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7" r:id="rId5"/>
    <p:sldId id="278" r:id="rId6"/>
    <p:sldId id="279" r:id="rId7"/>
    <p:sldId id="280" r:id="rId8"/>
    <p:sldId id="275" r:id="rId9"/>
    <p:sldId id="281" r:id="rId10"/>
    <p:sldId id="282" r:id="rId11"/>
    <p:sldId id="283" r:id="rId12"/>
    <p:sldId id="286" r:id="rId13"/>
    <p:sldId id="291" r:id="rId14"/>
    <p:sldId id="288" r:id="rId15"/>
    <p:sldId id="284" r:id="rId16"/>
    <p:sldId id="285" r:id="rId17"/>
    <p:sldId id="274" r:id="rId18"/>
    <p:sldId id="289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88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3163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499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5128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1946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492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611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5325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3639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269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870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4273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A78D8-4235-42A0-8DFB-E2F1ED0050AC}" type="datetimeFigureOut">
              <a:rPr lang="cs-CZ" smtClean="0"/>
              <a:pPr/>
              <a:t>21.5.2016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FBD91-5F14-48FA-B38F-6D7E7F29D16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91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latin typeface="+mn-lt"/>
              </a:rPr>
              <a:t>MEZINÁRODNÍ CENA </a:t>
            </a:r>
            <a:br>
              <a:rPr lang="cs-CZ" b="1" dirty="0">
                <a:latin typeface="+mn-lt"/>
              </a:rPr>
            </a:br>
            <a:r>
              <a:rPr lang="cs-CZ" dirty="0">
                <a:latin typeface="+mn-lt"/>
              </a:rPr>
              <a:t>VÉVODY Z EDINBURGHU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cs-CZ" sz="2400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cs-CZ" sz="2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cs-CZ" sz="2400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cs-CZ" sz="2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cs-CZ" sz="2400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cs-CZ" sz="2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cs-CZ" sz="2400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algn="ctr">
              <a:buNone/>
            </a:pPr>
            <a:r>
              <a:rPr lang="cs-CZ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Oceňujeme mladé lidi, kteří se nebojí velkých cílů </a:t>
            </a:r>
          </a:p>
          <a:p>
            <a:pPr marL="0" indent="0" algn="ctr">
              <a:buNone/>
            </a:pPr>
            <a:r>
              <a:rPr lang="cs-CZ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/DofE/</a:t>
            </a:r>
            <a:endParaRPr lang="cs-CZ" sz="2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817" y="2040482"/>
            <a:ext cx="5159306" cy="184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3028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7030A0"/>
                </a:solidFill>
                <a:latin typeface="+mn-lt"/>
              </a:rPr>
              <a:t>Jak DofE funguje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Pomáháme gymnáziím, středním a základním školám, dětským domovům, DDM a dalším organizacím zahájit program.</a:t>
            </a:r>
          </a:p>
          <a:p>
            <a:pPr marL="0" indent="0">
              <a:buNone/>
            </a:pPr>
            <a:endParaRPr lang="cs-CZ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Školení pro učitele s </a:t>
            </a:r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akreditací MŠMT</a:t>
            </a:r>
          </a:p>
          <a:p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Metodická a organizační podpora</a:t>
            </a:r>
          </a:p>
          <a:p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Pravidelný monitoring, evaluace a komunikace </a:t>
            </a:r>
          </a:p>
          <a:p>
            <a:pPr marL="0" indent="0">
              <a:buNone/>
            </a:pP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s místními centry</a:t>
            </a:r>
          </a:p>
          <a:p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Investice </a:t>
            </a: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 vybavení (Fond DofE)</a:t>
            </a:r>
          </a:p>
          <a:p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Regionální, národní i mezinárodní partnerství</a:t>
            </a:r>
          </a:p>
          <a:p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Společenské akce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91" y="522233"/>
            <a:ext cx="2826924" cy="10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504" y="3169909"/>
            <a:ext cx="4545496" cy="324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788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7030A0"/>
                </a:solidFill>
                <a:latin typeface="+mn-lt"/>
              </a:rPr>
              <a:t>Co o DofE říkají sami účastníci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91" y="522233"/>
            <a:ext cx="2826924" cy="10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093844"/>
            <a:ext cx="12192000" cy="220648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9550" y="4456162"/>
            <a:ext cx="11982450" cy="207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20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900" b="1" dirty="0" smtClean="0">
                <a:solidFill>
                  <a:srgbClr val="7030A0"/>
                </a:solidFill>
                <a:latin typeface="+mn-lt"/>
              </a:rPr>
              <a:t>DofE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má podporu členů britské královské rodiny …</a:t>
            </a:r>
            <a:endParaRPr lang="cs-CZ" sz="2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91" y="522233"/>
            <a:ext cx="2826924" cy="10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2465642"/>
            <a:ext cx="12192000" cy="356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941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900" b="1" dirty="0" smtClean="0">
                <a:solidFill>
                  <a:srgbClr val="7030A0"/>
                </a:solidFill>
                <a:latin typeface="+mn-lt"/>
              </a:rPr>
              <a:t>DofE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/>
              <a:t/>
            </a:r>
            <a:br>
              <a:rPr lang="cs-CZ" dirty="0"/>
            </a:br>
            <a:r>
              <a:rPr lang="cs-CZ" sz="2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… i známých osobností z ČR.</a:t>
            </a:r>
            <a:endParaRPr lang="cs-CZ" sz="27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91" y="522233"/>
            <a:ext cx="2826924" cy="10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782957"/>
            <a:ext cx="12192000" cy="307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17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85531"/>
            <a:ext cx="11592339" cy="148424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769372"/>
            <a:ext cx="12191999" cy="37433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5556802"/>
            <a:ext cx="12191999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06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" y="106224"/>
            <a:ext cx="11772900" cy="3438525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" y="3725103"/>
            <a:ext cx="117252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15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7030A0"/>
                </a:solidFill>
                <a:latin typeface="+mn-lt"/>
              </a:rPr>
              <a:t>Mise DofE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66050"/>
            <a:ext cx="10515600" cy="4710913"/>
          </a:xfrm>
        </p:spPr>
        <p:txBody>
          <a:bodyPr>
            <a:normAutofit/>
          </a:bodyPr>
          <a:lstStyle/>
          <a:p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Vzdělávací program pro všechny mladé lidi ve věku </a:t>
            </a:r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14-24 let</a:t>
            </a:r>
          </a:p>
          <a:p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Zapojení mládeže se sociálním či zdravotním znevýhodněním</a:t>
            </a:r>
          </a:p>
          <a:p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Nové zkušenosti a schopnosti</a:t>
            </a: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získané prostřednictvím zážitků</a:t>
            </a:r>
          </a:p>
          <a:p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Rozvoj osobnosti</a:t>
            </a:r>
          </a:p>
          <a:p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Dosahování vlastních cílů</a:t>
            </a:r>
            <a:endParaRPr lang="cs-CZ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33" y="230188"/>
            <a:ext cx="3077320" cy="110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31096"/>
            <a:ext cx="12192000" cy="322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40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7030A0"/>
                </a:solidFill>
                <a:latin typeface="+mn-lt"/>
              </a:rPr>
              <a:t>Naše zkušenost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Mezinárodní cena vévody z Edinburghu byla založena v roce 1956 princem Philipem, vévodou z Edinburghu, lordem </a:t>
            </a:r>
            <a:r>
              <a:rPr lang="cs-CZ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Huntem</a:t>
            </a: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 Kurtem Hahnem. Od té doby již 60 let podporuje komplexní rozvoj mladých lidí ve více než 140 zemích světa včetně České republiky, kde působíme od roku 1995.</a:t>
            </a:r>
            <a:endParaRPr lang="cs-CZ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33" y="230188"/>
            <a:ext cx="3077320" cy="110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604591"/>
            <a:ext cx="12192000" cy="255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702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7030A0"/>
                </a:solidFill>
                <a:latin typeface="+mn-lt"/>
              </a:rPr>
              <a:t>Co je DofE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Pomáháme účastníkům získat bronzovou, stříbrnou a zlatou cenu DofE za dosažení jejich vlastních cílů a  sebezdokonalení ve čtyřech provázaných oblastech.</a:t>
            </a:r>
          </a:p>
          <a:p>
            <a:pPr marL="0" indent="0">
              <a:buNone/>
            </a:pPr>
            <a:endParaRPr lang="cs-CZ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cs-CZ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SPORT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cs-CZ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ROZVOJ TALENTU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cs-CZ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DOBROVOLNICTVÍ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cs-CZ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DOBRODRUŽNÁ EXPEDICE</a:t>
            </a:r>
            <a:endParaRPr lang="cs-CZ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33" y="230188"/>
            <a:ext cx="3077320" cy="110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6" name="Zástupný symbol pro obsah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83993" y="2840728"/>
            <a:ext cx="3429000" cy="293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30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cs-CZ" b="1" dirty="0" smtClean="0">
                <a:solidFill>
                  <a:srgbClr val="7030A0"/>
                </a:solidFill>
                <a:latin typeface="+mn-lt"/>
              </a:rPr>
              <a:t>1. Sport</a:t>
            </a:r>
            <a:br>
              <a:rPr lang="cs-CZ" b="1" dirty="0" smtClean="0">
                <a:solidFill>
                  <a:srgbClr val="7030A0"/>
                </a:solidFill>
                <a:latin typeface="+mn-lt"/>
              </a:rPr>
            </a:b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Zlepšení ve sportovní aktivitě, fitness, tanci apod.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441056"/>
            <a:ext cx="12192000" cy="361794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91" y="522233"/>
            <a:ext cx="2826924" cy="10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30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7030A0"/>
                </a:solidFill>
                <a:latin typeface="+mn-lt"/>
              </a:rPr>
              <a:t>2. Rozvoj talentu</a:t>
            </a:r>
            <a:br>
              <a:rPr lang="cs-CZ" b="1" dirty="0" smtClean="0">
                <a:solidFill>
                  <a:srgbClr val="7030A0"/>
                </a:solidFill>
                <a:latin typeface="+mn-lt"/>
              </a:rPr>
            </a:b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Rozvoj praktických i sociálních dovedností a osobních zájmů.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91" y="522233"/>
            <a:ext cx="2826924" cy="10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358887"/>
            <a:ext cx="12192000" cy="352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54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7030A0"/>
                </a:solidFill>
                <a:latin typeface="+mn-lt"/>
              </a:rPr>
              <a:t>3. Dobrovolnictví</a:t>
            </a:r>
            <a:br>
              <a:rPr lang="cs-CZ" b="1" dirty="0" smtClean="0">
                <a:solidFill>
                  <a:srgbClr val="7030A0"/>
                </a:solidFill>
                <a:latin typeface="+mn-lt"/>
              </a:rPr>
            </a:b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Dobrovolná služba jedinci či komunitě.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91" y="522233"/>
            <a:ext cx="2826924" cy="10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319130"/>
            <a:ext cx="12192000" cy="375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068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7030A0"/>
                </a:solidFill>
                <a:latin typeface="+mn-lt"/>
              </a:rPr>
              <a:t>4. Dobrodružná expedice</a:t>
            </a:r>
            <a:br>
              <a:rPr lang="cs-CZ" b="1" dirty="0" smtClean="0">
                <a:solidFill>
                  <a:srgbClr val="7030A0"/>
                </a:solidFill>
                <a:latin typeface="+mn-lt"/>
              </a:rPr>
            </a:b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Plánování, trénink a absolvování expedice v ČR nebo zahraničí.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91" y="522233"/>
            <a:ext cx="2826924" cy="10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sp>
        <p:nvSpPr>
          <p:cNvPr id="8" name="AutoShape 6" descr="data:image/png;base64,%20iVBORw0KGgoAAAANSUhEUgAAA1AAAAEGCAYAAAEcVERkAAAAAXNSR0IArs4c6QAAAARnQU1BAACxjwv8YQUAAAAJcEhZcwAADsMAAA7DAcdvqGQAAP+lSURBVHhe7P13uGTXWSWMr8o53Zxj56xWq9XKOTsH2ThgbONEZkgDDNAMDAMfAxgPAwODccI5W7ZkycpqqXOON+dYt3LOv7V2yaTxgD+G3/N8f3BaV/dW1alz9t7v+653rZ2OpcED/378f/6wrK6tNjo72l99+f1DtrM0/+TvSrkEh9P56ut/+ahWgXqtzp8GLDYL6nW+yf/V+LpRb6DS4Gc8qWpe1/h3DRX95nfKtSoqpTo/q/E6VdT4vXq9CtfQFlh5GSvLVrNYYad/ee1Aq9eGXEXnNGDn+8l8FRaH1Vzba+e9eV61YUEHz3Pw9WS8gjrPz+XyyKYyiM8dRyZZx+pKDg5rBVZrDm4P7x0tYt1ZQCDvAguORrmGKL9n9XrYJA04bIDfV4fDYQebB3anAxaLDflslWVhfaoWONlmfpsdmRr/dnmRzVYw0NWJidl5+HlZp8UCC8tptznQsFpZ9wasbHqLo85rWUwdnPysVGY7/mBD0VQmzhp45fnneIMabr7rFgT8XvPZv3QoSGssqLkE7W3lT1WNWWEF+GaNBpER6sZ4MmiNBuGPDEWj1XhevVpHRefRcDUaqn3TFhrFiliuiqDbys/UWFbkS1Vk2VC6p+7IKiLgsqJU1es6Ji6eg4OVzucLxjlsbGE5np2NWMwV4PV7kFhbQSVbQCodR9VRRnmjDFvDBguNX7bUUCzxx+pAgdcsVcpw0yiRFgsNa6FhaTxeKxun0VwOJDNVhPlZqWCH28vPaNRS0UXnAw7s24ZEPIV4Iou1jTzcqMFFQ9tonTpsbBOdzyaj0Wg+tg8dh69rLMf/0VAnjxxBMNKGY688h3Q6gx3bd+G2e++F0+E0DWxlI/1wBz2DBdDvGn8rqio0RLlSZePSIPyoTmOYCGKkVWgoGalKA1RZQBmpypNc3YNsvDorQHOYYJcZGshlYohFV9ColmAt51k9ujrjLpNNsKGtiETaUaZh1LgW1rpYKiIam+Y9eIWyAz29WzA9dgrZWA4tm7wm0ooZNlS1SIMVkeO1cjUriioXnaHBm9tpHDurb+X/An43o8qGWqPIa7tQLpaIIja0d7gQ36jDF6ygkLXSqE64aZRE3oah4RBqJbYDIze/wPNZLzuRh83AtmI78H6srGlnGd/Fcv9AQ8nbP/6XH0V32yguXTuOVLKIW2+5E/e95iFCxDxWl6I4dOvNr579wx3VCj1DhjLRRk+tEIJoiAYLqcIJ3ioyDKOoUmYUEWpq+kzRxp+E1Y6NhZOI+Dv4HTZcJcPKAx5XEGvxBXNN4ghaQ52wshHUxJlcDDZGk8fqZwR5eL4irULvT8FmK8Ph9tKnq9hYz/J6VdjZkLVGAfYCkFxLwd3Vh4WlVRqa16OB7U4LDe6m6Wpoa7cyGp1IJwXRFvgDVayvAgGfD4GWEhJJK1rCFszN1jCyme1utyObpoPXWpEtlOFinb0RL+rMKA2W3WG1oZQrwdZmJyI4UOc9M7x2o25DYjXzgw117tgreOGFp5FJpVBgBQqFCrYN74bFZUGkPYQtm3Zjy64tcLt+mLxlAJCRIohjy8oQjCqFs7C8xgIrimqKKhpL+aPEc2plxgs9qsroqzWqePzFFzA3H8Pr7tpLD3bzqoSoegnxzAYbWDFET2c0WeoW5MopZIpZA402flLd8MISKhi8D9Bo+VoeoUALUoy6mqC0PYz1JV6HBlhaycIXjqCnZxTHTh9HoSSos8PntzEFCEkaKOTLGBrysoGd8AaA9bUsz3Hye3bMTBfhcdJIncDCnAW9g4TcQhuCAQ8a9gwNJhyw0yhhRMJ+5LKM3FIeXcMsT8GFRimORCxNOHSa+mezOZ4Xge0Xf+kXD/vpBX9/NDB2+RIWF+eJrWUmsgo9qowVwsvS8jyuXR3Ha173CL7ztS9iz/UHX/3OP3cYnDIwxEAg5hLX+aPIInbRYCy4IEXRxdfmb/5BXmCgje1szl9bm0KL24aO7haShwTSuQTsrPRg9xBzGqPDyoisFZArZE0l3TIbyUNFOcVfh5PWdDttSBLG07kU4SaPylqOJKGOZCLDfFXEj37gI7jhlpuxddt2PPf8d2Hh92UAtYnTY2eeqTDJNzDYF6ZzVEkQgvysitaOMvKFBvxuN50vR9gGWiKtaG2xY2mugmKBOVHEhg5phYffA4rFNN8nESqk0N7egomrEzx3EaV8EVevjGNyao751Irrdm/B5StX/j6iZL1UIoVwawSf+os/RXR9HelUGllWtJCrmAqLEAz09SGWiGHnlt34yC//DAvOlvwhD97C5B06roHXCq9XJRQJtiqvMjzzPiOLQYXGqyRDbHBtegIlZx2F8jpCvk6sxeYMDPEbJgeRXJm8Ua+6YanaTJTpRm5XAGt0MrfDQeJRRnStiGDQBbYpoYu5hdev0hnX1sv0Jjuh1IUYz9m+bRvOX7hGRMmTLTrhUdK3MfqLNJY3j84eB/O1DT6PGzlGWK1iYy5nOVx23tvJOxf5PVaCRm7WD3xtw7Pfm8aunVuQzqSwbetOtnGGTsQcxCi8dm0SmXQWd9x5Fx27YiIvW7jM9ydkqLVGBw2l8Bs/cxG7Dh3Alz711wzbOSbdBFmOWE+JrKmI4cFeTEzS0swX27ftwZ333ogbb7uTr1lhNqbtXyQY9HADgWxQllwQaAzE9yrMWVU1Gq8jYxl71pjH+FpJPJVYYGQxxixsNBIDghDymaQhFsp3DEPS2zr8pM/rG4vwe0J0ImMt0mQmedavWN5geNr4fQ89moaRkfnd9pZBIsZlRkUVLQFGkNXNqIsjEOghY3QStrrhC9gwNvYcDVsy5RO0ouEkTFMGEFLzTA8+az/iReYTRr7PluZvNnY5hLnxAibnl9ESdDCyAnj0ra9je5bwtW99Gfv3Xo/BoU54CMXPfPsJdPQM4Mz5SziwdydOnL6Cm2/dC5/L04Q+Kz3YzcR64sh3ibdR3PvIm/His0+ixFAv80c5pMGf9VicjWaF3+/HvffdgrMnzxMqDuGFJ5/E8KbRHyq6LGxZaQS1sPJTncxPlkumU/Q4Fw1AlihL0p8EgWKA6WSKnkzywKhIxDaQSK2TFlOzVNaxkdpAuRGFi55s2J2bmsRWpE5p15WodXzMA3Fk8zzH4WJeijPKmBvy6wiH2pnDfLyvnfnMa67h9bdidW2WvCSC9kgHPT+GXHGV5CBGhtfB8np5fiudM4xiKkCfbyMsV+F18PdGCqODI9hYTCCbJAFJeZBOMIKZn264bg+CoQ4cO3GEmpSQuDBFlltGX28PHvvmt7GyvEKyUsXVyzPYNNqL1dQERkb7EM1co1MsNQ1lIba7vT509w3jxacfx4mXX0A6m0GeVLNmoEjMpsaKq5FFr8vMYUv41cOH8Wd/9Hu4enEc9zz0YNMS/8IhimyiRPnp1WgpFIt44rGvoG9gmDBEPCe9lbKoERovnjuFuelJ2PwFtLGioZYWdHR2YXmNjZdKosXhZ/SEkcyVGWMh0KY0GBM0WWMmuWwiqGGpoqtjmGVnpNbK8NJQdQo6nzOA1fV5en2BOc5Bz/XBH4zQ83uYY9qRZR6sFKuMxHVGYQBuW4Tlo57Kk3YT8nyRJA2Wg92VQH/fDjj8otpFtLTtQtU1hie+fRZb9kSwvBzH+NgMI76E3Vv6Mbd+ASdP0BnoiA0SpUGmk5b2DsTWk7j1zpvgIipk4lWM9Lbh7LklOkGvDPVLhyORFnz7i5/A7htuobd5yOx6MH71CokEw5x5okQ6WWEuUa9BlZAVor76td/8LXz183+DS5dm8Bu/+9vweP93MRxbZW7w+ZsR9A8O2kbxQrMzmFjY+blJnDt90iT5LVt2sDEp9Pj57PQUic0FLM7O4iYm+UR6BRPzp7CySmXPylhtFI0+VqoYw3DvDsO28skoI+AKWr90EltmohgbSJEUieYmaPoK84EbyViUkVLC7/7+n+HQbe9BV7vdMM67H3oTjjz7BKKJi6T1GTpQEhevnsdGegnbBw7iO088jcHhEWQyNGBjHskNGz796RfhxBbkLed5fpT0P4UHhvbg2688xTzTQbZ8J516oklg6J0zS3Po7+/G1tEdvCcZ9vkJdHX24PTp00jy+4srq3BWy1hghCWSJcxMziPMOlo3lmco3OywEor+6o9+BydefBbFfAa3UTd5CIclfkkRVRH7I54zZSFBMvEzP/UTZEYn8ehbHkWEBOTokefZ+kqezUP5ZXp6GqconP/pYWPWt4s66zcT7KXTZwizZUJDANGVRVy5cAGnXnkZVy+cQ2wjihBpbL3mICG3I89Ib1jzpKyd2EgkSCpS1B2DiC4v4NTJp2FbW8T28EHcfmg7vpot4CufWyCJiKE9vJVEIopl5qJkaRaf/Ntn0N29C3/78T/H1bFFfPJbsyROJBjSYbYewpgTly/l8PgTU1haezO6B7ej4ahgZW0ZgZBEfBbjM+eYv5M4de5ZkhUnIc2D888l0LanGyePrmFm9gLOnTuJnu79ePedd+CRN/0oXvPgfcgnqnj52El0RDxobW1BLB0nj6mhnK4hwjZPl2qGvGSSWRw6sBtWB3PUL/zCzx0+9vR3cO8b347paxexuLyG8WvXcHViwkBfoVAw0VRhGKiXQPRZBnOwYO3k9w568cc++ifE4VbsvX4/o6dpjNnxcawsLRgdsHn79uabf3conkT9iOPMPUdeOGKgdvzaGM4cP8pCW7GRjKPGSM5kk4SzHFq7XZhcPMUEH8BA23UkOSwXKEp5/0RuGh2EtmLKjzDLunXXbjzy+x/DtewGIswz78a9mIpcZsbKw2XrxcpGjvmVCfv623HxykuUCkGUFy+gMjEJa3eezI8xsukA/uzjX8V1PUEMRgqYX4/hwXsfMMbo7OinJmvHZ7/wLGHUh5/+mZ9GLR/Ejs234sqpk7ia2oWMYxuya8fhI9Lkchk8/cr3cPbKMsqUAQ3Cr43wfvLsVbZFkezRztybw85tm3H24hjzZ9FEVMDnRom1zDI/2n7tP/3mYRJ64ulXDMsrV0pMvHnj4UWGT4FYLwqtPq46xaS6gDpa29Db3Y05evFlUsfWYJjwd/gfQdzs2CWjT5TgnUziLW2tr36iwCM2007ZdBLXLl/FenQNi/NL1B/KTxasU+LbSSwK+SzCxO5ivoDrD+7FQNdWVtRBeNzDxN5KL26hKI8yt7Sju2MTPvVnn8HS6ixDfg2vXL6MAd4ry4b96oXv4N3lBzDftYIuXuNrX3gabW39hJun4QnuJHkbxvTsy7jzLYOk2Cu8/zTWEpPYyF6P6YmXkGdeeuSB+xFLzTLaX8D4sUsYJ/tdILT/h1/8j/jKl76B5158AtcuzuAnf/HDWIlZcPbIJ5jfYhjo3UWx7DE9MwU63TvecjfvO4mO9ghJyDpe/8j9aOvowPLiMqMzjWh0A0OExnSeaYZ2iK6vIVuqMhXwuO6O+02+yJWKSGTyyLBhcgUKQvVb8Q5iZ4oBCbYG/XKVGmtsapreXsSm/n5S1yBOvPKiLmUOidf1jRghs2yi7+rl869+ws9EuUXRafhYNIpnnnwC03PTNApzQiGDeDzO/EF44zWisXXEqe2yhRxczg4Kw0Hs27Mf2UwUNYpwOwlAd+dOdHdtxosvXsKmGw6Ynoqgt4pdo1sQC3TRU9dZjgre99LvoZyt4ytfo/RYmEdrW9iwyg+//iCs1Cpf+v3f4n2Zuwg3bncH2W4Gk2f+Gj/7vh+nI43j6FPfRH4xidFd23B8zcbIDBJpSLG/+Q0srUyyYlYyyiTGrk7j8U//Eh3axvcacHtcmJq6hM6uYeZIG5Y2LqGtt0G0SuHeu+6mM6cxN7dktFU42IXbDt1MI/biJ37sxwzlH+ztw8Hd18OqPPDkNz8HLxvbwgtbWXgZTdqmRDYU8KsTVkMINtNDUCVcSSSKWal/7uLUJC6MXSVd9jQtwSPLhC6dUlTHKlljIpFEneeXaIBSJoscYS3FaFpbXcV9Dz9oIkZdSgU2fp6GzVFjeNwuWCloU6Tj+tzpqOH0KydwdXrVQGHdWsGJ85/H2ctf53czWL+QxDe+8SmW34OFFTtu3xLC+254HXrbhtHTvxuvf891JCM0WmbIEJgSdZVw+qH9I3ho9x5cPX6K7zvZsCFSdEKTw42RSAB/8jd/iTRZqa2whnXreZw9+gyiM0fQm5khCelCxBUkuYgzrxEBynGs5p5AmrBcyoyZtlhZmUE8ucY89jwiLUFUC14cPz6Ou2+/Db39rdi6nQyRqKV+xx17OokgTgxsIqhXjuN9P3Untl4fgosazrp5xy4cvPk+wh3pLeW8FIwZNzL/gLVkhuxERIKNTjptNbmqTkNRqJIRWmjQEFnJ9YduMAWTqD198jhhkySEUFZiJUs0QDbNiMnnSHlzZGWMWOYuRegXPv8FQ/cb6vSmV9oIfULQU2dOmDGgIr/v8TpIapzYtnMzRvo74SQ1vjL5LUKf22D9kROfxcUTZGSebXjHtvdj7OQGXr4wiU+dewV/+pFfYuP7zNjQpp7bmJ8uIuhrwZkzRzFKEvTlL34e33r565jtWKYH58hs8wYNSoTd2UzO9GYE1C/IpN/VsQ37DzyCQ9Rc94ZdZGhzOHPxOJ3Uano0uts348Rjq7yfA0G/l8Z2sOxEJUqSBjXTj/zIdYTPdXzkA+8nEZnBxNgUoT6DoUEXwmGhjAMhbwuOHdmgUybx9S+cx/kTzNWOJVhPvfICgpEI3v3+j1D0MQeJuBEQReDU3aMhCRlOIlS9CBUap6ExIv64PV4Eych+6Rd/CnlGCFWxuhyQTlGgMmxNtxOhrpXXf5nsL6toIu7mGCF5kpQio8xHmq2OV3mFVQN+dAjpZgedJp6OwUWjzDN/ra1exaXJF/HS8Y/jwsVnieVp5o44YWmVRqSuGa5gk2sLiok8HrnlNTi9msb1jBSf+xzLXYYLHkysPYtb79iEN71xC93JiqmNOB5bGUJBnbx1NigKdJIKNRKj2VbB3n098jvk82nY3RtYov6ZWHwSUdbzG4MF45T5QtI4dI1Jt1LO4J63HICbZCjHcxyhMO699zqTp00XXZKkZGmZaMLILtURd1zE5cWXYfUn4W1JItzKdnZN4aYbe7Btlw+33r4Dh24aJCRGCM+MjF/+mQ/g8K/+PLF2ndhM76Zh1GNgobGs/FFBZEEXvTIcdJOsqUehjtsO7qbi3oFPfeJvcfHsaWRJ29PxmPEg5Sf1aCjyNpggl5aWsBpdZwJdw8LMLFLxpBHRW7duh1ejpqyIcqGMpWEO3bWd4jaTYQWCISyuHSOETCHDPAY2ZpXMyWXzIMxzWgMdhJQqXkh+C//94l/jvz7xUfjqXjz+9CcoAfxsZDpcvQCfz4W2AGl0UKhn5Y8ddk8AXSRHAe9BRn8YLssO7Bh+G4a63orL51kXlkTQP9CzC299zX+mpunAOOsW8e/Gf/zF9+J9732AFDtIQ5Vx+2ayQY/H+KuNYv3W1z5CZ01gdHSYDsmotnvw4AN3sWYkQMEkDmzdDZfbTdmhHpRu2L1W+Nv6UAxb4aRW9bYTieobcLjcsIrRqSt/PZogOaCXk1AIqswAHWGuJRTk33L3Zk90IpFjGza7il4+cR5Hj53F7XfcYToXJ8fJlFajNIB6HprjrY2GGGOJrysYu3QB165cxlX+vPTiczhDkTs3PUHvKqOV3tfb0266kUaH+tDTHiZEuRCgd7e0+nlL9VZooC6EUi3NlqZ8tRSNgau2InKEyTveMIgOax/6XKO4degWOPjPGYigXKixQWQoO6JlK+q2LrzrfXeqStjeksHPfvgj2D68BXfc9G7ccvAOaqU4NQ51G+srgwraFtfG8dh3/5i3c6N/oAvdQS+K1SW4fFXmuxqj0I4AZYjX3o08I0qu5h9uxQoh9LpbtiAUcqHYIKNMzqNs2UC6niW7TKKcoUMXG3j++dO4Ni9JE8Pq0iompk8jvpwiMQoxAhdge+MbXnd4ZmLMsDMNgatPT2P1CmXyBmqAgmlwjTY2jdfs9tHweZEi+LqdOygAA/jKN76LJ59+HrPXrlJbOPHMi0cwMtDzan+e+gupB/IpxGIxbBBy0iQEOearDH9cLjYKc1E2m4efHsmbGzJS4/XVIVzk+0M7etHVMoqNdMLMw1D/ryLd5bKYIYSrJ9cxPqV+uRze1nUv/nb5W8w3RbznNffhsaPfNZ2e5UbRdLb2dfZh5+BNeOppwr43gJ6hMAokOplcGhfGX0Rfdys121EEW93orPlJk7NYJKT2j7Cc1TXcsvcQZpLnyY5tKPOzpaUidu1uwfMvHCebo3vEVvCRn/gw5p95HB2bW1iXNQxt6qEiqiCWnIGL1wx7B8h6i7h2fhm33/w61IrLmJpeQ1urj8QrixTLk0wwgOI5ataAcRaSRkEdoYfGKCgnMXaLhJ8qPapmYXPwP/Xz2ehdgoFmrCiPsJEsVcxNXSW1JbNjLkiR0l+6eo4NkqOcIe1OLaKQXCIkLjKPrTLxJUg+CoSrEsKBAkL0dCfSvGIOXip/VNXVkkYql8J6aoPJPI9ClTmNUb64sUQDBZiAW+jpDpbDx4bz0RmcLG8BXd4OlsqC/77yOVMx6TrV68fe/jaWlUSl4UN/921U/HmcpW5iOKJhqZH2kxnKWLV5HNjzMBJxK3Zuei22bN+J+289aCb2HNy+Awe2/AjaPDdgMao5FnuQWCGqHE2jvdWD+ZUibrh1GEvLi0SGflxbO4EAWWGjyPxJGeFgO3nLITE1pJjr15MnqOVaiBRB5uEWPPDgh9hGdVy+PGbmeLS22gmPReQza1hbjsLa1RExmqU7EqQ3u8hWXOhkWDtpFAYO9m/rR197gHWq0XMVVQ3D8kZ7OtHf3oZYfBWxdXo54XB4cAB+QmXVGkILr1PKxtEopFGlPrEx8edJDqqlFIoUqfH1RYZ9is6RpXEobF0VtHjr8DvLvHeRZbCgI2BBL38Phe2sUJqslLSX5agxP1XrpImUB16nj5HqwfaDrag5rSjaCNtU+r+264MgQJHlkbpnE/iJ9/4G+lu3o901jNy6D2++5y0IkJW1BIP41d//C2zadBM+88lXzMSTnr5eOkAV73jDh3H9vbdjaKgbr33zGzC7fsbooJrNiQsT5xFPJZFJp5hbymTOfRju76MGq2DrPa+Bx8oy+1JshyC2je4hUeiCnXUZYQ56+xt+AR/80f8JD+u697ohbN86iCMvPMv2qaIr0I86KXy5aCfEV+BusyPSmYHl85/+X40XvvtdNpiocAlO6pccf2uuQThg58WcODOxYpifaLNmzLSHyO1Fp9lQQSbnQsONZKZGGquRYhu92BBHKuoc7BVCm7tGwsCC05vUx1chs3MxGguENk3kcFAjpXIVeOyMVLvGtpT8+f2s2CVJjAP4hV/5r2ht78Szxz6HNzz4EV4vSH1VxIlT1xghM9i3cxeePvY4PvvJp3g9DwlJAZ+68xEMPPgIjpXX6EAkQYTfgYFuYn4Vn/v0p/GuO26Ch3Xy7T+Ii+dPw+kK43f/4M9YlwTCpNfeiA37d2zDQvwYhoeGSGzSrHIJ/qCD2opi1uFHJVXEbTc+gNWNMRrQjUzJAR8NUGauX1yfY2uQtnf2okgC4qL201CL1drFyL0TY5NTGOgeQEtnF/7qLz6JCxe+B2Y69PX76YB+jAyFsLqWorEasD34wAOHF+dmkUznCXOguibUMD8UShXS0gqWo6SfyrpsMGMoGqBBsqCh6EjISSylQK3a2XCEJBcrxxyjiRwu6gof/7Z7grxmlYwtiZCjjqyEckOQSQNRPIU9kgAaz3EQeij8bFXmiqYhdU8GOTwOC+568F2MaDe2jh7A1fFleN02rK3PY3ikHStHT8DiIzNyJvDs0ycN5JVLBXzgJ96M//bV5+GJMHdVrzFKJnD2zMv47nefw7Wr15CvFnl/P5L0rLm1o4xsPx68/y488fhjdC47RrdQs3kJyX7mFkZmuUHHc7LpnUGyWTpdo8DG7MBmlunS7BhZaivBtIy5iQVki3F4bD7m1R7qqQa6wp2EcM25iJCQzTFalGJymJi6jFxmg99aw4EbbsFb3vhmPMnyFSUV7BLgZNr8ru01Dz90eHpyAilqGxkiXyg3iQLJRZm/TU8EfwvrhYWa61BhDsuRSa2na4gzEtTVoehIUj9lC2R4PEc6SdfS9CsbNVGQFDpZcrLwFjjK1FLFGgtbwGqc3keY0ZC67lmrMBZFJugoiQy1GuGsXLbgdW96Kyu0CF+gzeixpx/7PHoG/YiuLcLe7kc2FmX5szjy8iQ6u4ZMY7bWMvjk89/FsZOXEepMY8/oQTPModzz7cdfwu6d1Cs9vTgz/TiCoQg6u7cjFLbhgftvxfHTr2C410M2PEsq7oeb/xxWP/Op08iYSq6Ivq6tKOQaOH/mGMAomllbMRNf4iRgNeVcpxfJXIx1cJBh+pjzS4zmHCxFG1YWkkhSWLeH2syQS2ztGuLxJbZJBtuu24ebb7gZV6dOMJqjmJ0k63vggfsPX7l0WXFiIkmdr5pvx5divkYziQo76EnqlbDSyrUqG485SZ/XLaQi/F0mCRHhMB2u/K6ErrRYuUh6TmKSLRQNbS+TAMQJD7Q9WRM9lOerJ77I3xZGZlZD2oTcAmm0rsNgYgMBvZu3MSqnqaPI3NLjaCdFTieuYX7yGqHIjpnFaSKCHR/6sR/FkVem0NrRg32/8p8RzL7MBshTFmTgY+4KtLqwQEbHu9LwSVyJLmNgSyuiOSdzziobuoFr0y9hYDQEt5eyuG6HkwbqbBkiG/Pi0IE7sBa/RqRoMC20wFELUk6Mwu+yUyYQ3pgT+jtDZiyrSiSam4xhfnaNzlXCSnIFY1PXMDuRhouaaX5+Fv3DvZhfmEEgYkeKzNLLXK1R6+W1KUoLB6O0EyVrhoa6//7DE2PXTM+DBKjm0n1fQ1G6MLo0KmojvVY0qfHYcmJUOkeikY3J/5qGJVRpYqbyihqZvwxrtPK8GhmhZqnqevqMOMXPGBGMmlRGVF1Mk9Dn0mTHBpuxQe+HyVU2QlPv1iEzE2rswil0tpM9VfLo6Ntk5v/lGvNwEp6uXnbw/FkzTSuTjCO6EMPbX38vWV0MD9/1CGL5OUKqnc4WwoGdm5ncnegdHKUWcsNPeLJaS2gJM3LsNYps5l7eI0tnW1y1YIOs1eHLouZIMBUw0sk+3cEW2Px5FGsJ2H1h+FwRMjivGZsKMl8nYgkU2K6bR7qoyzpQIvEoE9QaJUocZJlHG7D7s/CGuuCskqH6NK9D037jiOfJJv19SBUWzMwk28MP3X94fIyJkLCj7iEnI0ctrKnFDpvNJHsZxsYfO1uuRiGrOdbCSREG/Y/E3cCdKLFgUt0/0k3qDtIIseaXW/kdXV+dtGKOEtXSWFLmDneATuAgY7IRGkqw6P6MuDSpre4hgmHz5XD6zCxOnZ7A9qFWJKvzuHDuEmLUHx0tbdhYLpLSWhCJuHDmZJyRXsDixEWMbl2Dncl7PTOOkZ5NiK5nEGI96n4fvX4FQzRUxOUnaFRIseexkZihsdfpPCvY1LcF+WgaHT0V3LTjDXD6MjRYGluGtqFhI0EKRmAn+VIejzIKXHUfycUaOjtaYSN6JHNLaGGO9rU6zbSwnr4IuroDqFtz6GkLs15V9A2MYGl+ARZvAb3MZ92dgya353LquaFUqbJtnVXY7rvv3sPjTKxWp8VMW5JBTN8bYYTOTENobrSsQSMI62iQ7/+TiYR7+kvnmFzGf0a/GAgUUdC0J31dBqYPsAJmsiXf1/wLsU2dIyPXif8Nao6MOhyY89SVVatI/FYxNcscSGjQtABBxGhXD/Ncmca1Y2mdXogoy1rC1r59ePLZS3j0dUO4fG2GzHAEVcsVdDg74G+5CSnCVrnkIWGZpLfXceHqDMVuCn5fkBhbwvTcHMrJBrKVIpbmYqgQd32uEBYZURYLmWO+ykgoobWlw9RDE/zbWwfQ0dpJ6Cvh5SNnCcNzhK8U8sxjaV4nxsjStB07KH4pFZwuOiqb0kVozeYyKOXcCNh9aPW3IpZeZL1d2DG0HcnsAr/TwYiNMaIevv/w2MQlei6ZEt1YKwfkzWxTEyl2QYU0FRvayn9q9GbL8wwZjpHiNJFH0xEm9Jagz0kWp5mwOlcTOM0F+aGMbya4EM60AEAfyFiCzYZGkHmCnRFpYdIvk4Zq0EWRV7W6zAQUKyEzns7i7OUYrlE2TEylyCZLzC3UdhSt0XgBK4sODHZ5EWhrh9/vxlvf/EH0bL6OTNGPS5dX0NbXTkPNYHomCieZpy9C7Wan8GT+TWZjjHCWP+9FgbJgbmoDvZEIrl1m/sommVO6YGXdLl+eNIQpScfxWEr0Z7ZPNYeR0c0Y6Okhy+uAM0zWamvD6moCt+5/K9shjmIhRyij0Wj05fU41ufLyEZJ+QMtZu6H29bBXLyKmZUoFgjd1+0gvBecsD30wL2Hr1y+ghJNrEnBWkmgEVnT4oQckQMzX0+RxMZVoxojmf+k/nVqkxXaROMFgURGEQctKDBGorW0kqLBk3W+os+qmUY8V1GqHg91TSk36rX8QMbRfRt0BBJhBLoGzHyNajnLfETx6PTQmDa89Y0kD0fOENJSWF7dwEWSBqfdhRC1yKaRIXpjliI+BI/bimhiEYvL0/TyJGavsNF7QlifyqG7u5UkABSzq+j2kkT4CGkUp6lsBQFKEEFuaxdzUEuA5csgRta5dXArSUqaVbOiu6ODmi+B9dUovCxjX+coEvkE7xsmGsyxfWw4cvw4NnJx+NyEQq8LaxtR+BkEeTLA+HoWyyvLCDMFJBIpWGseQ0rcQT+m55fR3dqjsUK21r8f/58/aChi1j9zlJgfXG7NvxZo/cuHGXQk4VAuEueQJmoORNL5GC1l5hzRdpPPDEw2x7ZqZJPqWxTN11B9iUSEH1AeMJ8xkt2DZGnUYLqOjZHnJm938AJekh/5mhazaeqw3U7pwAivETZtr1LSVtLcBHWfn99ZofYTVU1uxHH2yCtoDdWwukRJUi+hTC3p8qbRSFGgk0UiV0eo7EKtVDK9kb0DmzC1vGASgN/PtEB4CIWtJECgniL82ZgmCNGCdXVquwjfkjZBfwSr6SL8hBozH4UwHyJaqPdH8oPQhUqzsVgzNgoRp2Flm9XIDyw16k+25Q8ylBpL86pFCB7/1hdxzwNvIhvU6GtzivC/dBC1mnYlFAouBYeCMrY7G11TlpmrjKFelQSCzlffL7HBNd1Z70kyyOAa8h/ZuQ0ZFliayk8YSxUbaPVYsUZ6X+F31ZEhaNQKDp2j9UyZeAyx2RlWv9n9JQKj2sqgGtrP5qh7+MVSIYPUahxla5HvrcOaImmg4G7wPjUK2LTFQWpOup3NGdgOkndUixb4fLyotQ5/yIFCmkYiE7S56qTldrhI2zVeViS0OesOaiErdo4OGrhcj5GGZ7NwaTzs1RHtOu+hsUAN3orAseasN+0sJ6fz/UBDjV28bLqArPTWL3/hM3jjW95D2htCpCVipjx3dLW9eua/fOhmZmGAfpOl6G9jHBqqRuqv+X8as9JrrTDUKHKjTGLDSDIkQq/5HU/fkIkQRZ4iQou7coz21fVZCuAo3Pw+JSepuNOsQslRh7QwoZdI8V3UZvpHxY4YE3Uxn+SfNtxy8F489Z0nUWTu0LQBb5+bTkLWqxWGFeqcjZompDGPUPswWjSy7fE4aCCqIOYvOxtfCwJsdop6Mg/TdcVI9pD+i5h526o0ksfkby3RyZXr6PQFGC2MGA8/pyFL+RKKGWlMq4nKKum4ylljXlOu9wdsZpHGDzBUA6ePvkgtcgHbduzD9576OrZtOUT7JrFp8w5kGLr3P3T/q+f+MAcpuiJM0cRbKWpkFBlLUaQfTZsWiZARpd8a/EJzXZSirBl50+vzvEYKYW8njVjg+0VE/G00VoYsaQOVRgmdEo6M+goFYqoY5fUqcNs99FIvPVerMUhuSlkkVmMUmU7kaRyPQxMe06T8WbI9J+k3y5rOYYmGyOTYYJSobr6vLi2vOh7pKI2aOq9JvPivtcNOI2kZTQOZTIka0obuPifSCTsvQ7gjRHZ2SfI46CCiawFkCMNBRxXBzhYkikk4aw7Yed2iu4iQN0ioFRTbEN3Ik5XakdgoyM3+8SFqcencWYboCpnIhBGmp84+j7nZeSwsLuAb3/hKk6H9b3H4fzooVk0USKOJ8ZEr0lU0Q9YMhsnXyQClqSzEc6kpIbXO16fCcf2cPHmZMETDscGsFRuCZE/ji2OIxpZpkAJpLZ2gXGAZ5zAbvYZV834ZPb5eTM+OY3FtCitrE9iIrqOlO4S19RgbjzBPWBVVdrCh84s5rC4n8egHPkznYp5lVDs9hC7Co+ZRaNmRJuu0d7gJmc0JKU5HnXqpCi/pnt3pQp5QWSRltzjVbwl+ZkFirQmTkbY6xS9jlNHkCAboHGkELH6DXI5QiPIhjHgsRYQokkEm+XkMNV6ntZcM9+8jSr+0LKaCr332k5geH0eBnp7NFujxDOlKqdnL7QngztvvwQ0334D+kf7mV/+FQ0bVdDACcTOCSCg0n0K5pbn8pvpqZLEhGAWCPBEPRRNzsundOHf8KLpHegXajOoEoSljulgcFI+x1BKNql6NFMvYYNS1IMr3fB6fmUjq93h5/wohyY14NA2Hk1FKjexgxCjveSN+apY4fvXwrxO66viv/+UPTO5hSkOKUdLW5sd6lDmMua2vO0woJVFwarVhHSsLgLclZWbKCjLT6qvkfTu7PFiezzAAGZU0cHefz8B6MKyZXlWsLYtYxNHZPsBrLLNp6BSmR6fE+lGbuV2GGDmIEDnW9+8MFaOntba3Y25mGl//8meRTaZNR6pW4plxI2KujPjQAw/h7LmTeO+HfhI9/X0IhbTq7oc7DImg7hAWlmgE5R8z9mT+LvNvwaKMRcbHnPYPV8snNpaRzK3y3CJzg5vfJ2QQyupaaUhjqI/RIsFco4eyQS2uKtwuNxpFK+KZOBu+iOWlOnqpnSp0Oou9wHxDRsd7lPMNitIKnNQugqi9O3eY1RWf++JXyXg9sNFp9u3ajGtjk0YX2lqT6GrxmYUKDHdNNEYh0zB1cmrcjf+sFvW80NLUiHWyN+XhZ5+dR0sogt6OMB2giH3X7cH42ASuPziCleUs5qmZghEfXc7H/Eq4JtmeXn8FKxN52H79V3/5sIYhrp0+gUwsjUhXB65dOE/czSPHaDJTxujxWjfrYFK+fOkKDVfFXbffiaMvvYAdu3ebLiDNr/uXDqtYIN3CeIYhos0oUsXMel5FHv/WchSdJNpt5miwoRKZOXREetAabqdgDJJMBIx4bJCQtIR7yMJqaG0dgscVgo3J3Epjep2tprff4wzzszZGgAXBkJ/OFWYuIZxY6bkezcDtRb6+iPY2Nzo7tedDDisbV7B9ywj6+trx8GsewsL6aUJXgT8N3r/K6CohSZGbK5CW81+WedHvCCFJIqQFdxZLjhBGByyE8crLU3R8kgw6gnLodjLYGaaSXbu3GIF7/vwUy1/A+YsXsJ/Gm7w8xoiNIJ5igOSc2Lx1ryKq2iikCxg/dxTXxscwOLITG/E1nD5+DGlSSM1V0Bw9jRWpy0edqz/2rvfiyNEX8LO/9EtyGFw8ewl33Hunaf5//iCE0tsZJgYmStJPjFKtQpSnykiKHtO1xNMMXWdO0AqOeiNrBgNrmobG6Haw0sVK0uRQTXBx27sIzwkaIETnysBpCfF+yj9OMzLrIG1uEM5K6h9jVJcqObPYTY3qJCTmCxRDNBwRBkvMZwM9+5FKrhnmZXFQx/EcC1ymx7tC2J2eiGFoaASpnGZfzSIQ8qIlGKGDlxBNRBEK+JHOaDsFK5Gnw+TDs5ev4qabDmB2epERvGSWr/b0dhGtPCQOqzy3gXvuuwNXeD2HewPhSCuW6TCJ9ZqGmBglJ5/BjhtvxeZtO2ig5zF25Xxz2pi0BNvMrACkZwf9QbKrMj77xc+ivbUHLW1t+KP/8ru48aYfZtG1joah2IYlkCBo9aEi7NrlC3jhue8ZA2oeoZ3vKYoWpqdIbM7g7IljptvFz/v7fW383UIDR2GtOUl3O8041gZVZyYTYuSpz9KLtegsaW0WcyuX4PFT59CgmvpVJ3S67EDITSMRqhLJRRTTSf6k0dnWD5+/FQd3PUyI6kR3xwA81DdF5pJKiow0SdqftaAl0k3Y2kWPn2Z9FtE7XMbIpnZU7GsoOdbRPuDDV77xGM+1oRacR1tHBE8984JZ+Xh5+kUsLl4jCVqlQyzSoap4/oVnzACilpkuLa3QQXMIuEdx5vgyzh+tY8+mO2A7fPg3D68tzeDMKy/hzkfehP6BAVw4c5rJsJeVjRL2tDy0RE9kVJWpJ9iQ6tv6xd/4ZfzU+z+APXv244Zbbmra4Z8cE9euoLXtH2+NIKKnngsZSoTBDCqSBLz80rOEp1Yq/ZARftr+5shzT2F+dgLlXB6tzC2pTBRz65dQKMQQCfXA6/eizhwRDARgq3nQ0xmkYV+G+/wZdBNuBupWTLfkgJIbkVaxNz+NuYhawYXf+p0/Yj7px5YdhwjrGdzwwHsQbu/EpZPfxUbiEp10DYnUKiaXL8JPCF2cz6FCqA74A4ilL7EtMjhx6iodO4uO9u1IF68w4pKYOJLEcy+eM2vLHPYAto88hM98/m8I03Q+Ov0Dd7wGOTrQg3ffjtgGEUEM1uvA2MQ1+AaSiFBYL85k2PYbjLQ8naIFx0+chu1D73znYSthZPzaVRx59rsYGN6OwT7deBXj4zNstOa88zJhSBC1ZXQ7Zhfm8Z1vP463vu1HiKUW9NK4f/bHf4ybb7vtVXMAM2NXMTM1i4GRkVdp+PcPGokV1oID2pwsbB2PfetLpLF5MitCDaNsit/VAoKFmQlif4mkJo8HH3kdnnrhc9g8so/OQ9ZHA9cbWqvbi1oZ2NiYxJc+8UW8/aG34HvPv4LXHdqJ357K4uTRi7j9zn3UZi4sRC+YdVhFi8jAQZw4+iyOvPg8JpbdGBoexN7NvSRTcbS3aMLkCH7tN/6YwX8vVpaiZn8NbTMgGqqe/nxxDd/6xknWxo4Chffmbe24eHoNv/dzb8PnvvOSMaTmu0vDZSh1Wnneax59BOfOX0SS0T82FSdq1Qh5S2zzFuZON6yFDhx55Qz2bt+DaxNXcMvNt7ENl9BK6m57/YM3HdZKPKfDjygb6uTxV3D85FF68hKybDzRajMZU+5ASNqIb9BwZUME2v1h9A514Hd/67/gv33soyZKvn9oSafmS/QNDfLa/3TjEF6ImKc+sZnJcSbT0zy3iJaWMBLxGCMnj9j6Ggqkzn6fl/BEw7jnWRkvYc6FTUP7qIuukW2l6UAZFGpRivIbMXPqIm7eu5uMrQ3v+etPmUUJ/6n3rejMhjERPG+W6fT1bcIf/t43MT5xgdfPwRPZhfTSadxE8fny2FcoUidIKDYz8qp45tnv4QO3b8fzly9i3+6d1E1BRk8f6Xony+vB0aPHcfNNNyG5sUKYtWFpMooD22/GbW//aTz17c+Z7X3WonO49fY3wuYqkYjp2i148eWTZnBwYmqMeSxLCURCYvEyN1sR9jhw6soEbtozikvjU2YFytBAO2wf/9svHz75ynNYXV9EONTBJLfOylO0lZnUWTEtT9GUZw2Jm0E/Jq2f+uD76AlrDP1zuHR1DB/5wEcwuGn4VSPoqOPi+bMkAhWsUiSPbt326vs6moShQXKytDSPL3zuc8jQoAXCaywWxzKjVQbUplPJ1Ab6+wcoWCfwjre8Gy3+DmzZdAPsNg/6u7bAQ70U8vUQz3tQylYxcf44hnq6cOLsRYzPzmEf9dMn5l/Aw70HEXK1Ybp2FZ/97Cvo7R5BhpEFaxs8wa3IpMaw5WYfoTjDPJLBKgVzKjeNU8dnjURwsF0evP8WTIwfI1SNw3FmBb/zyU/gtwmfVea+RGIFY1c1Lz6Fp0+dZF50YW3xNHZs3c/vWzA9M4bf+skP4BsvvEAE2WBU50lIqtizYztSqRQdrob1da0wdGJ6bgk7t2+hJiyyfBUEqcmuUtMSgSy44dB9RnWPT00iS8NoaaLWRmlvhu6WPoY/I4UF1sAef+F//NWncPnaFDWEDSO09mc+/9csECPu1WP8wlleT9BENlcsM7nzpjwM1aYglZIsisHxO6VKlr9rKJBh5pirtCTH4bZRoS/xrtQ3K6sMVBujrRdt7TvMyoqr1yaxQaN6XD6qfArcSBvczB3fOnkRH//0p+C1pLD9+rux2jJgBHQyRhp9NIaA18YGjFHwNjDCSB+IUCbXyfZ4zkM7Xot4PEHHzKJeTuJ/fuw5fPR9P4qrjOxfecuD1GCTeOjBN6PW+T68eO4Sa2PBX/6v/4lQ0I1zpNVaN6QlQ+3qMCZtl7O+cuJJMwPL7w/h9R/+cdx91w7cftcg3vCmQ7jlxp3kA52k4/uonbx48J47KH6HcdOBQyim8mZeyI37D6K7cwi7d+6Cbftw2+EorSnI0VxwLbMpKoLoKaPDmykWCUXyPhpUU8WaI7M10lUnsTmPxdUYlbcFb3/XO0z2UcScPnHUaDDlNrHHtcVlDA/2oZIvoJRn9BQKZmeYr3/zm4STFiwuLVN08v1yyTBMmpIw18ayFOgADUKWnaxqE06cPEvm6abhs4imTlIgnqVTxeG0tuADH/oI+uw78NDtu3Dk3DnkLR784Tt/Gl858h08ExtDcQdlAP3l6pU5rKwsmeU6v/rwXTgXreI7/+0/4CsnvwIbGzkY9DOaXYiOpfDl4yfI/rz43OPfxS3Xt+Lq7Ak8/VefMXUY3b8Z2296O77yhU+QGWvDKzcefc92jJ2YxvziGdMSYpmqT5i6LRAaYLR7MT21jEff/B7m/zFqqQVs3bwZSwsrGN3czUjTWuUCDtzchVCHzez1lC9pBX4Ktttv3Hd4I9ZcgaEOUTWwxoLUSbrMhJ4lQ9HwgCJBhlIjavKJdBXNhm4m2L/55P+igm9uX5Cnsa9eImvS2BKhT4zxrnvvNSO8Jf6ttUJa5BbbiJEJeTBHqIuTXRa14kPX5lW1j57T6aCzkHQQfi2k07eTqIRbWxhBHqyQFGRycSbqBvNZhoz1EhtgEb/z4M/Al+3ERPQ05gvtOFTy4bGpI5QR/Xj4zltZtwauXJ2g56unoIbr+npRys3jxNJJ2MPMuxU31mM52BwxbN7bjTOnVhjhJdMWm7dvRrlRwurRaZPrTs0t4urZF5gH06abqKOtG/3DJcIjG5fII6TyetyEthjKtQKKxSwO3TKCXTsP4uVj5xEOtmL/vq1ko3a4A/w8SycJjKBAmXDh/BqZXwEbaxvUcCXmXLbDHfe8Dvff9062UJ1ahY2tgR0hHWHK9HIzwjREbub3MZq+v1slcRADXT1459sfpQ66yNdNaHTZtL6pxJ9mZAj+piYmmDQLhK08cbzASCyYTtmXnn/eLKzWJACtdmQRTETrO4o4dXakcjEzbLGwfg5Ts8/j+NlPk3ElKFDjqFoYcZYcwsNJM65ULZQxPxnDSqqHpGIY/+XlP4XXHcBth4YxmzqN2dgFvOXd+3D3/UOmTv/9las4sbwGf1eRRioTEguEqTI8DgrXoraKM1qCgtoPiyuOTH4ZlFH4mb4D8NBhtEql2dtCB67ZUc9txz2v76ADOuDmdz/8kw+wBRpEqygefGAThbsmnqZeNUAVL419B5fmXoQnVES4Nwl/ZAKRDgu2bmthXg+jpy+MFkqhWlXT0tw4fG3sjOkC2SBGa3RVnaHqFpInmdFKRoM85IM/9i4cP3XKTE559LWvRSwZM70Zm0dHEQ6E+F3qLcLbtTEyMhmLEKrlPIokD9lbVktb+JNOqPO0ihZGSJXnrKyt87uasMlqWTS1zMqKa/dHVp7RG2oJAI4kCpUEHUfzMAqEqDATboaSQd1tVsxfiOPS7Ayez75EZpjH5amz+MDNQ1iqd6Bnq7beAYa6unj9MnNCHRdOJwhXPYzeFdx359tx6IbXY6D/Rlw6fw1bRx+ioL+OrO8ZI8g1B2Nosw27N78G33juZTzPCPkP/+GdJAvDGNzegrmpGCVEGu++9zZUSbNPHB03Yn4bKfv5c/Ok9RFcv2eElH8AydwYnZLCmNcIBiIkEH46XgNd7SOw06kKVubooA/tbRE63FXWrYYgRZjt5kPXH44lEkin87CxVIVSs1tHU5m1951ouHrjOtpb8exLL7Pg9H4W/gqjJJlMY9+u7RTHnfTwHBsVWJqbR5T5TpHo93voADmkkhR2hSzWmJiXqbw1M3RmepJEYcXoJ43gRih03S6rWZc71NfJyilHFUlj3bh8ZQzX37wd1noZDVZE08K0qtzpbKO3a34gBeOFNYSsvQhbWuBoOLHd0Yt6sIylsh07djvNqsYsoVS95TZ7By6dmYbPWcPPvPdD2L1nECeOXyE05hDxtmNy/AK8TitOnr2ER98mLbOBGw7uIytdhi9oh5+5o+FeZllqePm5GQP3Xq8bP/YTP4vHH38MS9PrKBAe3vGed5g9jzTYuWlHEKsJ6tJsHTEiy9zKPFopZufmrxnhm2LKSWc3sBRN0pHXjL4MefqZ42gLLRnatWPr4YqMQ8834lb9b6LPDPmi+VuQBsMERVVNbwJ/tDJDiwG2bRnFc8++QoZzEd95/Am8fOIEVhZXMD45ja6uiOnit9sbpMNZs4ZKy0QTGylGQ5ZQkkWRglYL0/JmOEX7xNpY8SLhscgkbeF9s2aAr3tTyJyn3cXUA2+nkLTaCozuCi4dTZHUrGO5vIrr3NtxvnYNyVANvT47zlB0D+/tomGdFPFR2Enp3dY6hrtuxPT0BPPEbgTpJCNbBnjfDdT5WaAtjxPnn4c37cZaJYN33nw7LjPvBYNOHNx7I3xtdTj8dkqDCF56aRw/8eH3kthcw+c+/1X85q//Pm7b2o/hHWHklqfg7HIaOGOTIcs8lacxukN7sXPLDjz1reOUKHb89Id+Et957Nuwe1yEzIqZoTs5sQ4XUSqfIsqVySgP7ttNQ1HaE3c0/qSMbuYW8MpaBd9M8HX0toWQzOQMFMhYen/byCA1QAkrpL8eTQ0jDok8SBNp3KgrbGESTRCq8mZlHqo5GqIMn6vCfKjpYOo0ZUSQxQnO7DbBZYFwWESqkGeUZgkRDH16a/826jTmQUpCEooQf4vyR1geG6ZOLeKOR3fj6rkVkpICAtRSuVwK77zlOtz/1jea9wa7+9FmH4Kj4kDNVsMTj7+MnrYetARDGNwyxFwTI5GgNjwxh3vveKPZVmCWNPx9H/55fPIzn8YbX/8eNMoBIsI5rK22I7aqyTguA+3ZUox5ZS8mp6YR8EewVL1KssOya14o86y2OKil7Oih1FktUkellwxpGxrYx3JWCLv78cQzz8ADB9vFSgNZ4fNbUM4lTVurY9z2Y2+5+3AmSVykJ3tddmwe7ofTZcE6vV5kQB2Y6iz0k4WlycaEex2REHYN9yKWSLLRyyQIDXT3dPP8GqMmAxeN1hNxwEujOKs0QC1HDKc3sfE9jSJWGOpWvi+SUKVhXGRv9kaZRqO4tFQIfzWWxUKVbkVASz9RRnjQTfYX5u21t/EG66/VFQEjlh/dtgtj2SiWL2RNDhqydDEXZvHBt9+PtL8N1+29k/TYZYYTXvva18NWDmL85HGEKA3edft+/PbHv0GjDaCvdyvZqwNPPfMK3vXOt+LlF45i6+7N6B7qxKmLL6HijLMedSQoCaqkzQvL87jj9vvQsNNRgzUcODCEZNxqdn2ZHl/Aps0dzD29JFZkdZ46HWER73vbb6O3aze2bzmEL33lM/jxD3wIC7NTKKa1aj4OP2VJa4sHHT4b5pNZ2LwN9PeGYduxedNhiVMNJ+QIgWU2qoVquiXkQV9XmNBVJXZqXIoskFG3pVfLMq1mw6jhTnoUjdRwaFU7DVquIBQIkBH56MV2rKdy9LgS5uKMGl5H0JkRvJoBQ62DypC1WeiRJSQprrWsFGRDeTKwFHNcnMQkkS0hx1z1vnf+DJ3oECsRxE37XksH6cPafJX3G8KNI52IeyN47oWXkK3zO9Y8EpUNvL/ahdqtN+DZ548ToregrdWPKvOUn9TYHV3AzMwUHnnfu7EyN46bb7uL7PQy/vSv/hZvfe2t+OBHfhmtQy4aLosXjj0JKxN6Ib0Ot4+IEGCearEg1K6FbnspEZaJHoxu0v5rY9PYtbcXXr8fK8llOl4IRZIbi71CghKktFjFypL2d9rApi3dOHHsCk6ceo7Ctg1tLVtw5fIZuCoh+B19qLNN2gNkkRqf3LNl8+Ek80SBUVMqFxFn4yb0QzodT6QZRc0dH7WtqLSH8liWDTjQRlGYZgIs1uH2hhlpFjKYALw+n1nz6na7mOz9yBJqEvQUK43kcGh6c970FsvASthMI2SIBdj4uVm8VrcyYiQLtBzHSkitwu+14Za7fwSf/usv4f4HHyFsFHH05Wdxz4OH6LVDeOqLT2DL9aM4cuQay1pgpbcgk47i5/7XH+K3fv9X8OD9B3B+4qvUJjOYX7qINMlNcTWKlXgSN957BxuxCo+rgT37r8PXv/gtnL1ynuTACYsnj4WNObOYDqAUYPk08Ncc6Gygt7XPEKfOrkG22QrgdjKCvMgnG5iYvEQyECQ6+GhAkonurYSnMGZnx8noSL17BzA1PQ5fyMfcm0OcOfyRhx/Avv0H8fXHnkBbZ5jvuxEJ2rC2RAHz6Osebpg5dKTkGmVVVGhlhpm2Jb5MAygxsR1pACZz5i0byQHBij/NdU7qJjG7lDhpHBcZlsdr6LcovqZI+8nctF4ql0sgZMujxW9jpJTNSHFL0EKDa4WhBLfoue4tg1EikC05HA2sxWpm1b21nmfDJKmxqMWy49QfNuQyacTXE4inF7Fn53X4vd//JjpaR5FeuYI0WVAmn4LLY8F7fnQHbC4fOkIjJA8D+B8f+wb6vXls3r8PwQ7mxswAtu7bgtZwK/7bn/xXtIfbGOFTaGnxYaBjK0nJWQy0dBNJ1uF1tCDA6CwSzjtbu+AkAYnXi1ijvPF4/IgtrPEeARKnLDaNttHZQmjv7cXawrpZg+W2d5pRAu2EiYafZZxAiNdZS6zA5QxjuG+H2Xzr8qnTZufn1z7ydtg2jw4fVsRQPjFS8qZ7yMxyFtSJ7umHjaeJFupza1DbVGs2MjQLoVD9CBqJFTGwGQ2mORCiH9qTQvqrucy0TLFLVkdFX7H4sBjXzpoaOSasaRmow05tIaGsEV3mw4DLrJGSRAiZ4Wvq8FAHjRMzi7lnl8/wXlFkk5OYWrmE67ceYr6YZDSTyl8ixXd58aY/+xs4CSH26lmKZtapEmFu7SSRWIK2q7544QJSZeqXXvUMRAiZ6/C4w1gibW7rapiuqho/H+wawvTkFAZ7t8NvI2R6HFiITZstxoc69mGwZzPWtVwns4HBzTsNSri19Tbr5iEhWFnRLpp2bGysYG55AtG1Gq5NzuLqlUW0tAfR3R3GQN8ollf42tNK5jmBVHUNbb4gOmjcFkZWnCTOtm3LyOEyYUY7oZSYo3Qoqgi39HIr36etGD0yjNbeamqXehKUp8wsXP6PacZQ6+YiOF3LfIm/m6/FXJq/GS00mpXwUbf5kKP+STIvbZDMFAih6herM4LtJCz60by5IhuLl8HBW/Zgev4UxqnfOsjUbEz6DhKFkMeOoi2Nq5cW0Nl3AEdPnkKA+eqpT3wU73p9G+6/7y3Ytc3GhLzTDI1oAoqDjnfw1l2wB2oYHO6GnqtRsKxRKjDaw1Y6VRJlZxntPR24OHYOl8di2L6jFxnbKvpHelC2JZgvr8fY3FVGggcWokJbazt8DtHwmhns06wnbW5STdVJjBwYHOyD32dlSllhXo1g9+4RtLZ60SCuxjNRBDxOzERn4Q12UMpEkconkKSeathJvuaXYRsZGjgs76+zoZlIqMLZ+GwY5nLeVJawapYXIYiYTYvIWOafgUQhI6OKBhBhl/HUj2YekMKCNjf25bnSPzxXwrY5iEgDkO3pXKe6Z+xu3o85iQ2o5acpMqtCsVmWWKZmJoWk6wm88NIMKsk1bN4SRDTGPFOcJAGyU2usYNueA5i/xsR8bAKHthzAtdlLOHMuiY6+aTpRFgGq/uHuzahm0/TkFiwsTmNwhGI9TK/1tyKZ3kCJlLpSTWEjO42eYBeCdi8c3jKuv34rylrVTufQwu9KxQMbI6e1K4Q083o6Q4hNUSOupRgVYZZtCm0a7LNnYfc5SDYWUGiUyGBD6O7zYD25QcTIEK6jaPW6SCxSyDC39nW0UlATUvMbhNcwCYWb16AjU3/ahvp7DrPdCG00htVGlkavZgSpcZWf1PhmJaFamj9KorKQ/F0NLoJhZoCYv5mXzNwEfsbvmV3DZE0a29hVEUUjqkvJoCr/J8ap62u2ULXhomYgvJIRFnMU3OpFUOTyGjNLzHGJLFZW1cORxW03bMYs2dO1yUUk0hlCxyy92o0rV9KMtgB+7iM34djJcdx0iAl/yUOUCOLUyWM0eqcZRkkVY2y4DqwkJhDbWIKzFsBKaorCeQOOogsxXtPj7cDc0jiInCyDG3MXNuhQLHujQMKQN/siuX2dhK8uLC6Pmd73SxdmKFeSdKCM2cNcu0+3Me/FVpmfAy3IpldMi/R29SNdTfDe1KidI7AU80YfWsrUjUQKJ1Go4KRzF1JICOF2bhs+zMxiun9KTP7ad06drlarpuyqB0AJj80tgym6eBf1xWkjWyV+Pc/Cws8lkBVpwkEZU2MzyldaoaGJKjyV5+i6vAZ/23itclXCWvP2RGRI2fm3yIfYjvY+Kr7KNPOExZqZ69bChtKAYgHPH53FxUvzyGeqOHTdCAW1lVDlx7nTOXSNtmLv9iEmd+qdQgseef2j9FTiP3V9LFGAvzUAtyWNM5fHEKFeWV+pgAIB/W1tdBjqGZIbPTIoRcfLxDO8cwTp1RRCnW4MDgwTmqxwwo/JxRkzIXN5dho37LkTYUa+hXA3MjqAoNtOOHUyr+Yx2HcDc20/FhfHkEuX0RrpYdRksLqSRsjejampOdbdju5IO6GM+fMykYPsuMPbDUvJguGRPtgGBroPl+m5GtGVcRQJWj4i42j6sRpZjasg0d8m1yi6eB6DgoZT7qGVeeh9RZOBQ5mN1tF7ZoW8jMXryDdNlDAITazJsPzLPEPJhJkMqk9EYMjn6TgiLc6AH8nYGil/K5w+P1xeL8LBHmL9jXjyiVfY2OqwbcAdDCDQcKLsq6GjJUINlsVQbz+ixPseJufF2FlcPLdEeRBHYi2PvvZ+kokK/H4fppZX4WFka7i8mAKjbZlUnuI/ESU0ZZkZKkjmY/BE/Aam5hbjCEWcdPIKvMypCxvzaPe1U7i74NHu0YQw6UVPNY6zU9fobHJem1n1bmeT5QmbY5fXmCbsWJxbJQRb6ATArp17TU/N0bPnSM/bSbjiCga1+r8f/378+/Fvcfwfn/P1vx+KO/GHvz804pHNJXHm2Gls2rQVvUO9r37yb38IDRs1oSn/JkE0i+z5vtn2gv8ZXOB/knLmbyItMdsoBqXMJkILifX5q4htTmu+r7QpJNd3NYfH3EeIXtdoOtMnVYL6ATQaaqZ+8Hu6gJGN+m0IbgN927ea85KaGsJzzHpAc4q+xzLrvrw2c8ur31O3bXNDAqkYEdwiRZKm42sxourgMn9QYvIWWhAddmmiL8916DFaxFMW1mW3IRrPIbG8xGzS4Oc1pJii7U6V20L+VoaPElD95so24nnat1/7Iqvofb0tyGUKWF5KIx2L8toO1jsH7UBudWoaPe9ZqGmTDLP+rpFQSdTwLLf4BzkQL4Mi7VJg+Tt7tF9Y1NTbofMtWlehRTx1lKkCtcZPT3Sy2LRrhtYesow5G3keZSjTezpFdeMGCbU2RGW2bKh/hfwqz7tIRPBvL8+z25wmQ9t4zwLvpZkUdlKce+66mZyujNWlJZw/N4UMOS4tCQ+pj43FlV1Yetpa23M1UCYN0mIcWgnaOV4OoJwsKmWUqAa1zTckgtjmLPP3MzUtan7MesMfLqD4LR4lStPV1Tj6B7pZEBLoQhEJGu38qdPo6OrC0OhmWB01+L0hk0q/f2jPMvX8/d8fckoNjjcpi+GZxqDqQxEj1Uc6R0Gn3woO/uZ5cnIFwfe5qYJF7/FDUgGew++a4DKNpPPFTfUnFaGuyXM0CcHED5vPBJcC1PBVfV/ftcDbP2icQ06rRZ5FBpZMoTF9KcSQhwKIPqHvaphWm0JoGiYlzavX0Q34Nz+jffjKQmK/jAwlsZuGBWlLsaTZlnU6pZO0hfei5zVF0d8bWYt3tEmsFgcV8ppg4KYdiqbTSksA44kN3oPtQU554/UHce7UFbhJIdfX53henuqRAcV7Nap2OPysgGK6TKePMcBI7aoulpT31NO3CqR8RTZMqKUV2posn6d3EzG03aU2nVW5ImEvA1rj/Swe6wftu0Gho0d5Stu5ffyg7kQ8JrHmMH1V+WwZVSt/KnpsjxOBkB6c1VzX6fazjAomiUiCXiar9rORq9ug7daqvGhHIIC+ng4zO7XBwGXYoUCfTaYYXLSLxjTaW3vNDFKXW2BNQWnsaWFwOU2bqr+tCaC0I8ttVpETQLSBhfzLRTUtW+ezRRQIcj90QPG7uHjmBNXkJYSo8vqHR3Dx6knEl1ewkSBfdfoYuTbcctsdmJ2ZRWdbJ+5+5F4WwI6jL72E6/YfYKNpmpJc99/4YOHk/OZHlpej8scEEz9WwMgBZUgFiBzJOK8+1Hn6QwFmGo2fvRocJnj0Hj8zTxyjn+i16SczX361j8xcky94a2f3oE7in/qn8iiQQEWeQFZLIKleU9lVBpieREaE5T+tenM6tJUnz2awNRrKA8w6NBpzl+khKBboyIxK6RpNkhRq0yWYRQrMPoVmcPA8aQGr6XvjlXkPTfZQvTKZFP8O8jONRlbgYZD4g26CkJ4kEKdWYXBoWzcCSZEZKZlNoj0YNj3sqoeeWSEnT0cLKKdKrJSLKpxtxq8IcIqFCtxEeM0zNwDHcmiA0+gqZgO2Gt3ZBperjhYNL2jhch4MEgdSdHC1VmsbMxRxd3FGnb8OOq3dZFIhZUubFeurdZO92tttiMW0/VwdgZYyggGKWovHAJOCuFhkHXIOeNxaolNiZmeWZ71aAmwTAnuqVmSZmeHCzCg5jXbT1uUS61JjGbzqnWMW1XN1aXuBCP+WcHe7HCgUqTOVkWkq9ZNqobsm90TCbjKC/A8XUHKuXCaOYy89j+mpSTP0LiPv23sbzl98GevRdeOwqFoQaWmHPxDkjx8DA0PMYOvQrjDv+tEPon+0j2KVrWNMpJ9/q6PpzaIuStfKWnIiBYsooJzaxAz/15wLoiDRu3yfv5uB0xwxaGapZvYSxWSoNINR2YnOoSEeEzy8p/429db3+E9Z7KVLRwxqt7V6zO7KNtEdeQTPUbSUNQNUB8EnnUsT3eg8NIomv2hfjDoDhF8xwaEg1pPjFDo+XiuWWiOK8n4sgIJLnQFaNlqjQAadItLWRkchVSK10v5KsrvYAQvE+1YQIh3SYobmFDjWraaeJ/UMAak0y8Jg03ZK+aIm4fL+RPFWjxuZaBZp1ilD2ts72MtgbMOpkycNPVNgCBg0nKWBZYe2XTBFVDsqMzMvMLCDAQf6hyyIrqiz30sf0k7f2lu+Bj2+UHtdFbINM8dRuwOkknVm0mazaVmv1Vams6vHyEpwYuAwoLu7nYiuF2ljGzwkRC1tzcyuniU9lEZ1zKQENH7TXtqnUV2X8l+PBhuqFXSQ6qZyWVNuhgp8EW2vWzRZ0sLgS6c3WH4nGRfBggigxSh21tvv8pq6aa22dnbQClf1jP1QASV0O3PiZSwtzGFtdc1QCLP5GAtVyBbMgO5GLGGcUV2DW7ZvYSOEkEzHceXSFX7uxzvf8V6maSt5bxBDm0bYqP+WAaWDBjR6R+jMtqTzq3HVBWmChEYWzeIvfsi/TWAwXPiGyUI8wWQo6SYepuuR31XAae21DKuAawYe76DrmUjk+fxecwJxHS+ffNFMGNbyp5G+ATqvaAnjh4EQCPmJdDFm9DV+hcHCNKEtmty2IErVAqkKsxeBK8zgYdJDjc5aqhdRsyqspZfo2NqH0qp2dDIQScvo9B63drBrrlQVGAT4fVEt6Q42CJbiazCPBubP2rzmFlF/Rej41ERWaq9ytoJcSrvTEoUZwCUFs+glHfDeB+7Bjj27DCicPH4ezz77FMrUXUUKJWXJDGmZmzTWR0qZTStz6T8GFoPdjD+zeXyka6ObLYhvWMw+Kqmk9FkDLS11sGgEAlI80sFMGggxi+g5pLr2/BSdlH7mcNK52b6iZW5S0UQqQeqm/dAYSD5mPN57ba2AllYfG82Knr4gv183fedWOyOAtm22IKlhWl3QHuSydWYVZmANCNkZzPTpYoFB5yZ19QexsrSBbCGDqelpZksX1hJJjA4OmZXRCvSWSATry1FTJm3C09kWxMZa4gcFlJ6oXmR60z7CdBjyw8X5OTz73W8yfRZNZkqnUwwkGpoXkqg1c2qLDaOTtBxA6xMVcM3RLQt57ADCQU3DzLNht6KzvRP3v/4h46Tiw///ODTbQlNm5PjmRjxEATVjnmzdBFlTAylDKeCawWb25vz+Z4oXfia9pU0WFFCiJs2ZjfyMQWKCTOfp+zxv6sp5XoSo7HcRaTU7n/yd19XUVAsDWLTJyba1UNhq0rfczzz5xHy/aoYvtTdAle2s/d20UUQhS0RlYGq75Swpo6FZ/Kdt/DWzXZlUkyBqFaIv9YOLNE16b2UuTjDz0mbarljZyEHn13piOzxB0hcGbJMmqqtFlJcaZlmPuNEeMgxGtl9bex8dOIZHHnkA33vqaQZd3mw2Lj9QmTUOL3qkDG5zaPJcFWEBRzLDwGQj0QSiYf1DDKBwC9z2Fr5H4LXo4bdJtomfdNPCemlzPNI4lkkrpEMtzEoMavXgq22lfap1BggziYYH/D7SVeoZ2SKXs6KV19ZyCw/pn8fbQEAPJSFd05Mi4xtFXBtndmeQqS79/b0IB9ymDImNBDNbmExAe7HmsbA2bvy5KzDK+vjMo1drrHNbWzfsPgsCniCvl0QgwKBktuts5+t40gBHtviPNFTT6ZbGJ8hdbWjrG2JD5YkuforiKL719c9CT05WytT84xIpgHbxKGigSQjAxpMTKMjE82HRrhZ6TgQQplhNxmJG4IWCIXz4p38WW3dswSvPHcEtd91qDPf9wzjtv0mQSS9RZfCHpaGz8H+8dvPh83ReZhmzUa4CRn+zERkehmY1A0wZS59J6PM9ZSM5nX7xp0n1FK+vBiM/59m4OPacmRipGhALVQpmFAn8MqLMBC1ubQrfnFCvpZhaJWGh87b4uwz9WY3PIuT18j52g4wWbbrLdpWglvjVpBWWkhme/6+TTjKYDCWls2mxsIamikVxe2AjusbsmqIdqL9YBr+nk21LisLrGBrJsugRQAqwUlVAmKEza/90Ddhl4HW4icBCdGY0dwAlOr7GrNLUYFp0nYyV6CNlOiSdm7SO8awOODo0y2XLkxoyu9i0yI5t4KTHMdMyn/LebG8zQEk+Q+Po8Q7Se2YjR/5TZlNmCrK8KledJyWpQaXnzAYjpIxWBgca8jHqzRopGT9Tp5kyz9h43Gw32tHSginqeT3RxsX22jSqVY9WvreKQzcdQG9XO9lXEtu2j2Li2gqDOYe+4Q5Mjs+YR+3dccch1km2r+OJ7zyDN7ztLZi9dh7X37AfZy+NEUQq2LJzJ6bIwvQUnkopq4BaY0C1MVCIjuSZquDxZ75NVKxQPKex+8AhjG7bjpMvvmieUKPV6UXRC3JerbDQGielb0Oh5IByTAaXjGycjw3M5oNPs2kinfjQT/8E2rpa8Wcf/RPcdstd2LV/H8Wx16yTOn3kCO5/wxuaHvtvcrBc6jxiGWQ8trzJmrq6kLTZpU5nNKytWd7mtj4KLmUBvq966TOD4spQJDTmb15O9eaXzW9dh/XOqcOB7ShQ0Foo7S7mYRZxutzM7DEzy7ittZWyho5DPbWamDXtowXjuqjEvJM6xuXwUqOo00A0qJu20IOaw7SRzwCWKFWBgKfVI3JOlU2bdGlAUhtpud0RwygCAQFHHjltp5pMGnopahtgBq2hBF8g1NQvLBd92gh5PUBtbY1amRRQo+8NC3UPC6KFhKKIqq/8RB0Y2j2HpJhOzrI3mEWp19gU/FzP1FIvo5fvKetT9LOddVjo3EbX1zwE2CCzj42MyM57Fc19XPYIg0oPxg4w45YQDIVYHmbmepz38bAdG1hfWzGGbevQHMkmpdXwgvYpkf8l9RgR3ut1r38Ec7OLbD9g765uPP38WTjJDmrUrntJZSvlFB577Bls27odCwsryJJ53XvvXWZXu7MnjiLKbPTu9zyK4eER/NVffBrbd27Crl1bMTu/jqtXxxnIXnRGQqTia+jt3fz3GapA8ZVPVtHa380aN6iXZvDKdx9HvqReJDqF34ub77gPX//CZ0gJ0mZHGS1MFI2qMhjpTkQLNhzR39ABVkaOp1F3GXu4exuDpx/PPv0Ss14Ad915N970I4/yWlk8+fWvY2Mjjbe+650UnqIEctd/q0PTAvWbjiWnl9MS/bQTnTKKEf90ABl7dW0JF8+foUgOYv/+G/hNOYl+mkEjR/w7iqcsxj821qNEJj1Au0x+7aSja9Sdnkk0tjArFMtJBL0ddA5yfiKpMpLodKGcx4Wrp6izhtnGRGSiq2bJrVJfWcstKFQDSLPcmmlWbtiI0g5WwQI/BbuD6Fzl+XY6ULZCyqhNo4nWFlKr1pALTtbJnbzIz0np7DHTy+amzgr6OxjEBVIZGwLOXpZFPVg5U7dYcsXoJ40ral2HAMJDnab9s7T6SppUizz1fLV0fh0+rx7+WmVZfIadaEMbdYWnMqtsJwt9IM1gaUEiTTpEsHA5A6R2IfNok5zob1UBtM66r6OUD1BDZdmeejBFgbosy7YoM0hamEXbFbfwOcOkY5epDweQSq0yex2Aw7OMTHGWmd6B7o4gBvu24aMf/QJGhoYxMNyJHTu24X/8+V8TwFpYBjvrz2zOf+l0GV29g7A3SohXFxFyhHD62Di6uzqxEl1E/9aAAa/OTgZ2uhcj/UNmU7ivfe0xDA6PYtf2bXAxCajLvFyo4PgJPb3Xhz179/99QC1OXsTkpYtEbguGtu3Apt17ce3sOZw/8QIOHHwAF68cxaWL2pGBxmdK1upe/aaN2XiaCE0ji0KxMfU4ZfXsCJm1xE0B0t3Va3pS+vp68P6PfIQcOYQXn/4Ovv3N7+Luux7A3kMH0dPbKc//oQ5RMoWEmYbzLxxyfAWMgrxBAFA2VSYyHQ98T1NSkvE0Xnrxe1hZmIOXiKin1V+3/5ChWSaw+B39pe7WFHm1Hno7NzeF2NI62ySHJJGspaMF+24coCN7WXcfktl1oq26ralr7Jq1qDnApFKeXmQzcTpTygwQluuk0NUM27IKn6OVWUCP1qzTsTIMSAYEX1tIldyONlZA87d8KFZXqWdidHKq/Jod7S0jpGoxo600JxnIIOzrRZpK32bXc+LChoWMzV4kdfNifcWG6w/cCJ8rRcYxjbbAECrMaC6CSSTUynOJ9LyWsmwyHYXFpm5wJ8uaoB1dZimJ295OHbGKUiNPULVitHcfYuusE//pWXYnzl/B6FAn7dqPnp4e6jkPovFr9I0wQahq1tCsagOkShaOugZ9gXR2jXRRC7aA9kg328GJb355Cffdcz9eOPos/XIRT31zAa0t/bhh/y1ob+/A0899Hb09YVy6No2RwQHs3bYZE/OLzO5l5LSKYj1D/6zgPe9+C46ceYY+YMV126/HY9/5HrbQ1w9ctxOLS/MEE+DYsZO4867bUdQK9MkZ5DI5Mqn9uHB+GgMjQWasHLaO7kTZPYbF6SS1bR+8AT061Ivp2WXYfv7nfvqwj2neS22Tim8QpRexMDeNiUsXsP/QzdjORn/sm5/lhbMYHtlpHlp+46HrzSTsJs2Rg1JgM8AkrjUmowylAbJ8Tsvbheja4lJOXcP+6/fgz//7x/DlL34ZVy6PoSUUNr1Tu/fsMetTxNH15GC3VtoyWH/QIa02c+0Krl68ZJbHa586PQjj/3RowE4URSjb3F5T3L35HnMJJieuMdOsmeyUZUbOEASSiRipRhDBcBhry0t0LO3cVaTDrEIPIp5l/cevXCAip8wqcW2vJZG/a99+tGhiOyP10thJ1t5Op5k2wa/dVTLFBM9Lkmp5EAz0md+BYDc2D1+HoK+fFCKM7s4+BpEH546Rp6dcOPnCVZw7OYn3E+x2pQqIvnQeOxdzeGrZhepcDuVgmmVOkf6EoN32NdNcWUbLZUTRsnoCNfXBenQDVy7FcOr4JcSJxJcunII/NEidtBUO51kGVhxHx3y486FHsG/nFgxv2orz559EW6Sd19LC7gnaOGfsGgq3448/9nXSLS3M7kA8puUmLly9NsUMkjX7T1y6OoFbbr3BjGGlkyxDhdm7ESVQzKHSSOD/+f3P4OzZa7hyfhHRNSdmpvIIdCYINNRNddoht4w9/Xuwc3AI5489ifMT42hknOjq3ooUg3xuftLQ9b27b2JgBZl5qugiE9h9/7uRjl3Ew/fdQT20jP4uLY6uIcFgDfvbzbYDp85eoh/YTefG2fPX8PKxU9iyqQ8TUwuGgc3OKoivZ2CXcOLUedqvjPPnLuPOW67Ht598AumEHw/dcweef/Z5TE4vM5gncPtNt8IyOX61sTJ1Adv23IhIpx4YWcY3//bjZpWeevP0IEgtNtOosZ1UpU6jWui7PpfH7AJpsziRLTK0lealS1jBukXZSvnAgt7ufiMIZ5dWDGUyjkyH7m5rx+jIILNGgzz3rbz/dvzFn/4BFuZX8b4P/QQ2b9mkSDAB8Q8PZYuTLz3P8lFAVzTeoD3whrBt9+7mCf/s0cxOFpbD7BPLtEW/w8rKAo2XxrnTl3D54hlmBY0VWdDZ08WyO0jR3OjoGmAWiyLN9ggz0NaXl7Gxtm6GBvyBMLMAM7LLh+6tChytaLEyC/cg4nYgRhEfIUVajc/zsw2D8OIxolBa5S6w0ZO/9VS3VNSPvt42PPf806gsxfHhd70FwwS1Qi6P//yrv4biSgH3dIXxYtaGCdbHSQ4fylTwyNu3I+WMUsw34JIeoS1Ml7qLGaKjmzS3gl//T3/F+udx662vwTApzDeOvGSynxay33HPG/A0A7XHGUeUWu81r3kE19/9Gnhq6/B7XeaBodo07Atf+SYOHrgeUYr+r331Cxhu78Zbb7sDV9esuLB4BT/5kUfZFtq8awXxzKTJkjFmf5+7lYDJDFeU/W345rcfx5kz59jOglwLujo24ZYDN2HzDj/9rETfYgBHRdfLeNtrb8GmwS780Vc38MJjf8BsuMjvWUm5fLjxhvuZ8f2mC3xx4jSGQ2588aXncO/7/xS2xe+a/YKzek5/9yYkUuu4eHWadq+Y5/NLo9XrRUQTSV6TFJr+Leaj/YjvvvVW1rlg1vMtRFeYtfVYST8G+nmfxUW0sk1np2exZ9cAKbDT9BouLjM7L6+uNNwUnSeOPGemESnt777hVpw/8xJRpURhmWTEamBQ4xxNqtTSEjE7wGwwW6mXR1NIlJGUsbQIL090stJpNWvXhIT6AxQJDJBbrr+NKSaHH3nvu/DkE4/hueeOQJNC1H3d29GJP/4fH4Nb27P+wKOB6bHLmJ6YMvfTPiMaVNS2eT39PRjduuPV8/7poVKoo4SmYxlVGHWrq2GPHTmGickrmJ6eMzpGey4q0Gh2aggXRjZtRnRlhTqmgb7+AWajKLKpBDmz12Qnp9trRPDq6grBp4Q3vu+g0YV+t6iodmAIGh0k2lWr6VHyWZSIvkE6WHsb6R18FMlWBoaP2SpoNsPWvvdnvzWJpcXzcAd8+JXf+Q2qkyqi0xN4zUd+nvSwAqfThXe5ffimw0e0XMZ9oT1487YHUd/nRHRk3WSFEp3RRudV58sLT6+a8apjx1/kPZWXmceIjJ7gZgTaes0ct8nLf4vNER+62gew6+4WtNLp9PTEdCpO57PAS53gc7Ww+cL44z/+HKw2N7a1t2DPpgEMHrofn/jUx3Hn7Xfihht20gHDFO7awWiF2aMT23dsx/jEJC6dv4qvP/Y107kgKt4a6cBQ3xCzq+YSlnHm4ivGrnt37kXW1obizCt494+/D8en2+AP2vDMcy8hNvU1tmUZD9//Dnz36S9B+5Z1d4/yPl24dOko3vzoj+LJp57CQKeNlLMXR45fxXW7t2BsbgkryyvwuqUVU9izeyez01XaoRuDvd04f/kiWlpZZ2b7apl0t5KnXfxsN1I6vw+rGwkzQHz/PfeYjcv1gMBnnjuGQzfvJ0EJM2OOwfZLv/RLh9sYbRp2WFucYbQVSYEuM5oz5OQFptac6eXKMXAUxRpxT9IpNNVEE0aqmlemYGKgqYG0e5/pluZ7poeM6GsGQhlQQ/3dFOIMiIUFfOs732EDz8HjI7r4PbiN6fI//vZvUBwepaD8h5vI/f2xNEPNsr7OzJkx5ZBYVmeAtuAIUfd0dPe8euY/PozeqjVgY3kMPeV31Es0OzmLF488TfRuIE6nEa1T97hG/UvFAnIUx6tLzEQaGNXeMNEo1mIxUqAWEzTafVYDggMjQ2YoQZrnDa99P9F0H9y2QezZfguzUZgOuolieggRXycRbjtWF1bQsCTgpBN3tY1S52j5OjMmA6Ba1uwDIMp7P/nKd6EniLTnNGl1At/41rcxtp5EqLXdZPppd5iAosH1FAZ8XfjY5FdxV3UHelY7sT61jHxYz2Jdx5OPnyKdvYqdO7dj377rMDk5T6DcoCOS6oeGKayTqGev8L4sk7cFB+8NmdkbhSI1HNmHhju0gk1BuLisiaZ+Au4VvO7WQ9RcQzhD7RAsZfAb/+En8dG/+BuEGjls37cPOVZkZHQTXlgP47/+8gdJma5hYmaR9VQnThH9I1vxn37913DzLTfgysUZPPH0F3ifIrWa28xAYO7EB37uw+aBHmNrDlw89mXkyUwK2VmT1wr01YG+7bSDNKsT45NnzIbka/NXEPaGcc+DD+E8qV1bxIP2oNfssJgtJHDTjbvQN+yhzkvi1usP8vcKAdLBQGMG6u4zCUO7Q/7Io2/GhQuX0Ns7yrZy4P3vfhsB6ajZqnnb5n0YHujG6rrWPPlw4eIJAiz16tvf9PrDGvzr6hsxnQyrFGeaGyYKotm32ppZPXVyMIlaLZpS0Gj8osGGUYfc3XeTq05PN5M3X6s3jcmAr/hPYoIBJgoUiycw3DfIBqBpNA2EVKNeKWGDwTvB73/pi18i572G17/pjSYI/yHj05yulcVZptslw2tNpwIzg0bU1QWeiCcRoOgNMPWbxVpEdO3WWNcP66VHdErbScekGBRx/jiYgdbXNrCwRPGZ03gGKSuDNM9gMVNpeM+cdi8pVrG+sY5YOkm614Y8s/PCirbgDKFA/ZaOJrC2sUo+7seBG2+GNsdYXVkzHTNaQ6NetlQiw2sJguysm43o1kmq6GMGSKKXba8sqvEqpy+AX/6Z38Txc8+RjmrBch1Xx87BXs0jQQq+pa8LFXcvHhq6GTVmxKJdm0N1YTK7hDpB78XoRVzRpkk3Ssdk8cXPnkJ0vUxB/mM4d+4cwaiISKsf66uL+IMPvBO/+avvw1/+1R/B13YDPLkp/MabX0fa7UTRTVplJ60ifSyVqM8i2xl4UbR3duHiC/Ow0ZnLtPG1uWsIt4Xx7PEj+OJjj+EPfvsPsVY6hvnlk7h68hw+82efwT29fsRI+YO1Cn7rnT+C7507hf7R7ejr24pTrzxH6nce33vum8bObtI4p8PNtk/htgd6acUYPvMnf4nk+jnWY4GAUzSfESXNQ7qszP6jg5tx+vzzuOngw+js6MXxsy+QPUXZHiX4/F6zi3W+VqDG0/PfQS1ZxC2HboG14UNLm5eU3kNquIHrrt9FKudBR5uPTCFuFmBbLQ70dIdJw3vZLrOk0B4cvOFGsxXe6uoq/SuNBCnjjTfsgZ2sxHLipZcbVy+9gg4K4cX5aUYwHYgFEX3Rhooay9Bee2ZAlMGhAT1RDnVGvPUNr8OXvvkNw5m1nZvpY6ZjmE3mFUeMLikphZbmPSm2dChzmVnRhooxuIiAfo8P73rbW/Hmd4qDN9cH62Asmr83Vhdw6ugxZlDCN4NJAateRQWW5p8pW+zdtweDg4OKaKPhzCwHZUueo945MxuBQaUxr3Qqheefe9bsv6ddzgpERmVY/S4y24h26bnDymzqNvd6idrMBgKJrrYuOswis1TGBFEntWeGwl/TiN72o+/DHDN9f6sXvUNbSBe8iCfTDLwMNtbjWNpgoLC+Et0aWDbrpRsl3of6tAqc+HgG58sXSANd2OQ/iA/uuAFVbwmvXLoKdF5DKOBF0taK2BzwkQd+BKss4y9+6lcw2LcX64kV/PrPv5f2qWFotBsT4yv444/+KW1WMHX7/o+aVrs/f+y970DfyDCCAwPUjTX8jz//Xyh7Yohs9jOItCykZuYQantV9bYlsuv8m7T7+RWsJfKYI3sR5TbT0GQuXrvb58LNr+slRdIe8tTVhRxe+ews0uQzm1o7ce9QCz42E0MytszrW7F90024PP6isbXN5kJbuJeZkiBOIHn0rbtI4Zbp3NSqWepO3juT3aAFdDR9bcc2Zrerx821pGNHtt5Iaj6C1s6T6G2xEb6odeZCpHJsN0qY0YHNePaZb9M39VBvD2wu7dsRx3X7tuD8pUnccssupFIVAncMoaADFy6PMRttNhRVDx8NhgLGp7L5NdJBDS2Q8kN7OFoJmMzmv/Hbv3m4v2sQw1t2YIzp7fa77qeDZZErZJlyg0S5pvg3waROBzqr2k5Tji5cumJ63LRtRHMdEjMTz9N4ihk0NUHTrL7mlmkmU3MsqNnTZp4MxIvdftONeOtb34CR4X509PSSzojjNw/NgUturOHimdMmpar7s9mjKMrHQKlT35lnMGtjMQvFaYRAoGzUHM0XJdTfOt9QuRJ/CBJ6CM7Q8AiS8Q3SW5qbWUw7KSgQNTtCZW+uM2fdeR9lY35kpu2rF6jI624apb6KrvFNO9/LMeAceOQ1D2GVAdVC6qExrsvjxzE1+xI2EtMU0awsr6uNmPWIKz2DUs/pl4OXtJ7YUjW7C+nxjD+3/6dx/95dqBEhsxkbdm/dgmSiFZ8+/wIipDMLdLqzlx9HdmoNE4VleLwRtFIL3XjdCBJ01rmVK/jLT30eo5uYHYjIAV8r2yNv7iVHLLJNvnHqLD711HN4/NhZPHP6DDq25+FuC5rxLE281aY3mmybJ1hoa109yEeD/+3DPpy6GDN2kD11roYv9HCeHfvbmMW0BRBtUyHTKeZx/EpUfAHwtGCgmMCRKAOTPiI/iMbmjZ1VMDOrhD6hQd1H33Q7Ql1xrEyuMrvXUCZ41ahp3AE/A8cKC/XjbQd2Ys+eAZw9R7Dhd1WW2Po8XFYnXJYehINbSVsjqBS18XUdkRYfjh8/jdvvGSSL8GJgsMNIl1o1hXBXDn2DVKqk4tlsjFcrIR6VtnVifm4BNx7Yi+GhQ5i+Mo5RSpJrF9PoCLTi/IlF3HTT23DulWtmrMx26IbrDj/5+Fdx9fxZ7LnhIBFrBOfPn8TCwjLpXqIZGKy8euhMLx0bQdN5vj/5tDkplJ+pSjpHDcO20xSjlkgbNVjKBCNPMc4pg0YiYVaygnvvvIXCcBs1Uz8zxgYmxlTYUQr55oYFcmI94kvfvXzlIg3L4OBrY0h6t9braGBZXexCCs0ldLi0Q4U2BtLD07UmSIFSMeMJyjjSTxpDEaXUOTNz8+T61ImieCyn9kGrVok4yrYKfAapnRnF4XAxW2vAkddmVlFgaCOCkdGtpKLzCAfCDDage7iNvPoIVtcmcW3qZcQSM/B5IhS0iyw/M2N6jRTDa8rNJAin24KOyHXmHlVLHpNntBFrHkfXz+ISubrGUJ6YeQ65lRIeW3ocDWVjXzsZxQBKvPbhX/sRPHZsEi2d3VhcuohQL6lpcRXpQglbmWl2E61HdwfQN2TDnv3tuHo5ZerucLUh2H0jvIFRUmA9ddlFUFWvoJxaU3V8DFI/KZjGpfrQ2bqTCqqHmXAPgaaEK1eW2V5MGvyfAFDtQ6Pgxjv6oI2XtEOW3R5Cb9dmvHx0gsBgha91GJ13t+Pue67Hrj0BbNsewa13DGF2WntYO40faTa+n4HntfSiv20AnnYXtuzuwfELC6ZjSIsnBc5DW3fiztv6UKxs4PSpeeoYLRNhluc5b3nbXmZyJ71tg/ZaZxYtIBAhfWe7hH3d2FijNtREYiszcEuZ2UwzNjroN3rPyvLzdZjMY7CCSJcdO3d3wRNq0JdnEeRrPeAq3K29vUkZB9RdFEPv4BDcDHTbm9/4hsPra6tmYdjFi+fwzPe+ixWmWGWeJrJr5oMCSoFFZWKQRQOdBnPM30YrmAylCltNl6R2lk9SLPNL5iRD8BhN0lItZn/qIpEgxyx3jYLuEkYGR9E30I+N2IbZ4UraRFszF0gZJBpTGsego33f2XV/ZQw1guZwZaj10uk0z9MOVitYJiCsLpMuLC2xPstmiUmCuikWjSIejxmdJOMFqB/nFxeNTlKwDzG4NW9O3cwBr8pBncfyq9yD/b1mtaf2SlWdOttbMTM9ZdAxniL4sM1s/gUGHikx3yUi8HsKbj3gSg4m7WhhRtc0nyL1iYfBKWBIIVfSjIIGFi8xc7EtO4fID+KdWMsvI2wPYKGwABf/BWwRpOPLmGTw/NR9N2Fo02Z87/wi7BTlDz/QSmBx0wY1OpS6zx0oooBwSxu8fj0vMILltZyhtFZmnp0DPej027G8PouPvP8d2NR/D1CIwOdqRyTQT30XR44aryO4i2BQYv13M+tUsWnkAL70pW+YNpBN3W6HYQLayueNr3mUbdoJNzNmMNRF39BOkzVmmRQp1zpuuHm32Qu8QEDxkS5XijWe30HGEKXdtf2cG+95z7upo+9nyQl+zJK5PDP9hVk4eT/5mUB75J4b0OHLw8Hgu3h6Eg8+cBdcvhqzSh5333UTKR2zGn2sygAhJyFQhqin2sgASNX8SbM8xB1xGT2eL1Hf5rW6mDS/5DSb98JGHUw/8fhCplMqTwZE7+O59DNKBI/Vh430OsFEmy6qZ7aB5eQULJ/55F83jr/0PB2ANKBEfaKgMQFkMVHf5McMFn4ug8t5TJcz/5ZWMgGmYONH2rtItG+UjjezuGSCUqivaFJAGarHCorvSjBok5Gd20awc8cOtIRbmUXSsNEoUzMLREpWlijrCAcwf20cd915M06cPMN7F7Fj126ikQiCkFArVbUCW4/Bc1AskjdbNLSpZeLUe3RuPRZcO0SbLn5VQT1qLLfGi5RpVCetodLuNM1xiKpBMC/LIKdRR0yQIlQzihS8hsoSpSWICUqIsoGTqQxagwHsv3cUHoef36crMxjtDg+vSVpny/EudePUCiZNuNWOnbA1M4ay+spcCRdeXEKcQHTzQ1vw7OOT2GXbye/Z8I7Nd6JWqmKyvIajjnFmv9O4ZagPf/Q7v4EP/P6nsEbq+ei7t7AOIJ1pRyVlo0bwwhvSjs6ddCjahvVOxav4nT/8A7acBYNdoxjqH8Jtt7M9PQ2K6xzRuB+ZjIcOl0aEusMCHymtBjZA3XgBK2arc7pWw4azj12g/esY2NeO0y9M4Bc+8B588/yLtF0F27cOmfun03HSWRse3ncXnjj/XRzYuhXjcYJOrsJyBuiocXzr63qMRgl7d+zmtax4+huX+dqCN77uzbj37nvw2c9/AmdnpnDbwCi+8twzaCF4DLUF8P63vR5HVscIiFMEllEce/4yRncOYKiXAe0KkWFRu+YXzLKS+ApBjHpJTxKUN2onuG5KHRcTxujoJpwcO0afKKOrvR+r0STa2wNsSwvC/gDtu0Eg1WrhNLQVWL3kQGu4iyBcgC/kNfYtI0XfpiZ74xted3hmesJ0RDSnD6nzQRlAukHrlZs+Z2YAMzgURBLpehqRGRjlP57JoJOnNh0zmtDaKL1UIDKA1HWuf7yunNF0Y/P0gN+LMGmFnjmiwcUnXziKy1cnEE8kMbuwgNhGHKmNdWQLZSzOzlJLFJm2qX/42UB/BDYKe7v2CrbX4Gb6Zl4xzi9qlmU202bOWrqgWfPKtspqonnq6StrWQXLoZWaeryh6e5nwOnJERrY1S6q5VLzuWZaZpFhNlWHjWZLaHlLKqufLIV6nudqu1uP6eAY2LHTZCApTZe7G3VrAU7bJtIDOwIBrZi182+tF/IRpzTOE6W26mBb2XHt+BrrmMf264OkMhaszKewWltBzLKOlzJn8HJ+CusBBiZBKZlYwWv2bMKundvwsc9/3gw0bhkdQqa4gmh2FRVHFDPRa5havIrF9SmMz46ju6MfS/PzOHToZpw+c44g1kY7lfjdILoGu5U+YSHdHp8/w3Ixs6/P4cylx9Hft5sOFDZjaDaL9t6apvajnafS2GCbbGSqCBDV1HngDJXQ1kGq6HXhjht/FBXS9Cq14VoxDa0R6xy8FRvrDjjtXRgfm0fI1Wo2027vaEdnrw9Baw/uvPUgtu3uxpe/8m0898Jz1C93InflHPY8uB0P3HcH7rxrP8avTaB1UweWEnPwBq3IU570D/QhQM1TyEWRT2exGJ/EOoOgf2Abs2IOA11b4eO5u3bchre9+cfxuU9/B1NL6qGt4kMf/BXcd/cbMTm2hintfNQoMtsHyGwSJpvbXeqk0eikAiLHYC3weylmJmbfLNmMtjam3LC9912PHi7kNlAr1tFFQSokNw/aFjIzwwSJBt0dYaZ1G52KzsNUrSXPpheN/6QxDOzzl9lfge9F2Jjaxa7AQNBH6l0jkJteP/Po4I5WRIjmLaRbej/irzL6E9ggrVNQ9/b08P2m2NXTo9Y3omZBV5KZoJVp2u9loxH5tJykmEua9SiFTIKvY2aHvGo+gVKGtKKQYerKMQAoaCnIbcQRNEgTSAGcVtIxS4Hl0XvMhHytHdPtbCAtffawAb1E7aA2+Lbr6fN10pEKEUtduzWwqfiZFrdZWA8LAs4ygi7qoc0BBoxmX1PnWaLMSHoMZgZUPsYg5SqDu0yaVxX99TIjS+hrVW8F86dXkGBZb7l7P5745gW2qc08kbfbOswAqaDV6sdPD78Z16Zn2f5FvO+RQ/C1deL6Ow5gpJv0qmrDod2HsLCSxXD7PlLqKro6R9Dd6WNAdGN5LoZ7H3w9vvCJzxnQ6+7oNAOwna09ZrJorWZFW6QLmzftYN0GzPjZvt13YnU1hW8//gS2b78O4ZDo4C5sHrgRE+dP4+ff83YMbWbWocaN9LThgYce5Tnd9KVBzDCI55cuYXE5gXLWhT1778VGdIXt4MLLJ45jdmYGYzNreO8734ml+BRBLY6rDJRMddkAp2bZ6AG6nZ1tzNolRMJ1zEeX8b0nT6Grux0uP3W6uxex9AazbS8pfsxsJ+CgHiwQmCL+CFqpqysEXlIKLMamUMtXcHX8vNnkPEOa/lu/9V9w2223Gg09MzWJdDLODLWIlQUCa47A57LS5wtsxwjBMcXXZDbSa74q/C2gjs6io6OBfCVLRy/B8vjXP9e4fPJlVjqKkN+NpbUkuabP6IGaBD0jpaMjhPX1BLq6QkRVOw1Gnq85e0T0m/ZuZ0CVcezSDKJpUkYGUEdAyxUcWGR0a1a3Yu7mnSNYimURZFbSwKwei9Pf7kGrT5tdWDEf18rSNALBFnSEQ6QCzR43cfQ4M1UwzIzEC5nsWEgze2r9j1au8vbMhh6vwwSvUrM6H6R5dL6Wljjs/ICHMpiF91K3sq5b5rU0dUlLa1QebcDBRGK6ezPan4C/lZG1P2q+pIysZef8nJfTpoHa06BsMi6vySApl+u47227eG8X2uhUybwykdZGiZY2s7L02T0H30jKoz0MKNRJi4K+ILNaDtUzL+FKuAWTs0/je1+fxprGshhsTjp6iM51oEYaFQ7iy2PfwP+86SHsff19uKCdGW8awMpi2tSpu7fNPIY7GHSbwWdlRenBMAFpglTaTzD4o9/9fewmXbwwOY8//tVfRIZt8Lt//YQBrl/4qTfhz//6y/gwA0Vr1r74padw9MxF6rYl/NovfBD/z0c/jvsZ8OmE9oPwYPuWbgxt2YyPf+r3SRt9/OxhBt83SI2qcBFUpIe72lsQY4bX9COP24416utMMmH2o/XZ2/C6B96M5dWr1HrU1oUktZjH6BeN9Vy+MoO+tl3wtuQInJMIaYNdzb6X8xIQA7x+G8Eillgl42lHvLACbVpTLrBt6fyptAVdkf2weYAb9txIP5+nbnNgdekKhkf3mh5hPQy5SB2lCbtzE3OAvYRXXrlI5kAZQV0n6WOxE8xb9SxDFzJxLdCMMX4iWM/OwkuQ15SvDmZ8y6c+/j8b1068hBUtKKPYFn80zkdHsNHhxDm19kbPcXLQAcTktNZFekpC1EgkOkqzV4wvlL0YQFpaR5+Gz8H0zuBy0lPVQ6fdwTMMxLDfQcckxeR5GvW3u5kdq3b4SZ0kphtW7W5DB5Tjk65JDGvVrG5mdBjLQB/l+zl4GmkGSRk50hA9cEUzpVvDPniZaeTIKpuNfFjZUzpPvZZlXkvZkmnVNJgetK8yqQPGw3Jnmbi0bbeCjykZaQZWyKtg1HodMGNpW1NmaVZb9FfBq98//uO/g5GRPnj8ToJQAYODnQyKIopFin9SIi8RMxxS9m/gheeO4+Zbb6UzTOPoN4/hntEunLNmMbJtK2bmzuKjf/B1k/nVIRQKd9IRiggGOojaU/iDD/06WievoLPcwPn7tuDGQ/vIINRGGeo8rXBdxPrKJJ1wg6hKJeQ9gMH+PiTjBVz+3jdx78Ovx5/+6Z/h5z/wY+i66SC1hhWvvPwCnnv+BD7wwffh9KlLuHbpNM5NjiORKtBB1bnRQXApY+e+HZi5cgXb93XB4SPY5NYM8OQIwgGCg9+pPeo1aM+g8kZIQxnstLWm7aSonYa72qGH4qi30Mcs4iP92zSyFZPz50y2DtEXJCbkpDmC1tUxBlKAAEuvstv99Js4AdXDIF1ksAwS3MkOJB3YpmIedWeV9SfVr7upZ8mAWIYCs3fQ30Otq/0yimam+te/8iXs2reXiWIU586cxZbt/bDVfGbnp1BLkJSYNHrrbvzn3/1pWIs+pBh0Dmarzt4RhAMaKkmhrida2CoYGmyjrcKwvebhhw5rPEmzCzSYW1Ow0InMdBMGk+idup6VebSa0wh9InFztgQpHhvKTDglnaPtjUjVoe7N7wt/oX+e11Znh/RDtaFdfCpIEtUpi5Ap6/F/ZbPsIMtgSDJda1BZad88m9mq3XN4ffq2EFtBpiDUTAYLswEcQdjcEQaZl8jlYECwfAXpnjyJVh3RVNkAgh4l4iJNY5ojmtlI+erULDwvVzZPZUiyDHVmG+3elC9Xqe0EKBSwzFYBBlNCW8qybhpA1FMBnQzEZI6QwDbS0JkGPd/8trfj/PlJnD72Cm669UZmCCfOnJ/HxPgY27FG6uBhoGp8LIOdO/dgdo5BQeRTj9eZY6sY3taB1TWKcnKDnkE7rlyIMvsGTPt3tm/Gyto0BkKt+PkPvh6OkX783kvH8MXHv0q9M47JmZdYphiisSUCGMtv1cYsrdDWt3v23YKvPfGHeOnlKSBvwfnpRbZPErs3DWNy/TxeOfMYNm/Zxaw0iBZSwI7OAO596CECRQ2/+LMfwrate7EQPcPMQvrrqeHgwetI3+bpIynSXoFhAVu6O6nVltHX20qnTLGOVTOQmmG2UceKvUwkzxCgSV09dhepci96untZjqwB0iIz6kpiFtHMGqLUqTOrM/D6WmnzChLrzadjadmV1xnhuaTetjCdPsy2KRnpoC3TtJmfeg3t1jZmrxB8gR4kElmWOYS+zl7avsBzGQyse6keM3MNoxsrGB0dwdjkETMB2kcfnVyYQBelzur6GJnXDD7yE/8Jx2nTipO29uRobyf23HQfWYwVuXQDbS37sPe622D58z/7WOO5J78jH+PRMEGk6UJCXmkerUJVYBCsTeCIwpmHhSvA6ORaParZ0vpcSKr3Nb9Mf8jx60xXJtiYqfRd0Ts5IEPOBKMguLn1r3r/9CAHZkZpClMA0DGcbBztE+Dh50IozXXLM2BtDDg2MrOn2WKY5+s76sLXPDQdel3XNjVaHq6uUzZmhQLZxXOElgmmmxY/s6LKSyCJZ4jErENFM+r5XS0V1/J4NwtidVvhYHkUOJpwamX2S6aVoUyUk2Y0ad8f/enfYk2bdSAuFzIGrjGrBVt8WFqeQHdrG/T0+atjzzPYIgh7unBl7mVq2DYa3cnXLfyuHZG2AMJBF+ZmNvC7f/S3aG/bhO6uHughsP/hv/85Olvc+NHX3cly0l60Q7MHlrdzWrB9RwDugAs37tPzDIj8k8/DSZROMdN87auXSE3a0RHiXTw23LbvOpydWcLu6ynYfXWsk4q1hzZheHAHLly8wOBqo20LdLoltLd2kfaEMT+xiJMXXiF6JtHW5kUpKz1owcL6OrYPbSdQ5lGlx69QO7mD1OYdPcjl1pFKuhBsrfI+rWgJdSG6OodiyoHtu7cRALMYHRnB6UsvMet5Sf/X0c766nlHlboNsbU10r0ItaQWWXroiwUsTs+YnlerxYkWT5DBGEfEFzA28bf5EIumEE9mUS3ZqNn7MTc7jy3DW7G2HkVru8/oVwXWdbtvYctVCZhL9DMvqtkMJuamEWx3wOvdRG0/Ru2+ldrRi3yCOr2SIAgk6HsavAa15f1YWljE5s3bYHvggfsPT02M04k07qQevldnOdCxlJnUSWBmklMziDLJeAoe5aPvj6voYHs2/8cPNYWmJp5LtDd5y8K8q0Bi8Bmz0yF1BQWTMg3d19xX19ZMjCqpg97X55pepK55oZ12CjIzHzQGxbKa1cAKJsalyms60vmeWTHM66nnUl3hJHfUK2wMYnWpzoYmv9aSClaZdKWKWKrELFakTtL+cgwe1klXU/3YzuaRNCpNSPO3EiVqQWZy0hEHz9NGlZVCnbTCBh/Py7P+NQZXthg3YnmVIjyaWWI7lbEaW2b9qpinI7XQOKWyBf2D+xDLzGFpY55lScDuL8MaXkKqkoLf14O1+Ap6R0j3ch1sWiup4CWs5BzouX4XdtzxZrzhYAF9XcDtd3fjuj2b4GtxYFtPG2lVKxaXNIk4T4q9TopZNJmku8+PHXtb0bd5E0V6jFlsDV3MhEV1QIW8rHMRa+koLlw5wb9z2LZpM2lqjU6l3a40w9qFyeXzcKpzxhcxS+wz2RQ2UmzdliEGgAXFPDM+bX/TjbvR0zMKD8tUqKyTdmVJG93YOnwQc/PL1GVWft7NetK5ySo22E4uXtfjbCW4hOncdYR9XbQJtXcwbB6bJzCzMGsmGCjuYBsWZleQihWgFcku2tjOzKzOHj8pYCyxTIDR0pgyM1zM2FRPX6pUyDDs9OZ63DADrY5AQ4/9I2X1iqlEkWXWK+dYF2qySKSHfGGJzClOMCzCwbLlyaI2De9iuyXIrOJYWFIM5WH52J/8UePJJ75NhyTK0SmVjfh/46RmEI3v0bv5W3uh0YFepXZCUXVDa5a0QkMDuvpD2aSurMUzFII61zxpQNDOz/W6zGtJ2Is6sVb8nI2kjKAEp6zFa2hfBZ1supn52sLXZi8HlsdFxzbd4IwI3ZaRajKW/la3vbi5sh2/baaOmA4W3lNBJiqrLGY0GL9g7sey5HPUYeTW4uAWlY/fFoAo9J0UVZR1htcvR8tEVzu8Lm1h5UA+VaHxtA+eOjyAR97xEA2SwerGDFaWyqQ+cWzdvhntPi2BCKKjw4fuyAB6+7bg2y88S0fJ8A4O2EqsI+/tCPjNiL/D5kMmQarp9+HjnzyBIQ2qUsdsEBmL+Rh1UQC33tKFm28bNuC1MHUN4Ug7Ng3swszSDIGIDpqKs2JA30AIiZw2uY+g4fAzUBoYnzpDwd3JGlrQ2zMMh8VNpy9iNTmDuPb/0xiMp5VUpt1Q7USRjkV9lNJAs3eE8iCDRKZOXUj6Y0kxC64gtlzBXQ/vNj1wBTqlxeJDMBKkVCiQ6ZCKkmoOtXWS1gNzywsY7t2M1fgU/JooXWWL29xGegRZ5+nJSdq5yuBqwXB/P52eWpnv61rrqRlo8xRt1lIr26mTXKSHsyglHIixXJuHeP+Y5jO2EnzWYKeNV5aL8Np9rLcyrReJeB0HD2zC7OwEShY7hrq7CDZbzYNAbdY8WlvCpH8VlBsJjPTtoW52ks6+YjRsmiCXLVrgsfnh1+5RpPCJRAqFTJkZ6sH7Dk+MXWPD0v0ZIGIOGmiUvnDQi6SF5OyigRWKPvOYKOkMcx4DhQ5qnJOup7/NzjX0ZYVSE9fl7ApIuad8l+JU59CpDV161fENXSMNUyDIyXWuCTAGgTKkCTj+Vi+fMphmhZusxvPMlCjem3+YbNa8hm7d/E5zab7oWZMW6sLfn9+nTKe/GbFmIaGFRrLQmavMqhoLqrOcCuhcoWYeNeUhTVInRZbCP5dhJiUFkc7ifxSnwPhiDvF0BlMTBawupRgURawvx7Cpsxtbt+5APu2g4G3DqakX6DjUdETeEFF5LU5uT2MpmCuWNI1aobBOMcjTOHFs1ozT1It1vOYNHrzw4lV+lsXMDGmlpQOLy2dJ4dQGTvMdJ/VDqRxHWQ9bZabraO1lADgoyOO4Oj+FomiQVb1XpEqEbL+3hY6ZRTobh71KuqmpYSyHnieWLWxgIz3Htiozk64Yi3pdHbgyeZHtUsK2bUMo1tYRpw695Z798NG516mt9IxoTVOLrsTYtkTuhh0biVX0tm5hZrditHMYOdotxAzkZBk0EdfuCpMtrGJteYVUsh8lZv5z58fhJTWrMmNoxWydmVZEaHFlAx5XHTlquLSej83M39nuxWBHH/rberFl8xCmGbSj1GgJZtzRIdJFlreP7diwU1t66GMu+gAvNtA1jO0jO0kFpzDSv5N0dxP1M+1EMLDTDxrM8HW7h0BCOl7NkeXkEQhF0Nu1CWXq/ICPoM1sJ3C13XffvYdnpsYNndJ8Ms3ydQiWdbDC6rky6M+XJggYOEYbNc/ga21Urx45BU4zGHVy87XoIc9lw/IXj1ezgsKAzq+Ak9+bi796GArHkxUI6oHTdxV4mrcnbaXg1HfUSaHVnAoK8ywcnm/WX0mn8XPdz/QG8vsKZj3EXD1xCigTmHzPHDxPt9S91E2va+hzUU4FqR7HX6ZzqH9Sm5CUyxqDq7OheR0Gljbc10bzmkCsZ1DHs9Rm66SP2ZzJjCqMep/mo0W8ePQSzl2cxvTiNMbG8pieiVFcJzC/mMBKNI39O+5CNDFDrZPHbbe8ExlSUacHOHMqRmeJmK7doUgbXv/ae3Hs+FkKbj8zWABp0tBNm7fSeRtYmG9gy17SwR13UzOsU6cwIBLUd9YkA4xlxjrKzIRtgUFqKDsz7jwb04LL0xeR2kjBzszkc1lJ7ZozZ8QQFlezqGzUTO+hreHFDDWUi9RIPaa5lDbOpG7lea58hNRnDZl4jskmyODywsYAbW8ZaGZ6UrIcs+vSQhHj81fR1dKBaJYZRG1NQ9jqdHTqtE19w+jqGmTTVZkleG+24dJcFEPDmwTH1C0aynBQQ9fhrrvZvi5kSOEbZRvbM4ezF2aoPanZNuJIp7MYaW/FwmqUEkCb5NSRona2OskuGAw2ZsaNKMErV6DGzWIpsYCZy3OkuT70RrpI42uIJUkx09RMdT/c9Bevq4d6ihSU91TXvnSepsXV3azvww/df3hy8qpxMKG4aF6RP5Qq9DGJXY3l0GGYjeSl6tZklBiHVaU09aaZlZpRod9yYmUHBQ89mO/qtf7WSyIpG1CeLK2mc3gqDzq4gozBq+zHPwy909FkZQog0ba6CaxmdzhRhh9qBaoJLBM8DArVhX+bbKT7MOC0EYsuZwKVgSUKqPIrWM1nuo8pR/MPBbaqpKCQtjMZkG+o/hZtf6z+Pm3AQkFc0nV5jprG4uygsXzw+l1mQSZbQ67Cc/0sJzk+ETmRYHbLl4i62q+CsFIP0QlrpCVjWFtKokCkW54Zp/M6cfp8mhQjTzoXpvgdRM9IO5bW57Hn+q0IeZ3oGvCTsvUzg42gb3gU4a6QWSd17NQZlDRQbW9Ha48bL714BuE2rT7W4HkWi7yGrV6GzxpBtVg2I/+dvS5SGi3VXzK7EnUS6esa1KS2qpJydzGol9cZLHTGdKlAGmkxs1nWonnMzqRg9VD/ocwsHiZ4pehozOw8L15cI8JTo5Mm+UhLZ8bXYZ4CGnEwyDOkdS60+3twdeoYsvEUWsMhbKzPmcHwm66/FYGwA6PDvWzcNDYPb+b9ayggTQrn5D0dbBs3s3UUbaEWjM/x2okC2voC2LSpz+jEPbvvos4gLS9lUcuVMNDezTKvm4BcWwRWFlKIRgtmiMePIK/nx7WJaSwzw125wnI0qM+cVkyNXyZV3WBGzGJ1ZQ7FTAPLS6tkMkA8voaetg5mqHvuPHz+3AWUGG1C3jIRVxvYy7dEvOTc5m86mFDErC+SmmCAMfwMqhvHpbfqM40tKSdr7EcdCDrM+iddyzi6skPT8ZsOTNSkw5ur6j1znrIlPzKR1swoCjxtnSznlkbSbUzJ+J8ooL6nAGzuwFQ1Y1HNqUY8l2cqmFROZVzNZDdz95jhFDCilPpMrm+WbajcvLfZfZavdU112ijIzLm6mMlsyqKsLtFZmbthddJxvChmY2aKUluLj9mAKthOSlPJwuIOIM8M5CTd0oMy68UcIv4gqUIa8WQMG2slOlML1jbSdNAEcqSOq3GiKLPFztt6aNgihbG6/rWRvguRFhd6etvg9boRCnoYwDmMTU9i09Zt2DxK2kIB3dXXQ+ENimzqo7lxljvFgC5RxwWYZevQltlub8B0WSd43/n4HDpZpvWMVkPTDgULpmbnsf/6HaaN29rdDLR+o61q9jxpl53XbyDg9JI+jmJihtoxQefu7TKUa3UthZWVLNo8HYiRrtUqSQz3Rdh4NrT42pghmFXXp5EubyBALZXMqoeQmbGew8TcVWYBfn9mw8xUcFkDZiLq4sIaM0KJbWhDqzeIM1cm0d3qN46eYsZ0+53UgRlSuBR2Dm3C0tI8WcE42sMRRJMlLK9F0ShQ+7pghmq0P3rNRlCY3cDS2gbta2fGKpE+29A/2ML7LTHbFVGijwyS5o1fneG93Zgi7awSGF0BB/ZtvpmaipKBjiR/+/fj349/P/4NDnGvfz/+/fj349/oYIYiN/tXHdJM/CopUYxitrU9xNf/mvjU7Zv66wcfoo+6DQkHk6l+REPNnV79mtleWYKHlExv6lytmTGzyUk31f3xfT3W7Iwg7dNUJFFMc83m76aO1Pu8AWkoL8tL6n1eT1RRtJT1ba5O5vf0vvknHQa4Orph8/tZWJaF/6n7RApP8lGFJg2HHsamOusWYbeN+sGKpJ5kwdd6nnuWlFtV4Q0MTdXApZ3XK/Fz0wb8yPXqNXQPlY/fhp+0MMDrrWdriLip1hwWzCQqLBmpORtQPaui9Fpjpp1ur16cgLO6Qt1HqttwIUndoV2unHyt3aDU42thPV0B7U/PylHb1lZzKHqsKLhZxmyVGtQOT1GD8GoPtqFmlvDcnPQ27+v2R1Cq5pplZRm1hQBlDxUBX7Mu4TZqqALPpKhPJ+uIkE7KHVPJill4mcto4rDWWpFQO5p7tjs9FKq0kSSBurJdvFSaGtjp8JD6hrCe1B4gmpxswcP33YbvPv4csmVtpGKhIuP59rJ5UJ3kh7aT034fxh6ms029ifIR9UCz3VVO2VmaX22usR7WVRMZqiV+zvpL85s+Bl5BW2D/XwSU2qSBbCqF+ekF7LxuDy/+r7mUviMH+T8f6jlUA6ghdU+dLr0j9zK/ZVDzm6dUpHF0zaYzy5lMCOn7ahx+9nerjOlg5v78TI2i76s1NO/M6DkTXAysKk8xOlChw3P0Pf7obzmG0Xb8YqinG6EwNRH/zpdqdCCb6aHSOIgpC8tto5NqSM5FG5X4ocqjWQbqSlaHUMBjM89hUouY+W+MRgcdrso2UGAzToxxNU/SjLkJbXQO2356apnXKJieOrNAs6gxLhaV19VgkkBFDqBHx2srAS1JSaTyFNNhhEPaTZYaan4JHjqjxmFW1uZgdVXhDWaRTQRRrGubAQfcWWpRalTpRtPBo/FAFkOhp0lAboq2TIHaVb7KW2vSsXpYfT4H66mVBZqUbEG4VTNzGLROD3IpLcB0IRhxYGWRdWDQala+y+MmgLHtNFmA9bBpTqjp8bUyMHldmw1e1kkPVdO2qgM9LWhr7cbBG/fhxPGrRv+sRRNmSpvqpXYSsFlZOFqX92DQaqaMUE9+xvYlXJgufzaw/jLlNx4jF3oVqKWzwDCSHar8hrZ6drB+P3RAmevLmP/g0F59zz3xHSwvrWP3/gM4cONeU0Ct/fnhD93+n1z4BxyqjAaR1YNovsGvmLjhwTqZQDPvs7JCbf4yDq8spHsoKHQR0xOoyui3CSI1juJDWUpvN98z+3O/+p5SpAxqshL/KUuZ3kJ+pqzWvEYD/q4uBlTIZAvNRs9q8JGOpC36ZD7ZTONVegZtu5Ce5xQJiXqCpu6hwNLseAGiTGnG11hPZRcvnUFzEU1s6FPee2l6AtlkglnObt7X1mrqdTUD8swYZliCTqLJzNpzQ9/0uLTfetnMHtBMajtLlsul+UkFpUwZ5byewlFi8GsmCYV5LQdbyYF6ump6Ogni5jpVK51IjlZUNmNd2TZVixO9/f2YX1mENnlRGeTwGtR3MTP5g3TggsBD77F8LKsGmfUIfD02sFFhKcrN5175vW4sR2N08AYDhCCTVlZhEDlKZkmFebAF26bETKHv2JkVLWzDMlNZeySA/r4uJKJa9FdHJldCLl9GrsA65gtwK4CIbubJimxTs0e5Vmw7HDKpAS4Z3nTm8yYmUdAfGsyS8h09iVFjm9/v0ZavNJi1nCzz/6sMJQPL9VPpDBEtSNpwES63G6eOnURvTy9uuvsOPPfkU7jnofubX+DB+/1vgfiPD93+nz3h1UOVNK70d0Gl8rwaRsQaVpQWUu9iM6CaZdVYidJOc9Iuf6u6CgD+05CAto5uIg5f611dWwHFBjf0jj+iSqaZGEM1IT3PMfMSdX9dV43K8xwtHXD5vEQtLR1pFlld6vpcE2m9DDQ5guZAqgfRScfKEoXLDCqTQdlQoqfKTDKgpkDl6ACxlVnevwQXK1QpFxkQRX7OLGdTD1vAOAov/3f1MqusaWBNLNZ99JmdzvB95qIndmgAWFOmeruGcdPNB/HCk89jfS2JYiGKXLFAu6rnkv8qrEuI7UqHy8WrDC5mDRczgoMORSSosB1KpF45/na5fSxvFoVSle1gJ1sQLWLwEXjDITesjgqd2UEbCSw0oK7PbfCFq4b6ub0NxDcYtAwOgYt6VKtaIst6+QOaHMDgq9oI2IAnUKZb8w/+X8+nKuRpS2YyPWNXwc1WxK6RAWQzOTi8ehAfb1Z3Qht3ZhNlZn0GNMt8/yN34PnvPm8CU2v49PhPcRpa3bSVCWLZUuFFcDDzW/m32lOZSwPxwtY828fh9f7wAVUoFrEyu4ClhWVoAuv267YjuraGZx7/NmLpBIZ6t2HPgf2YHZ/CI295vamQ4EwTWfVQq95+jSPI6v/0aAbEv/6gcQwimz+brxVEfC2kZtsaxFEmMXqKv1WMpv+K2iko2IS6AE82ekn/9D2er6AyL6rSclX5sbmWgsp0m/NGzdcMlkgb7B6fQV4VRYHfbF2+0hv820FHF/2Ts6hLXytN8/kUnYLqo0Gr0mFtpDRCVrfDZWiOk5xfK41F07LFlJkm5COt0sPYVASzpocOo6dlqA4agNfN5JSJZIzXTzAI83ReB4OLDl2uoi3cg56BYVw5e4nOsMH3mJWYPrVpqLPFCV+rG4VcliXVg9kIOlW7Ss12KqGcIajoPacTSdFTPbUjnzEb82jBnZDbgA7LrsnM2nlVxEgrwK1ONSxfs5Gc/KU21uY6/lAZLCoPO9uCv9hOyg5yXqMBqVeCQfur8wRJrWx0eF8abkuYlFMTkwloBKgqy+m22wlkFQY2daXLjf6BMDNckQHCGlgkfrRSwIFKSvP8iiyHnsnbYFmVNTV1ja1nDC3dWTXU3Mly08K0Ef1F2VSPU6VN/QE5k4COZWSFfuiA0qYmzz39JDaiUYwObEFbVyfOHT+FqfnLhuZZnC685pG3YmLiCvp7+nDg5htNpGv2xdTVGWzfu/XVK/3TQ7eXt/1rDn1X8EE8EW0SB2aF1RqaJd4gOisWmjRPwSQnF+rpewow3bf5PluoeR5fmM4Jlqn5HTagwE3vEflFQcw/nWduxWDSZ/zbHmmFlSgtpzbwpl+8tPaGj8UWUdxYo5GjDCYGDJEvGPBTi1SgR6c47B6D5OoQUFl0CS+DUw9i1iadzQfBGdVCZFfA0d5UDVoPpsnCzfKwfIJ93lqBI/T3ewOIxTWvTktOtOjOw7KW4PFRorttDOg8VpbX6ax+bCxn4NGjLZMrhqp1tbXzWnVolyhRJc3vq6c1DlhDush66/GcSVIwUSamYrOXIYPVwexWlUFYSD2ihjmFfqCnd9jptHqGb94EaiDMTEcbOZjh9HTH1nYb5mcZ+DbqJgKFZmO46FcNC8/XhONMAy16Bm4xx3LzO44GApEC/O4gy1eBL+hh8LO9i8wq2ueQBkhQy9kIJC08V8/oqjFD2tx1vp9DC1nWBvVapM2FdIyB1epAGzNrLqstFZysU5NCx/iZ9lKssM7qtNCWDgICUVmrldlYKZMMQhrQdvjwbx2mjf7ZQ2iTSCRw/vQxlIhgWjfl0OTQoA/TE5MoqjFCEWzfupMoV0Ao0o3O3jasr8boEFm8+MxTGBrZAjc5+w8+/rUB9f3vsZZ00Borajyb78shzSeEEeGc4EQBIpwx7/MEg6R8LY6s0/WermV6DM1r/U/fUbQ2L61PRKlNwOjbugadXd8p0amXVxawPHsSa8sEmtQKcok15GMrtDIdv5qlgehKdKAW0kOtCdJOQdquLZWJkm7kzIOps8WkoRl6tqweOG0nzbRQH+nBZ5nCOp0wgUI5ySCnDGdwNUpOsx+hxxUgDfQg5IsgyCDV3EQ9NM1pc6GSpcNIy7noLF4naWeVaC9q50O1TMdwMlSp6/S0+VrZirb2NujZYDNza3CTgrmr1F6ZKhLZKvIWO3oGN2N+YZV1oRYkdVTgqU2k10SvnFqFqaBgQCgrt3W4+B5txEgJU+M0LAwwZpRgSPv/CZSoNb1EfL7O5mAmNZunB1bZtmz4lla2d8PJoKqivd1LENEGpcwmBQecHgZVgNmBFtEjTwUYlXrZ0HYFjehyFW4GMmliJc/yNDVXnVk/2C4gq8Hjpc5T7yQDpVKoIav9SoK0Ff28pdMDl7+BYNgKf4TB2dbc9VhxFPR5TFYvMYjV2fNDBVQ+lzFPm9DDq2OxKBuAqZJCT8/9uXL1glmIp+cQnT1/mqK8lQ2hEes0C27Flz7/t0S/Ngxu0kOr/Lxa0wn/8fFPX/+/PRRAykK8Ng2qf9INyiBm5l/zP95XiPlqEDCDff+uzUBqHqaDgb9F1/S50VnKfDSqwq+5JEUn8j82PmGQ3FrytYELV89CS2EcjhoCdCQ9t0mTStUbpQcRmEf9kM9oxom0xlq02Sunc4xe4I+TQomsgZksS4fRxiYpglJOG2ohkd/g7dTDJW1IhyRqe+x0GGYHZQ+f9BsdXL2O6WzMULZSrsDXZQRaPER5OZ3oEekjE6HT6ScKF00GXVtOw+93mc/V65VNZkC8RbvdiwKdeD1dRpGI/JZ3vA0nTl7G0uoyz2xuHfD9+ZfKnMrkFZZHNFyTqVkZXo86iRmRrcDy2ZlF5IwOM7lYD7/WI0Sz6eZcTa1vy2fL0LO0ZBbJC10/GLKZSajxpLYVsxK0Xejs0DXUocAGIY10e0Q1mljn8ZEBhC0E9YKZBuZn23gJJCmWTV0PWv3MmiKkVdrkeOpCd/A7Tg/rIdbQ5jftVGTgGMnAW2QFinQqC+lfuMXH4GfW4rVa2rWPCAkhM/MPFVCi5GeOv4SFhTlGIiuU0TLrMq5NXUKJKbVJlcghGeFaRRuPpwxvvnDhIiZnpvheFXffey+jumwQ638//m8CSu7dDBQzq52v5MAqk9CS8WFaWNlFvWU6X4Yyf/JHv0wg8g3TyWD+yalF+nTl/x97/xkmaXZeB4InvDcZkZHeVFZmVZav6u5q7xsNoBseICHQkyKlFSVRsysvUdKoqVnuUNJIWs4+cpRIrugtCML7bqC9Ke+ysiq9z8jI8D4ic895vyoS5ANyuDvgSj8YWVER8Zn7XfOac+59770ytM539ebocTZh8g8SkczwO9+a47O5VUI2W6Yw72Okv8+gl0h2gN5CM6EF4+SVuq4WioQu2oROHlB8RxH06iKXtU6Fe/idAs78V+taKrpkyqgl0apUMAWkaslqyVCq7wSuXD/HBs+Ry+TN8GktwLg/zt8OotAKsMlkLwq7vJdQT4qX38pbT6aErScdoXKRI9KT+Zimj3kubJL/Nrqokj9+lLz4qaefxS//t9+0QFCW2JRJPYWqoQiFNUqBV8dQLKa9usSNtKIsSycPSI+UzvhRKxN6Mr3hUfIZcpx0n4t1QwNQ9KBvQONSbXozKZi61J3QIG2I3qwTxoVzrIMoYab2qCK3DHVRLFQQCcVtYSFtl6qpLy5vjfmgApOHxnrYTL6WDSNoC6NQMMRj9OTMr3iXFssJUrlbLRehnyaDMq+BHrZI2zx7fkeR8m4szm7Ru8kwWn8tIWaXbeFCbouIgTBXSCAS+TP18u1j7uYszr/1Gra2VmldtMYdLRGFwxtkBljoAtmkyLtg88jgMIlpgYR3mNb6FgvSxuGpY/jBH/1+fPnzX8D3/PAPs9AaDLwrj3q8I5j/v7+cNOQ55V/kL4z76Bn8T9/1lkMxheExi0G8c1zKY7WgTgeeE4QzkGe8hOXip4Rcx6WfdCB8mtO7o4eYQeHB2YWb5CtbrFw3ksTi/ZlRClQXHnIMLdPMq1Cs5m06gYJstSNgf2ac6e1jPbtISEaY064gSgHpaplmWsT6HvkDlcc2LdA0fholbZDH3FBgg4SQglZOwDDvoCAFKLz8zvy6WR+lUhX7Xo21gF4zgfWlbURShDys/Hq5jWgyhvxajryBPIGGR8quxTe14MzIxDje/5EP0hInzEj9y3/1s1TsMs+pR8xLVNKgHKi7mN5BA9TFBpWWHInCJiio6HQpVSql/DIfzFeU0KmwG4TH10EkRgNRClLR6MV4f60qgWcpqBzVigdbm+qS9yBMRQ0GhQHYKt4mNjfkyZU+MDbqRW5b5dcGDD7jghowVv10UGY9kJdSIVwedSSE6fEptzRy7v0gvUqQsNhDXty2afJetke5WGF9a0/oBLLbm7g2M4vhkX7s7FSMv2qXF4uuZ7li8Rgh8SoCIR96Ymmisz/TwC6hzLm3SFzXcWv2mi3PpF4lCVmHQtSoOjNq1bWciMZNmSRkWoJMUqpJhD/4Qz+OHSpjTyqJmas38L0/9iN8uOCfFOk7oVDOyzyIKpJ5MxAm5aDC2DlTNmZJWsAvWvDFUSh1Rkgmnd+CW9Ztzu+mgCqbfvNt0E+KqAQMBvKTyfEuO3/z1mV6hzJyGzUcOzlGSykI1aZlpGDQQ6iXTlBOHTWJaIr4O23cKRQKYSe/wmuJ2dWtTI9eowLtdTXY26ZSavxHYx8OvPL4qSDkAWoHdU7IuGlXCPVCavFQNbgUSFO/tRtjlYoYpYIHCU3V59Et0+NSaTRps1lj+1FSvLEAjaMLxXwNjz7+EO5//Al7nsqpRXZ+9md/ngJcMtiUzZG/MW+hcAA5eghBX8FFcYpqvWFRBOVKk/d50JOIIER+JggmyKveO7cryvwRegVJJTa8SPeSW6GEQpkIZr+H5Xe41O5uizyujN5En3nPAOFYMEwlYB1pisvGesXkTr21ASpTIhEm5yH08tMw0vNI9sLRIOuE9UalUcfNyiLzTQVNpaJMo4BELEPvV2E5g+bddwukNfkyMj3y2IKaMZy/eB0nTxzmM/bxxjs36DSG+B0YHR7A3PIGOSFhMR1NgnztWxTKEWxHCFlukRAJCr9/7fO/g4X5BTaeFzvUWsE823yNJ2Xp9WAjj0qDlkzrh2v3PMqHdfn+0I/8EF566UVatgre/e4P4J6HHrJtRqwzgA12Bzl9x16UOSqBPBXLI6VRmVjxxof4KUVRj5h95zkplPXW8buE8q5CqexSOPklXWODxPpkldmf0r3z5n9Ynp+lZ2HdMO1oTwiVRhluWmotvCkyTsds3kXXiucIu2sqi/YtVs+R1TjP6VqtEKUFVrR6T8hHKEPupiWAtUkDyNE0IU/wJRSM8D6H4ynqvV4vkRuFUMwVUSlSaClg2ruXwJ+KTIGkNdWyBYo40B5MgujMDfPmxdKcFuSngJLzqOzJVIY8ronJyTGm28Sq9g+raH13h4dJQaJsxwZJvOCVyL7BYQp4oayVcp0oAy2ycvxkmh4kwvKRZ7jCFPAqn0rN62oBzaYNLstLNehBVAfih9rhUQZOURntjgac+QxCOvEqcTLlSeNXWj5sbXUZ2hA81ttkWVhfIT/bV8ggiFtzWebTjxe/+SYy/eT4LcLxgV4cnT5ouysePjSByxdvkvKuEjaXsLvmQX9a+/sCFe0qw/z0ZTLm0cYOTKDNMrz2jVegfaIPjI4Q5q+it7eHXpXQ/Q85lCw6a5Gyoclx2oJSOwnq2K0bV1DI7RLXllgZziqyvMyUSAKpqQ0SAnUlduiZJKyKRRFRHhwYwdUb52xlmxBN2ATh3/CBETY+q1uW17rMvrMa5XRMSGnEfWQkJFT6pDLoP+Zeg6fOdH5eaYccxTPnoz9+lYkwrqTTd661X9IufbuTbQmfqq7FevNQEGIpcpdmgc+UZ6qbIPX2DFLwtIkdhZb3eAnvjOvxuzoitLSVTYKksCvmTe9uV8Ihw8PvrFc3BSmaEKQjx+pJUYAJWxCgJc+b4qm3qr1H9ECvtr3TpjA0KaTqHic0V3kJZeBtGcRxexQw07YYOaFG3SMhFC/SGnbagSMQlCnRbiA7hGM1/J2/97cwOzuPD77/Ody8edOMARMkbHK8ooRc0zmGBvroiDpI0IPJO0nR890c66jKspLL7OV5b5P36TlFGgBNUSEHibrpAZlHGgCPhwrrIgz16U0omFRsIOsl3CDE1DW8J0gOF6+j68kjntZ6EeoA6cBLTtZotPHqq7PY3MkZPNvdKWNivJf5CZNyBG2TilpVE1QbyPTGWHYQHrtwYPgM8xjFVm7H1rJfWt9gfQcxfmAUC4vrGCP8k6yPjw5gcDiD2wvnCaHzWJxfZjtk73ooCQgxdbWCGt1goyEC2YdAVOtyd/DmN7+OC+fOE9s2aG1rFApmhERMklSnf+5qrITNY16K0qI4K18gAm3RL8GhRNDKNFjhIXz849+Hx9/1DC6efwP33PcwrQ3NwB3BlELq3v/zL5VHg3ymEs4RKQGLqoFSeS/NwdJ3Uxyec8aS+JuVZZxIv+0Yr1UN6Zw+dS2/m9djunYN09Frce08hXgbYSpQVxyGz6ZuG/TI0WK39whv6FVa7arBGtWLX4OxlOAoLW9nv8W6z5KkR3jSY5ZW12hVUw+VSfFnWsXURcWz3q82FY15UQnd9DDqndL1+lOX+k5ug3mlolEpYsEhU0yiUMuz+JrNSCbx1rynZieLWoOkvxFEIS8Fa1L4/GxHdTyEWEYl7ee1HbarOhEoC1Up4T7COs92l3fTuoNeTS3fLyGd9tD7VmngNFTAvBs+lSGl8bkjP6obhQDJUGtA2gZSCe8i3hTr14NivWArUXXomdVJo/2bNb4mlEBiRM9FxVQ98fnFSp2G32MbX3TohQrFLM/zWayXgcE0jh4ew/WZZXrdFj72keeofF68/sYlPP/cY4SGEZx7+zrbYw/vvH0JA/3DthTaBz74EDL0Tr/xyS/iwVPH4AnEkFu/BV8khs1cHk889CDeeusc4oSijXZdHup/fqFJcumVlWEFbizOIZfdYYPJZRKbRsLEnUtYXVlAMt1PDlUmdq+blRRPMsGSpLERNRFPAuehBRB2LhRLFICmDYZqpNtD7Ds+MoY8W+z65SuEFCnyqhQbyhH69eUVxJOKWv8/+1J6ypfzab/1oV/Mq3SLX2gBeZxlvHOKLwqiykIh7fC77hdsESSya3XPXU/O112oZ0LMY+pkoGEmQR20saBkst+Wy4qGk0jF+zHM+gvzu3Z4j0biSCZ6eK7HhF/d8bYkM5/p92kpMR8iYfIPWksJvLyb9uFtUDjE4zSyb7F/QoBURsEfM17Q+EsNWj8xEvPbQpLpnlF6gSDPk1lqLQmWQr6xWi/SQLb4jCSVopdlodDTo3q8deYthnRKERnyQPQ+sV6e26Gc7CMaj2B0NIMDExmMj41bL+FHPvbdOHRkFKFYk9flbDsZkXu/h16UbnDf1SRk0zryrE0qjTZ3EG1wwotcbAYPFbpNWMu6bSQJcCKoN8is2n6eD7FuQmacAkxzX4OpQS/rKQLPXhKNih/fePkKvec6Bvp60Ud+ZGtg0CsdP3IYP/7jP4Yj09Mmg089cRa9mR4sr+6iXimjvz9B9NSgMynh4qWbePY9j2CvqUDjG9B2RYoP/L1PfgGnTt/HdmgiHg8Tyrfx9juX8cSjj2J9fRNLixsGJWevX3c8lHpC9DB9ZleWcPHNN9Gi29U+PQ/Rm6gr9Dd/6b9ifW2FmJVEkfhZC+TbXk2yHlQs6wlT5Yj881OwRpKrwS4R7QCF6P6z9+Mv/82/ivNvvoHLFy5i+vBxPPbuJ+iZgGuXzmH6+GkLjPxOvZSuOhQ8FCHjPRR+eRMbV+BJxxMJrsqiyyM5v6UjTtiRozR7tI5SQqmTevt0gXGwu/foNwWlXF5HmPlXXQiuqSvVQ2GSIMjYWFhLp4Kwr5f1vU9Cn8VuiZCCdaRuZU3FZ0qEeyFa+jiPyxOFWc9NKpcMD/2WK0TlEFR2I0sPJI6iPNdonSulGp9PSBOOigRTCauIxqTvGr9ZpUdjXrQpjgZdXS0zlhqL0f5YMvHqKdQm0jv5LIrlVeNX6m4WjFWXuCJL5GSEUwXXbfqC1s1jWUOhBAVOfEz1rDoVpOVzVPeEVa2uFtaP8lyLabDOug70itLwFPMtxAjpVNf7XR+PiWu5WJ8VrKxtoq+3X8nw9w45Y4Jcbgd5eoe+wRQK5ECJWNR6HPfZBl6/C8VCnca+RuXXLvEnMDt3C/2ZEXz5K1/GX/tr348XXzqH3nQvpo9M4D//3C8wjy5kUgPMcwMP8PqFxS3bkumdC1dxaPIklheWmVdnA4h4chSxUBuz87d57iDe/dxH6LWaeOO1K0wj5ihUq1FFbnkNg4ensL2yjluXz2NnZ4uCodVjq/jQx38Im9TEr3/lU9jZ3KaGNkxA62xoi2xmBZtA0ipqu1ApmIy47LjC9tlSeOj+B/CJ7/9+avsvwdMO4p4HHsN9D9+DKxcvYGB4BF/57Gfx7vd9AP1DrLzv0EsNJGVhG5vgy3tqYRV1LpgBoFIo7k/n7irZ7u4urVDC7lX+VQ5bk8IExbTKPLdxEv1meuooyO3sUNB5La1YgMKnUX7trSQIq8VVXPQMHlpr7TjSaO1QwITfifWbNRNKn6y5rwcxeqy7nFRjVC4qVbmm1YYIjdz03hTSfdavj0qlzZrlQ7VLYF3jg/Rie3sUzpi0iD6Wz9R2MrFIkh5CZe3S46SxvnULEX+Knkm7gbB5CCEVmqTCaiysUNsiRHNTSWLkvUEsrd4inGlS6T3oSx8g+sgYnNT2L+Ig6r5vEYmwJsgXo8yztM5rCiejotWxVLcSWMX1dlpBlMnHBfEUXK1ViN966wK93RAmDh7A2tq6yc3Y2KhFj+ySv3eoaHXKqfZL3iAUS8SC6O2LW3oyfr3pBIKRKOK0Jdkcr2N7fvOVN3Hy9Fk8/fQpKs6v4cThUSKtHWzsat/oKg7yeafPPIz5W5dxfVZKFKcsjmGDjiO3naN3baOv7xC2sssYGZ1CaqTGNiL0hjako5fbvEDj5SesLTCfRBT7kTscihU5f/Eixs/cY95IFf/Z3/xv1PQ8C0uB4++Jw9PY2lzBwvwSXWSdldJCi5ZIWFWCql4fi/ImxlWEM8WTlSpgoQUhffjX/+bf4Wd++p+jlC9DO7//7b/3j3D42JRtivZzP/u/45ln34+Hn3mcQkcF+A6+lCdxJjEadS/bojMUWPWysR2sbHI/yvPc4jyt0SxOnnkA0aisKUshIeOnvjs9gZI7KaADb7ObmwaBxVv8tFQ+P5W1SyJN4VPkstenLu0EhUsdAx5+9yOXZ6PmNm0SYG+qH3NaUTYxjpmV63B3CG/8I9itCw65pa9UhhBJuxPCo3UQXG1tyuBFUfDPHUGbgqnnBZh2MkEPVlmFr3Gbz2ug697lM8bM+4hcu9xtRIMZE/wuldo25m4WrWzFYo6OTd5DWwQR6oWC6IjPhLUri3rltNsElY0wVBEPik5QZ4R4tmsvTOSyYwjFr7GsbhnJWBxbO+tMJ0rvor2JD5F3VQkl+ywCpNZaIC9MU6nzVEyFLGmxmF1yJoVbqSz9VKwEeemKbQJXIyLSRhoLS9r8/DC63iuKWUbQnaYyDNKb+8nvG7hydQ6XL8+TxzXxfd/zfhrxz+KZJx9AudrA0vIuFhcXCQWP8j2I8l4Vr37zHFJRpt/KYXsnz7oM4tjpJAZTh2hQeq0XU+UnqsaT73oEi7dncYsKeHRaCl/DAqnK8aOnaIA0iC/IR8m6+tqXEesZQebAmOF7eapXv/FFbG6t0/MQb9PSqCeoUWvSUjSs4jTKLgzseCh1A1PI7gihBhdV0VroX+TXRzZ8aGoKCwvz+Pv/8Cdx5PhhgxM/9ZM/aRbqB37or+L+R+9nk31nFcrpbBA3Yh6ZZymExnks31R2CY9CpxQw+9JXv2gDs08/+wEk4nHmTxujKUSHcEcQz8rGNKiD2md3Y22N5LxALE6FoiD295EfRffJlxRZT7bFcosfqiteYUEzt25QsVqELzKrhHJUiE6ti8xAmh6rQhPUBe0NFSPMOo8x81J65tKr0Jg6/K4I816hgpHos84TyWE2dI7pUXFZv2F6HNW9NqWjeFqUhOb6iJ+E/CFoq9EouZA4gjxnuVrA+s4cEsE0lTWEGHnTyuIKNPs6lkgThqVYBwXjX4KKFlRMz6eIhEp1m8rkJQWoYqe4gAZ5W7vRwcHhe1AoOHv5lhX25AqwGF3jXokewsuypkFQgV1tKlfBehht2EWGC1EqYYptsIEaBTUR6aexkoCP0vP00bN8Gjeu7eL6xU08+chHsLQ2g5Nntal2HbeudzA6lMbMDMuTCGOX/H1i4gD5XwexlJ9cZx357S7TrmJsOI2xwwPYXCoQpvVjc3PLQueahKl96SE88OApXCBK04KbkxOHee8S3jp/BT5W+pFDR/HYE/fgN3/j9xCOReipS6x+H5586kmsrC863ebiCMuz17C2soAmhWNwfByheAhr8wvE5VUcP/swz9227nIbuGMj2w7pfIAcnGCfYJ5wu/C+eIutw53X3qkUQDbvoYlRJONpPPHYY3joycdM4F74x/+Q2HYYxw6fxLMffI6WSlDhz/KiYN9RCIUb/Wkvpy+BOeAXpwNFvsTxXOY/KSNS4nOvvUq8vkCIVMTG5hoOHpymJfbT6okHKA3epzSolNsbK9hYXUOWMHhl6Tb5S4lYvogoBSYeD1A4nAHJRkvLZW3ZwGG1qu5bxdvFKPhplChMFmXt66Dc2LVtWDSsEJP1p8L5ArKIazQIbKR9Xsti+qmgmrIhhS63N8jLtpknbXwwKItGw9SwGL4O26lNDiGOojAhbWxQrxCWlrct2uU//NxnMHLgXnRdKQqNehAViS2Y2sG41r6jEoTFS4pZ1q8Ly+u3yfXWmNY2PdQKFWaJVlsbfVexlb9FCLaOqZH7mM8k8lntGljH5770CuXDRcJ+G/eePWsoRT2KNXob65L39GJo6DA2c9pik56x24d2rUJouUzkU0Y8FDFj9/bbWqGoD7FgP67ceAfXL9H7eiM2IDs5cQja0Lu0SyUnpF2iE5imwPf2Jqzdxsd6MDuzSplu0Ctp55I4En1hElovKkW2EY3Z0888xbJ76JmKGBxM0GsR2iXj+Nznvoz77j2LmZsLrLMN/OD3vw8LhIvCyC1sEf75qBNljFI5tab5+lYOiXSPFOqFFyRiwWCE2HUBO9lNVKnFwwcP4sDUUbTrbUKBLOI9PVSuCguWoHV3tti0gU42KM2tdaOLR4lvaGq2RVMIBvKsn2ZI832eetezeO7DH+Qz1vFP/97fITYu0S3v4Sf+/t8mNBKON9n9P3x1Oy2sLC+jWiAhZb7+9BdLxyxKcVROPcMMrekhGQiLsLq6jP6Rfty6MWM739VpHbXZ28AQPQ2VVuReoUXqBtfuhMVCEUuzt82SatBR3biVWsl2hdeWLzVyGRmWjewStE+tyLr2Y1VXuayZ1hmPx+g1qBwqt+I6wsEQhvtPIBwhF6CnCfl74N4L4vL5BWgpaHdzB8kvzyJ47hoKb17BMwUP8jEv1vbyVN4SLX+JAkg4Rw4RCLgRCTm9pYK0svKKQtezt8gNLl68inPnXiYpv48G4IjxDq1P7qMCpifvwYOPPYzh0YO4fmUG+d1Fng/TkG7bAphuGlGNK9UIE4u1HcLXOuoteuvsIg4MTdM7dnGZXiIW9RORTODJJ5+0PY+L9TlCt1ULChbvE5r56f/Hz2FjmeinwLLux9GJrJrR006Qqm/1aewTItbIaVZXb6DvoB9zM5sYGz1kxmNo4ADfB3H5ynl6U0Lp3YLV/ebWJr1xFXPaYaTcRE9/3AyhPPDHP/RBXLw8i+PTY4RqayxXG2+Tv506dQQ3b9wmXG/jyuUZTD0Uxte+/A08956nMDScwZc//zp6CafPX74KrdN35uT9WFtap1K2qXhn8IWvfgXTBwmt/87f+CsvBGk18yy0OFKNbjpL3Eszhb6hQVrjTRsz0pK6o+OjOHv2cdyYuUjsSK8kcs6Man6MeQxKqk1jaMtCEt+r6lhBQyMjtlPeGq36Fz/9u/j0pz/P+0VSuxgYyKBM63701HET8HKJRJ74/Nt5K6UlzSiXyli+Tc9Qq6Gvv8+glfP6dhpJJbqblLwVNdyCZpmOlKu4u8OKDuP3f+u3UchnaSFbFBgf0y5aNH2Z0KGpXeJ5fZ7kWDBMkSBzt7UcsiKfaxQuTV4DBlg/yWQEccKlmfnLrIMqG1S73w3YSqTVVp7p1yjsAfKDIcIuTWkguU6NIxbqpwV3Ip/32aiF4g5eo5WP+mN47esX4V6p46NjIxgZGcAIG/gLmzW8WU9gJEpkAI17EZ66NUzhtXqV1d8n1NPyy7ZbPv98wSB++Ve+ZFBNO9P3DQwaNO/sr5GjbTFvu8h1T+LgSA/5nRvXb18g11KMnzbJI7RtF63DZI318OUv3qL3cWHm6gpS2qFiN4V0wm87DopDvXFO3c4V+z4w1I9WdY+Wfh2+UN3yeuHiClZWNpnPLQq7Flkhv/PmCJ21Syblp13gPRV8/MPfi3quhddurCDgHTTupc6dtfVZGo80DRwR1PQZIqIQqnk/zh47gzMf/lFM9/twaGwCO/kGbs/ewpPPPEz+P4/Z22uIRwK4vbBCiNqiQawSLVRM8bz01PNL2hRgB2Ppg/AQlr9z4Qq0l+6NmVkcPHQ/1tfmsJXNIpfrYJflWV5bxdVrl9km01hfWYLnBz72vhcyIweIMzNYn501ARG3Wbh9E2+9+hI9QC+e/cCHkd/I0r3uQgvS3yIp036zYoSaRqCuaFvGWB6KSibFkoSpNyzk13hCBZvZHWTZELlikXLtxkFamX/yU/8cp06eIs4PItlLD1gt4wu/99vI9A0hRg7zx1+CXJqvs7G8RGuUp9dTjJr2AIrZuW//co7beWqTRR0wf/opyCgucfvGrA0GFkjKZdFdhAv7XRcOTEyQJy2ZZ96h1ZPX2VxbpvXr2DwwuTctlinvIN5zYGIMqXSGEEoLy19Djp743hNP4sb8NT6vi0Q4RsMyzrqgMK3PGXzOaGHL7LYpaol5qNWzWF6Zwe9/8iUMED7ed/IEnn/fexAnP5tg2RWjWKex+zUK6HY+h/NXF/HII9MIRkMYSB9DnNAoX9olgthl29Sw51bPH0tKZfvVX3sNR6afxMSBo9jdXcPS3GW8+trX8NGPPQ80e/HffvM2FT2KAweGEKXS5wjHwn7yKbbF/GwR09PHWVdtEvwP4Vd/9TfYBluE+oMYmXw/IdQinn7XY+QuFT5/m17W4XVNenTBa0VHwF00xSGlwqd/723zQgHKBzNHZa2if6CPBjbG8z4zklderuNwbxKf+L98GD//i58iZ7pOb1tFhV5f7RqNpIyGyGN+9Y1r6HUXcHIsjuTwEXzxc18wDpWl5/zuj7+X7beDi5duIxaOoi+VoNHfwxgNRzodQ65UYr1MkP9WMDZ0il55G0v0PqqHDcL6WmOPXugYvWiXCCTBds3hxNFxHJicpLEct2GOJx57AkN9QXj++o//8Aurt24hMzqOiWOnrNdCc59sszHCmcW5Wbz6jZeQzdNtl8skfElkt7I8V+G1bRtg02qz6mSWHlkHABvQlIpCOz19iHBggxUv+EGSTYHwE07de+YUrlw4h5WFZTz/sQ8RBm7gp37yn6IvM4JHn37q2yqIurkFSddXVqhYDVqyLjRpsaeXXkou4k99MT/MkHm5b/nUXVevXcGjTzxDl3+d8JbcgIra5Pvq+XNIa7cIwrlWrYlCjpyIz1WgpqK1szviSBX0UIl6MhnkqytYzp7HzNxFJKJJ1k0Ag/2TprxuVxwr2ws2vrOvqHDyJ82bqlKBQKEv1wnpkhkiBCBMiPX2S6/iIUKm97znPRg7Mo2lq1fxn1562dZAz3fdeHVr2+kcosd4vH8a5cgOdopzKLd20HXX0OFTtLVmb3LSIlRCvknygq/a7nza3HqVAqbdK4QE3v3UE/iXv/gO/PkZRMpZ/O//4Wfx/Ac+iAaRgDaNcLGuNFb1zrl5CtEo4fYK3njrLWvfgwkP3ntvH+a2CDsr6xb58RRh3sBQiB4+BG8gT6EdpeB3MDJ4lJ5vhB55Al9/6ZU7Bkkxeg0q8gAFpI1Tx0/avKIv/M5bmDr5PBWtg2NHzuC+Zz+Om1vjyK9+ky3mRIfof+3G3tubwtFDkwjQ+ycSbrx2q4Xh9D7eeesV3HvyJF57a8YUSru2NFt0BH43lgj3elMpGqQ5DGaG8M75i0RoCrhdZH2l8KEPPE5FiaHuXmJbpnH71hIeevhhXL50hbLdwujQKFa3szhPGVE0/CuvfsOgquev/MBHX8jv5nDzMiuU8ELWNuRJYqewRijXMVgnSKeJVdVKHQuLS3S7Cj+qQxPTBAG0I58V0LqoaQ1JWkTiRV62+VAnxIfFZ+OFFWJPSFSnIJ697yFMTE/hp3/qJ/G5T38B8XAPvu8v/zC94LePltAz5mdmSLxLpvDqcdOg8fDYmCmbvM+f/KLKS4eYDzcVnrUC7VanUfwslfR3fuOXKdzaUJrwSOcpSCl65+tXLyFFhdWkO/VyqmtWFmyPCpzd3iL3DNG70RvwPkUfx5JsNMXT7VVt0FXjUZpOPZAewfT4MXqnTYTCVCYalX1eFw4mqbAKDq2ihwoViSaQ6R3F9bffZkP1YDAZw/LqJk4emsL4cBIvfPpzeHFlngrfspCfp3uO4Fh5EMPZIeCQTz0XRBi78BG2Cm4lYwPYrS7hZ376N60O9H7gwADWyH3WNm/BHR7A8sIMcptFeDt5DKRiePLQND79uV9HJEN+1lg3/jR16BSOTE0jHA7j13/nS+S/G8YdE14P/saP/gh+5TOfoVdJ4Hu+54N8gjbF81BQxwivxmlUCPl7Unjx69+wMbGllS1cv36NeXHjyKHT+Nh3fdQ6uMRf5Q0++dsv4sDwJPZoxGtENpu8/tC992N2Lo+NxeustyrGxw7z+ZrtvI3N7TXKnos8dRdfePkblN06Th6fsPXdT508ip3tou2IsrZGmWa9aX6TNjovVQTV97C+pXg95pryGaMyBQM+XL0yTzhKZLLtIX8jt4OXxmzdeNtujkiCilnj+RJ5/FPPPIEg66HTqsLz7//TL75Q48O2CTsWbl2jkfDh9MP3kgy/aT0/FXIqeQJFRRANMcER1Ah9NGdmD9qTVmuIdy3UxYk8uKNMFFzJpRpQv0W+1X36j/7h38bBsYM4c88JfPJTv4mvfv1FbLFwIXKJs/edxdPvfZdu+ravQn6H3mmZlrku48Z8dajsbeLnQXKhHCLxPyVsiXlQnJ46KJhx5k1zaoL4hZ/7j8gTahW1azwr+K5CaX+qOqHAg48+gezaButnkwrlwpqeT49VKBQRikURJTcKBsP0bBTGA0FEk0HyEy8hk5+Nk0A0rD2GgRYhT6FIz7GvsCAXUtFhKsgx+Fw9TCNFCHySQuEmV1m1Dp21yws4NDpg+9n6CIvSgwN45Y0ZvHjudfN4ATZ+P8s00ynjs7NfxPunHoP/KpXpcJOWOGK9rppW02jn8Ru//DZOnrjf2rHCchbYxotLVxBOPYhQZAL7oSl4mreo1Ns4PDLG40FkjmnA10NutEmItU2lvoFi7Sbq1Ty+9MVXWX8dROMTGE/58fijj+HNm0so5reNB6ZSPRga7KNit3Bz9ho2NnYsHk4xiuVSDb/0a79EZY/YehdBQuXt7Rw8+xGcfeAofud3Poljh+7DldkL8CVG8OSpMaz7TxGZtLC2Qai88A22ZYfGvUaORqREI7hHrqhmHSB1mR7tp6HIIVvex4NnDtlg++2FdUwfHOS1RATkxgXSjp5k1IySVpYKs/3GRoaRz5eNnhw5cgQzt26SSxUJp09ic4s8tNVkGxdtA4HeZBJV3vvEI6dw/tJlGrYgIeMYeeEteP7Fv/gXL8TSKbpEQjoSzxITOffON2ltQuQCXgqx5r4QA4vYsoHEXUTctQiKbZnZEmmlgHY02GkaZN5IiEpRCoKCWuDi7//f/h5u3brChlzE5WuX8JnPf4l8ypnPEiM0OjZ9Cj/xD/+uqNef8KL3qzcxpxnA9E62SyGfJyVZXljE6Qce+LYw0Xk540d6aekoDWiura6YwLz52utWZhctXJXk1FmGjF65XreezUsX37aKjLDSVtfW0Tc0TIWiUtCriHcFoxSSYoGktoT7zj6AI5MnEHAlSeYztM4DhA0JCtc9SMUPIhHvQ3/6ENI8ruiC3d1lWu9BQsd5KpGma2SQIoTJ7azis7//DX4P4fa1GULAfuRuvYOX3nkFKxu7iHu8yFBwQ70jWNtdwYdT9+Lzi6/hkamz6K/2YR4LKDXFB/2ETAG8/tI1BAiNBwcGWNYqtgg95e/brTxi9HBNCmUy1MLq5jJ8aRdOPZJi/XrIL9s2dlUu1OALKPIibL2c5Od0LmFUSwvkeb349DfOEe7UaCz/PjJhIFvI4tbs67hx80WWO4KhkVG89mu/ixOERj/9336JnCzBdvbjn/zzf4ZzF67ib/31v4wrV27i9z/7WwaFO6QQj9zzNOXjNrw9I2i6BlFtkTNuz6OQlTeqsp0a6OudxNTkMUJXP9bWbyIeTSFG2fyuj74L/p7DyK7OIEG4q+GbfY/2cNpDPN7DMrTx5GMPUYm9NGRDNJYF8shn8O53P4mXv/kWFXILB0YG2ab02t4e8uhVTE1kaIwVr+rF93/ieULet7FFGHng4HHM3JjB6saWjW+qJ9gIdYsQzE19aLTU5btHK9qixmrDrw6a5D7qtXPCjFpa0IA3UmGotRo4dTaWltgKVkl41TlBb+ChG+GV6rT4+V/8eWTpiS5du2U9LA3rZgeOHj6M5597Dj/6134MX/3M7+LCm29YY//xl3rWtjbIP+iaNGCsT+sSpkfR+gQFeqhv/5Kim3bDzesVLiMBkjL99q//KlL9veQhbeyW8zzXMUgjaKdAyNXlZRJRD4KRAA5MCGK4eW/VehnJhGmNvYgEAhgeHGOONUbUC3+on+T6MIX3EEaGDmPPpc3PFKVftXoI0+uvbryEhaUXicMpDJ4o+nsPI0Oe4Wday6sbRAFTyJPLKsqgslnAiZP9zN8uTk2NY49QsRMlX4vEsFohx6Fi9QVimKms4lfOfRLtzRK8v+uBvx1iAxfx27/0OTQaBRqQGWuT/r5RtqXW6RI3Yl1qA7HKBjnFVfN8D50+aj11XpcWwCyzPfcQigcJU1lPtMqVSt7gUbe5gS//2q9io+mBOxLHT//V78NXPvVb+OTnP4UpeqMHH/4Qjh/5MBLp0/gvX17HZ67N4t9+/TyfQQapmQfJOK5dn8U//sd/mwJ5G+cuvkTjqnbV5NQ6bi/P4ru/6/vZFkQNtNiXrrxJRWvfMbjMO48NDx20QO6eZNrCr2KRCL5IA7h16xb2gmlMjvSagA9k+sh/dymPJXrVBo5Pj2Jh4xLSA2Fc4bOb5F5vvHIFt65vY3xUgQ1RnDr9iOlBvZ638a50+iQef/Be1mkJr789iw8//24M9aWwtjSDWDRE5WM9UmeoBprZ6MPR0w8h3KMVYgiFCHeqhHolCo6COrWwogb9moR38ijai0m9N1pNRgGfo8P9bBzHA9gKQPzqTO7jb3oQhclnSeiVhroBhHcJXTE1cpBY9wh+7Td/C7/xa/8V2xSGsYMHpZaW1re+FCm9uDhvnIROxBpa/ElQUvyjQjxrD77zcrwklY7Kb+SJ+RBMkfcR79NUlYceeQLLc7cJ9yqEHxFa4xbx8Q6VV2S/7aRNwd7Y2MZb519Fuq+XFbhMj6TuYw1y1+Ampsjm1m3UXIO7jVqD+XeRmwWwtryJDKGF16WlwiK8vmQefnjwKQwMPGOdHbVGFW6fxrGaVGKgv38I8fQQGiToX722iMXyBv6Xf/TP6M2qcDFfx4/fh4A3jHiMyusNWI/Xv136HD7Y9yBu1XP4t+/8KjJTCXQ8xPmNEvmol2jDh2KhbDNse9OaHs7qoDV7+vhZcqAKfN3bCMYP4+zYCPwrDcKjBwl3smz/CrRDn8pS2KVnIHdRZEBhZxYPj46iQk4SDHQxM/Mafv9LX8Df+uGPI5n2oMb8TY+O0EDdwi//3hxOfPgTJgf/4hMftR45jUnWKkV85atfxNe/+lVcvEwo2WL78aVgXXGZrZ1lLC/ewiMPPYhLn/kpuBpL5M9fJmylEWc7C43Um3nECb9sBVjKjHHOwWH8B/LMhquDYG8FoVQZE5MJjJNfKgQMzR7s7hTxwLHHaSACeOD+0zgwOonFtRW8dfFNIgo/RvsGEQu78BN/5QfxrsfuIyJq4OSpCZy85wF85Ln3sY3zuH5LnTvHCKs9eP7pJ8hZ3VS8A/B838c+9EKSFqVEtzhHSCZ4V2ZFSiha6pWjgsgz6WUdEGwIm0DIt8aLRDx3C9vWIyj+pJF1mTpFU6jRpLDaaVAxgjSnOMKHaharTZunJXr9rXe0niBuzy1jYXkOA70DmDx8yCrsW1+F3V1kNzesZ6tFJddZNYwGEsUN8hTUAweZNu/Teg8Ku1evohpSnlRxfAo30upDlVIeJSkhIWe5UkEun2UDC9YEDeKIL4pj1TUdlLoo5ZSBCYSI+wkh3IEQUr0p8h9aZ3qqVcJHkbMTJ87Qo2nuj/S3yeJ2SXzVg9cwhdL4VqXdwCg9moyAhCgc7OG12uspgZ2dEj7/K2/jp/71P+BDOxgIaKrHPgmvC0v0GqPjA1jMdVCrNvD8yIOodAhFU/0WKvZ27jq+t/9+fD57EenjbZQ8GqhN4JsvzlPgAjQSTZtOQtRi+yUlwyH853/5T/CxjzyDX/j1L8EfzuD5YRc++iM/jBdf+iw8CUVu+1jmPUJtdShp1SB6viCVf9nDyq/j33/2M3j+/c9jbm4OF27fQnZ+Gz/wkQ/im5d/FeevfxkvfXIRe4VZ/M37hvH2mxcwvjaLg48/hxtLcxgcP4WDgyO8dxbnL7zOdtIajlrMP2yy158Zgi+yQ8O3geVbRDSs10h8ANXioqNQvErDHOmeAXoGhcLtYWxsyvjs8vJNnDr1KII0eptbDVtn3bfXa/yOjYbRUQ0TDVAmGxgYGuQ9LvT1x2noCMkHU6h21rFHJ94krNQafceOT+PtN940SHfp+k08/96naCT3EEnEsLS2RWTRJUfstx5W9zYr93cIx86/9QoSyUFomFB2XlHE6gHTBs9qBYG3ux7HRUuvvvfjx06QX2zTlTpWz3SA/2l+v9bMNtHWTTym+wUb5yl821lNZmtgm25YkRJO5/U+QkzzuQ9/wCzUt74EI29ePk+3qinaVBK6YkVmaJkqjWW0qLDyGuuLS6yIpm001mIldugttFa3dmNQXF6T3EfRz9vZHGZvXMe1G5fw8COP8gFO/qp024KRMhgWE2fckQaEjW1LXPG4l8LZQ7hy4+o1s45d8jmNbcQIwRr1IjG6l0pfpUv1kDsMYHllnXlxYXmtxHoKolGZx9de+c+4fvs3MHv7Jbx57texvvUajUMViVgXL7/2u6wKQk9PDC7CtqfvP4tnH37Quur9rMewT2M3YTz/6MN4z9HnzMvli1n09h7CxYO3cM9TY2gkaAyKfjxw6v3WvX93E+9ms4iN9TUTyGOEK6XbN/H3/97PIMDn/e7//DE89b6P4Ktf/CwCIy4qcgTokEe70ujtG6ERlIHxobxDQ0lD2DeYMWN24c2vo0LjIHBwdeEqovTo1ETWnQvTjwVs07V/9E9+Cj7y87ddXmxce8uMq7jSJ77n43iWvEUr5toCMd6ghXtVm7sU8jiGxry4fv4mGp495HPz2F59x4ybPYwvjWd6PPu4cu01874vvfL7eO3NbyIQ7sHxYcqWZ4teq4tXz72Gg9NTeO/zT+LdT5/CcL8Ppd1FjI+PIEpoGAkniEJq+MY3zxGFDNMoJrDvp9fzaFd/IhbPNdz3RAZ9B3bw9HODqLkW4O8lbO3pUnG1fmGZqCLKPPfA8w/+wd99QYOUioLe2l4n3lcEMjkRLYIiESzEiPlXF6yCWEXuFSR5dPI4YciSzVqUsGpAl5pAb0FCT2EnuLJCq+jW66dPHlIYju7XoK/0SNPAVUnveeop/N//1c/YJMc/+hJEbGNh7ha0npsCTS1CQ4LPT0V8S0BisSjuueceg4KaqdtRLxevlTfTyLuO2eKOmjdEr6RezZ3tLbz6yuvOeSrGHkmkvLC8k3JvKwlRmZJUHN0v75hIxmycTvmSIGv6wc7OLnrJxSYOjMMfD+G//sJLFo6iMbvxca1HGCb3KrF62ljc/KaDtenZwmFCyloRxdI26/IGvvhLN7CYnWPdtTHqP473DTyM+45MYG9jHHk24sz8HB6ZyuDl6yt4rOcEjtx7AJ/8xovE973ksF70xdL47ue/G/79MQrNMSwur+P65ctmcASJstubNIDkEqzzJycn8eDZ0/jo8w/hB3/guzB/aw7/9Gd/FtGTag/CWULQKLljMNBDL14zz6YNBuRFNm+v49LqtqGM7C755B0BV7vWu2to0jOrncWXdq8U8dHUJF5u5qA5uO+59xQ+d+UacpsLeOO183j51RetfVWfUigJTMCn+U27uPfsKC68PIc6ZWrk8FP0FjtsD9EGB/KpM2KXBl0r6woFKabymec+hqMU8kbnbfQR7pZKWonrBPNPr12sEkZuOtml8VY3eqlcILgIQIvITE8dokyR5jSjTKuO9bUsr88jER2kQgNb2U2eDxC5OUsbaGuiaLqDdD/bd3+DRiYKzw9+34deCLt6EMlEoP4GWTxtmynBUvSDhFaW6O4Wm9YtTiHb2Nm01WFsEJdCLCsufiLh5iVmceRZVEF2zA7qHCuDb5VJlSjcWa6V8e53PYtT955mRf1R76TXjOZnbW7auJczee9OPvgn5ZcS92TSNhFNeVNvpBRA3eryNsqXHeOnFnYUN1R0hUKJ1ECa3lGz8CJlV+kLrqozw/Ge6qDQmUZd0dNaayFs3FJdM/19GQumVdfr8VNncWT6KBL0UprFqtmwep6mrbfJP67PqYOgTK/hQyqeJF8rsi6S5H953u/DuS/u0Pu3iP8beG7kaZw5cRg7i12sb+SwUdjCZmUVV2rDFHAPdurLONk3hTevL6LS1XhRB9GxArxscA12D7A9/+3/6z/QozcRIHeQwKm+Ve/yEIf60rhy9QJuzMzgH/7sf8Hs0lXc854DVEz56hYOTzxDr6pl4Goss9BAmZZ7j56qgzKN7cpqwdKSqUwkek0OiGjxxHvOYn2pQwMT4if5OZXxjdwqfm7sKawEC9icW2EZtM3OPiJReslK1upYCqKJib09o+hJ9ODISXr8xiq2VqkozTYa5RW4ZUwpHhEaogNjE4S0butdVXtp1rIMx/LcDdx78j4M9g6zTtjGO5oDFsHmRp73xWzV3GaD8pJIoZCn0p6ZplItwRdsY5X13GpWcOPaDGWCHP/gMVKJTSKpIsIB1nmWZY2kUMt3yY/36IBY3xggbF3H8ECMOkNq8z/9jb/zwtjUQVqoq3juQ59AbyZlBZpfnMOxw9NYJW9RL5kpmAkxBU5RDyTN6mI2b2HKxHOqYb4dz6GG0U99stolrbL7d7yV1Eb999VSFd/73R/B0WOHlahtV/+HL6XZQb1cwdr6quP5qDwWcSFlpzIoSSmpFGJ8fJy3SCGYS1W+KYYUSsrETyqYjIXCl7a3Nq2iZ27dorFoGpTUOTMQyjXTkRe16SeWD+afnEmFbPN6BVoq6HeVkFmzdeW5D02PYmmrjiNTQxgmNp+5PovFja/Qi69gbv4KQv4UFSaMSn2XSICCRI++sVHAxESceW6j79geli9V0KTh+Uun3getdScFTgUD6E2O4vNL19kGhBfhJtqhBPqaG0h4ErheXuXzxtFDmKaB08OTg/jsm5+kMBZw+PQA1hZ3MDI0hWKZCqtaZZo3t7ZxeXMXF+hpuoT1j76vn94oaeUfHTqBje2rzF+dMEZr+Gl9cI/F8ilsUrD2+hUqlLWpZEPxj5pEuI+RiTZiPXuotXbJLaqoeppYXK1jOVjHtVobTSrdKqG17qvW5R0cb2MTHPk50DuKjewtfO/3HkKzk8fOBtPmqWa9Y169xe80Cfg7f/v7sbq0gd18ke0mBEKPyDMyyJNTR7G+XkNPPE4FqSOeGKMXj+JrX38Rp0+fRqqvBr+nD2+/c478dw3ruQ3mO4hQtEzHxTKMaR6WH6dPnUavQbkITh87TU8VZVoppFNRTB8ewMLsMk6dfIJ1cYV0IExDloLngRNHXjj90P2Ec/sYn5zCO2+9hPPvXKCQsnHpEiWU8lBSJVvokZXoiJyL5xQZoW+O5dN/EkQtOihBv3OIQuQInF66U8o0NXkAfVTeRx96GAenxq1HbY9esHdwwFLTU6znkEK+vrqILHmPA8eYHyqS2lKeR55IDXJoSvNWyFeYRjAUNiWS0jlrFjieVvfKu2mS2/rGBi5cuIBkqsfGoTSupnsswyyDRtPFz/RbCqvQJvNYLFeVhFwD0SVaX/G+QSqPxmHkrfy+PEq1LLJUolLlGkrVPNoUnP7kccLZBopVzUZVd6wHyUQfjVMNBRqMpjxlt4mN+Rw9SAInI8fgZtl3d9j4IS+SfQl8YebryPQO4uy976JlrqDXfRODRw9gflcLSwTw3LP3YLN+CfObV23njiNH0oSVLpw82o+eAcE+L9Orm+DqNUglK5XymDhEiDjMumpRoGj1i/IGzGOIPKZGbqf5T/uKAnDHKNTiry1cI5QTVJcAW3tTISanRjA1nWY9a7yGhrABzM/VEC/uo7cbwrvvfQ4vbV9j/dPjO1kgbCNXYR2rvc1osR1SsT4cO/YEOXwv3LFNevwwUUCNnngPEZ+X8MqF49MJooHDuH5jjmWo4qGHztBr0kiSD/X3+TE2FsYrb75NGpjFYF8PEYBgXI2K2cb5q+exVHsHh6dG4YpkMTKu9TT2Larf7w/YjIpBcsRs+TxK9XkqeZrPINz0kQd7tdpuHZGEJlm2UagvYORABoGoH9FkAJ6Txw++8NbLL1ET6DHCEbptF27fVmCnlvNlQ/FBd4XXgUGy9FQkVoG8kKyUOhGkXKZmrGDNURJ+zvQmnUlmqihJJoVSU5uHhwZYQTl84D1PkUwGLd0vfvZzOHz8GPp7+ii0zIyUho2ibu+1jVUqVNa8jOOhpCCOUikPSVoiRWxoNL6HhZdXMs6kwWhdR8+m1ZqUrCCi4gC1Lp1g7LqWiSKxbVY1y1b66/AtKaMJi1dLemlBe5aYdWA76PG7eum0sKEvELD7C7SU95w9RHy9Q5K+RViWxW5hw+olEprAbuW2KW7A0+Y7A2+AUKZasboaGThm0ydSPT24dWEDW+QP53auoVPw4dWtd3B1fRav3b6A3X1ytb4BevWm9UB96HgM6YEp/P5r7yAS78HMbZLqjEy4FlcJw72n+VUhVKm0kTAha9eFjWVtN+NGMHmG76Oo7s5ibKIXA/0xCkuHqIF58/r41nrgCX4C48OPUYFrOHPsQ6y/joVHvf7qrFrUlEAKJSOonsyBUXqRdgW1MvlF1IsiyzC7lccypaORHsTJ42k8894TOHHGT0JPxTkVwsLtJu/3SqLoYckH2fb/7Cf+igl+NJakp93F3AbhcZDKR2jbpRI++sBptukScrkqtraKeOqZx3Dl0g0cPnIEDz18gO2zg7HxJBVQ0Rjkj4UZGvAecmUaRkL3U0fOGpTs6Ymx7eV54+gwbY+fbb3vQZHtp7Xg44kB1kEL/kiQsuBCY79hirNZXJcNQzimAAgfov4IPXcSnocfuPcFrcW2Q5J+7p03MHONFqShgU1mXIIlJeKnhPQuT3KUzFEwvaVKOibrQn0xC3ho7AAOjA5gRSPIFGp1FtINENsP4enH7kUqmaBR8+L8xQu4fv26cY90OmnP0Lro8kbCxBoUFS9a31ynZRTcdMbC1JoScOVD633Lsmxvb9NDOeNHTfXq1ZsW1aDFGbXWoAZspSgKfhXE60kmLZJaXe7aq0mKZIu4ME3bqsTDyuf18sHydBr3UnR6NBi0sBlNRgxTcOfnF3g9KEw0Dq46eWiela8FIMU/QuhXcGi9xIZxPHWlXkGjxjJojyMS6wIbR7OCK0xvbbbE802cCE1jvkrr695F1c28aydBCnpZIWJbN+CtrOEHPvghuJmXVxfU2ZDFQ08ILpMzhKIIuLUsMw2EixAxHrTn1PjMpdsFXsPXPsurHsr0FLq1bZx94Ax50xPYWgb5ySQSscOokuv0Jc/i1VfeQrngxuFDxzE0cJSKNoTPf/ErNI7CGpIBGR8PDh6YpMIH8ORjP4R7TjyNzfUqPWKOsFhTSbTuwwieeZzGg7wnGpoEi0s0kcHmZt5kzO3RMtDqFKtgkALaSZF7ooncZhlZciAv5afB+vvhJ8/APz0Eb82Dt96eQaXSxJlTQ7h8ZRFPPHyGAl7H+OgJooUo89aCbeez56VRXiAM3UfPcAhtKgZ9LdsgYNAzGqMXIwUY7J1EnZ46GInbGu1dwvpyjRmlIXX7Q4iF4iwrDUWRFITGvkO00iCU9bhqlA06F1l5QbYahUw7E+ZIwEoFQpB2w3rFhI8l5FIs9dbt07rd7Vp31jEImMWTWvEDvfQQGguaXZjDi7ScUgy9hJ60mLq2bvny117Fhcs38PVvvIKNrRwtXhTjB8bZgMQITEfxg+pl0XYrGiidX1i0Z2kdCHsI8yuv1+FvQW8p7Pb2FmEU76uWMDdzE7dnZzF7+yaFfR6rK8t2fnNjHSv8nt1RfFqJ0KZADL0IraAjD5RKJejlaJX5DM1ZksLKPkiphvt72UhDCGqqOYVY0QIZepTd7U0aAK1iWrf1CJQvTVnp7RlAsidCHB/B2tbbbMgmBUZLfdHku1r0RkHEhAjctH7BGEtNb7kg1XXqMnYojoSb+dnLINaKI9gNI9KJgiwJYRfrnApvnUFEC4Jm0TBhYYDnSZ6DPkIqNq4rRKXyB7FPU0o7gxNHp1V1fKYLo+k+nJ0aQLCzbl7nABVl7tqqja9E/T3Y3lhiwTWgVsboqB8B8gMtYay8b23uEAbynFqL5ZUs8EJyywZ6woewu7uOG4tvEi348cwzj/OiPXqLPnrCQ9huLGKntYBs/RYiPc4G08VdyhiNXcDvsiGJn/mZ/xVnP/IBemJ6tbIbV26sUuYUnOzAwk++dg2u4TOotRXJ3sM6dWPq2KgyQ9mt4/D0veSAN21wuEzl8Edp1IYPYnj8FIIJP5UrhEKhwHYF0c+ylaXZLBNBNKjcaxJB5AnxFlY26Wi0o2PZuNrm7ibmV2YtOsPFuikUNDDfILcsIFvMYbNAuP7oA/e9UKM1FxSyjgc2kMi58RcaUXVEyJ3bACorRi2icSBZP9pxm5qt+1SpKqw4hkJbdEyKSh/iKByvV5erdoKQtdfeQ4JO0wcnSBTPUEjpOmnxBMc0uKp9YDUYWy0x0/QeRRZIwibvZKlSoOWJtE64VTTz2WwrettHG+2sZaH8NCnoSrNM5dnN5VgxWRQp+Dl+19iVpvBr7W555Az51G6+xILR6jKPWldCVmqoX6u0OuNroWAAgXCIFjaI1a01jAwO2kS6ZIyEtZdQK6Z1JOgNGruEdeQgtG7yPmXt+Md8dbuEW0HNomXFucjQZahcXaubi9+k1Wt2bVWpNeYv5U5bT+JouJ8WlQaJXu9E/DCWG6vUij28/9Gz5BNBvHxjgXkrIzNOA6dNoNgI3kAYO7t+tOlRDw6dpjdlo+cL2NlsME8aOija2NmxqUN48vF7sL2VxfiYJkgmKaAhjB04hkz6AHy0hEH/EL7y1W/g9IkRbG1k6fXLeJM8W3U+NJxGueQsUjM4mkQoWbUg2Z3tFfP4pcoqbt7YxfMfmcYUhXapvopA14cE4aQWVKW0kQdts172jApUKgW8c+4iHnzgATz0wLtofD+D24vbFCp6QSEGtqknTAMzNojy2gy9IOuXnn/48BiuXriFZ95zkkb6Fus7xzZQRD7loaKlPquUo22UG10K/w6fXTVZadG7NJoFGhm/rd8fiqaxujlPJaojGUkhR8Ur7RAh7NNXKhSrWUGr2qEijyBOAyaLHomoM0cOiBThvjPHX1BXtIRln5zCeBCFydaMYCHVgyILbWs3UKg0ZsDLrZvOGVRlQfldiijV06u/N2WFUYXaokr64z2CVQ6AIvRhBYXpscaGB5BKO17twoWL2Nkp4q1zV/D1L36R0KmOL734Ij0MvQCt1w4V4fKlqxgcGTCFF9RQaIxgmKIuepIajKQpJr9Qt3aTHEVjTkViixIVs1qvokF4UKeyKvKhSt5UV55YTu1h1GCe/bJWPJ/uUQAnFZLnFQ4jTKcVgBQ9oh392jQI/eleW/IqQ6jak4oiGPUhTd64v09haRatTrRIo8ovBXC55dm0Z5TXrKPSdHurtM5V+AhZZ95ap7VrIEVSna804O968ED8PvSFw3jX8H0Y82Ww0t/AQnmFxqOODzx8P/YJA1+7tob04B4Gh/sIF3148t7vIovqQXZ5l7yBMCzUS97QwtnTzxJyD1BgzyNEhQtTIPozfciVtqgsR7GRXSNRP4TX3rhEgZ7AwgI9VrCHMhPC6VMTmF28gGJ9BaV20SILQvQsPYMxdIsN3D81gVqwg6XFLfQmvBga7Se6oFHxR1HfLNGDjFDwQogPk8ewXrtNDaY32MZ7mLu5Q74Vx/GjR9E71sbCrW1cuHiVnCyJ977rQ/itL34GZ8emsJTL0ju7ENpv4QePTaMdosIk9hBLuQhrU9ilNzl28giFPUEjGSEV2ECKnOz63ALy21SMYpPKHLBhjnqlhqS7D0M9/ayjcdyen0WzQrrAdqi12oj4FYbnoUGloff4UKd8aa2OrY0ScltVtn8HeXGv/Rgh7S3yT3IsKfvZMydfkBBqGrfGeXSwRcsjDdgTPKBrsRWCzFtReXhKPXvyPNYtzeuc0Wt5KPEPWiVtoaJrdEwuSx5KD6M3sUVdmI48VojQaXJ4xGCQCPsbb13CNj1Elri7Ss8i9czpOwlxcWsTLaa3xd9a7lfwkYlSMDvG66hT5hW1CGeNhqFO5anRG9b5VoyeIg20VFjLetNYHuVVfIyKJ2+kuT0yHuJgKqQZA+Zbf116b0ETcTApiepA8YgVwtIgIa/Sz+2WkR5K2vrjXXho+e9HmVxJ6+95PS2mGWJpBGndrA4aKG+Z5WMDmq7GCbX2cfvStjVm1+9BtdJCCWXkWzk8Gr8Xb+5cwy/tfgZbVe1HVLdyf99TD1rd/sdP/ibue3IUpXyd3mIXa+V5rBduYauxxdN1bFSWoe1w0hSeRLgXL37zZVrukEG/A+Pj6Bsj8d+q44F7jtngva32RK+/vDGL7cIcYn5NnpwlZC1hO7eKdfKZRDCC/PIOqhEvn8F04glsss6jiS6iFHDlT+NhhUIWP/DDfw2Xrl1E01VBoZqjUQmjkN+jUGcxe72IfEHrQ/SidwDYWCnQ43TJmXN48+030dc3CC/ladjrwg/8zR/Du55+EN1WAXUarJK/iAB5jxZZ0Zarx0+dYtt0sLw+g1w5Z3K1tnYb40PDaNe9eOzR57CxsYF7Tp7FjYvLNp1mcaNBPuTGB57/Xnj3/bhy5TKyVD6tJhvwSmbybMcagtrPiwioXmpSF2h8tZuKOYkKDXkPqY+PyCMDz4P3n3xBa1LLfUtx1Kkti20R2qYR6rHjjQbh+JOJ3O2g4FlHmfTJN2XaUSS7X4qkO3g/j5nw6xzTVE+fdkPXNOs4LZOmll++dpXWVWM+zgbZ8mKKfROva/DZbRZKiiLvob2BepN+NkwLPsW6+bTZFiGgR5kjz2KlqiT6VAWLqCuHIqHK277G0HQd8yjvq95EGwRmPrRjnRbs1MqvGm+yyA5BWJ1nGsLMCoqttOjd6k1CCPUOUoBYJxlClkgqxvSi2GQDq1Nj3+38FjT1+0LQBEVtkux2aYoE89TxG9TttLxYuLplUKNQEZh2qq9CqPJq5RzCJ0bNM2YGxmlp8zR0HXziqUeoOGXMkB9OTB62WLd0WnksE1zKQNQouGX49npwsG8cI5kU8+klfHsR6VQv02tjbGgIh0+ncOCAttbxYGHtMmrdLHKEbUurNzHSfx8OTR6iN8uQH23RixWxsrOFVp58ivA0R88X2PNhIBbEYilLT6Y11D24//j3GEdMpydx8cqr1mXt9vTj+NT7oW08d7JtZPrSePudeYTDMRw6NILh4UGMDh4k1xrC2bOHbW29DD3qk089imSriGIMNHjabCEP6hR8KW2QVmcbMe2OF34aRTmF7dwm4VgQG3lymoCX3rgfPspMqbKEcDRGaHsCn/ieH8Iv/L9/g7Lgwpn7HrQg7Qj57vLKLUMzSXrZSETLMNSh5fd9PsoTja02XrAOLspNRJuG02Brf2TFOkbCHngeeeDeFwTtrOeMAqZuanEl4z/yJvQwalz6pjtWm4pBpbBBPTa4dVTc0R3pTSZFyCNh5V3iQDxkb50UYZdySdCSsQjGBwaZHnE0r1/byjmei++hwX5aWs3zP4TNrS16yi4OECqs5Ypm+TRz1b2nMQXtbVqxBQxbNQpPRWEj/M73HitZHshFeECWhZCvQzi3h3hYJF4j63sk8IS6/Azxrbk/4h5Su4D2GKKC+lmJLlvRlTBDG4JReLTgiSalaSqIvKLgpimsex+ZkQiCcS2frPUUyOH4XK13p61e3Frocq/Fy9SzRL7aZOUTrmnjMde+vFcXc5fWCV98qLZpMDCIrquNNOFjAH7kyHnUtV8p5UigaRWZnw89/ii6FJAjp6dRoufy0BulYkPkQ3kE3BFM9T+EnlgCRw5OYi2/haXtbeQa87jw5m16gQDzpC77YYwcOMQya12OLmFWECeOPEbuMMd2OIRUchD/6ef+K06cOIWe9GnEExT2e57F+q0lVAtVvOu5Z6mw+3jzynU8/973Y6R3CiePPU3BrrP9ge21RXLuBo3nUaKQPXLZIuZu36IRrdIrDeL20hpOTJOrBV1YWF3D6ioh9GAUN25dQ3ajSUU/iHvvOUNFvom1yib52To2V/MWfKD1HQr0coorDUmovc52OK5KHMMDQ9auBRoXbW4tzlQuZ+lxyhgZPoRf+eXfwSRhpNblePQRTb5UT3cOly7N0GCS+lB5xEdzREzJnrhNzAwQentcTfQN0DD697G1maeidllHMeOkGnJxj/an0Z8Ik4AFWYFpE3wtkKG5P9pca6K/B8O9PfQCYgKy6FQ6KR6vkxLGwiTpLIg0nbYeEcqXxjE0qs2rTEnlxaRUPmqdQu2HmF6aCiVI5KeXCXuaGGY+1HXqU9ck3bi20FQvinpw1BlRIWTTaqK2oD35SzZbpqt2LHC7XoTmce1RwbpN4tsaLRgJZJvKViV/yuXybEytbFMxaFamVW/J45Fj2TLGVD5NR+my4UMeKR4Vge+Qfw9R8gK/rwu/vwMaVObdg9EeYDjjxXifGwM9e5jk50iSSsc6Umyix7NLy6jFHKloLJ9Cl73uEstBRXLRwnaoIt4Rq5e9dsSsXbWsOEk37nvXMSTSxOM0UA0ajYS3h9cFKAh1/C/3/XX89L0/gR56t1FyAy3M8kufes3WqDuSOYmMZ4RwrIBAcBrRyANUoBkqZQPLOysUFhfuO3wWh4efQzocsvL2JvvpKbU1TobtGrRI67GRU6Zor76aw8TY/cx3mNxVPLSA1fU1/qaw9o1h+sT9ePqew7b8wPu/+7uQSIRQpHc9fvZ+CrYL0bgXi6vn4KeC7nkyeOSJRzE1dYBKSY/NdpybX8FXv/kGjV8LH/9Ln0B2d4sKEoY3TGhF7jU8OkQP4SffWbX1zW+px21nGxevLrANW1jg8aW1HUoGeVkojVTiIBUgjETKDV+kZBMhy2V69HAUlH0auS7KNcoSPfTq6gayuSUag2fwn/7jf8K9Z05TTmqE2VXKPNtQEkdksZMjL+9J2YTEPqIP+OtAgPoRpNOhkR2ZiiDZT3PtyZPLBQmpk/D8yPe87wV5gQKxIV0Q3VaERC5IYRB30paSda1pgVRc4y7a38dHwq2VZtyIkT+od7CPpLxEki8BqZDEp+n+S8ycXJi2MZFyHhjqM042MdhHq004Yp0b4i7q2CCepsvWBmB+nw+jQ4O2YZe6sSv0Opr5K/dbp5JISMfTCvMnRifXCHnEWJgOrYOgXINeSbtVeLwEeOQDMXob9VTJXO6Tz/jcWrKKekmrKs9DSeK9fFMIIlR2P72Jep6CjlulJ+IXekU/y9BkuuJU9XoHARod7SSh4TVbmIbGwN8bgC8ko8PjngDLp42WErT82nCNChqM01s14SIxljfQDhftGvPh8aO8QePSSiE+4cXBoz3YOt9Efl87vbdZi8Tu9Hb34CgWalu4XVrBgxMZPPD4Q+g/PYaVzVlkho/h9AMP2ZT8CIWyUb6NscEH8d5nPoCvfu48WiTcb1+YRbdMUr0yiwoJ99T4BHzkIr/xmW/iSy+/jfe86yGke3vxr//VL+L7/tK7yavy2NjK4oknH2I7+bC4soBHHn7QIkO0U2WkUcSNHU0br2F15Tq09WiN3nNp5QJWt5eY4wZmbp5Huq8PV69ex8Wbb2M1u4xDBwetS1vjhJn0APwhGstIHQMDUSpmDw3ZPs4cO8XnbWBzI2sdJ3UiBo+PXGY/SMXIY+pwxmCu5ppp8Lba1kKiwO5uE8nBjA2nRCiHw0On8K7HfwjDg2fx2AMfxD33PI8bF76M3Z08ZZAyTugei6XsXoGHTF8v5m9rN0nt7lhBKhNHxDVB71PFYN8IeogI1EuqzbMr9T1k+lMo5ygXlMUE+aPn3Y+efUEzE7Xeg/WpS1kI69S9rXGfWCiMgdEBNAipEsm4RRwcGExY756s6FP3H7HR5tnFDfNSAXom8QX1smnqgzoCJobSCAfFeYQLVenagbuL0wd7kPC7+CwqlQbe8nlMkCRrztJWbtcUUeM7mvDo8dGqUxM06KwR7my+YUq8UyKnae2jSGGv1tQjuc/fUtKOXVfSMQq9uIl6Ixu6js/TtvvFqsJqeIxKqAl+GmjV1p1adKbO/NcJA2iL2Dj72KmRqFOx1DWvHfpyVd5DfrVTaWKHlnCHBikxECMp1/rh5EzeIXpbeml6GQ/ocWjp1SgLV/fx0ff/EPpSh4gK4sTuD5M3HMfaTB6f+NBTOJe9zLoK4uW3LprRchZ8JN9M96OXivfbS19G3VXEv/t//hcE55bxG2/P4fCRe9BPD691Bfe6PqSTKXKZR/idRqDWQm9vBs899xT5UC8+/du/S+Vv4sc+8kEM+Zv42Ic/iMT4Abxz8TJuXF+iIfJj5urL9CSjFL5T+Ol//R/x2tuX8frrb+ATf+m78JP/5AW8/7n3YHFxAb/9xU/jr/z4T2Bzcx63NuYxMCjBVlT7iq13KEWzSH0arGxxmUIdRzoex04xSzkqoyflsrUntPbG+Gg/jWTXOLWH8Hg9v4mYPwgt+nN46giqnesIuEIIp2h0KdTa3bDjqkK7PCpeL52MIF+rorZfoSy3MDlxih51HqMjJ7C6sYJkvB8bG6sWNnX05BmKYRSPPPIug91aW10dTxfOX6WcizsTWpPzaefHKNut1V23qT3pWJpgwwM2I49rQRcfckRKfQN+JIiqeDk895w88kJRWzJSmUI8WK9onYcumrTg6iUhY7KeNcE3cQDxqkTCh3gszMoJYXl9m9h3mwLpRDOLnKsTQT0/2jOpvyfKT6BAgYzT83l5rNpooS/mo3BS4Il5yy2P01UZiVJoLRlWeIUuPEgvouW2zKUYFI1Swdv7Wm2V+WnRc1DYpJw1QsJ9ehlRO0VFy2NoSoo2H9DM3Wr9Lp/T+jWKVlCMH70LjzU1jsVMFisdKmOLxoCeVhsv67H0WA3BVtUEeZJCMMsNHiNUafNhQZJdpRkKeShoH8bkwKPE75O49/hZ5ipMGNjFo/d/EIcO3Iejkw/h7P2EUR6fxRAWCF0+/anfR6FYxgAJc9/oUTzw2EO2gMqFN1YtT1LuPZbBAx/ObV/i8+t4IJhEpuHC2LEj6J2eNDLdPxDBK6+9hcnJAxQEF3nKFfRl0uSYzsRIDZj+b//mFxDx1PGTP/7DeOnt25ggxDp04jjGjh/C048+ipe+9ikq2Ifx4EOPY+b6FczenMflmVusQ68Fhv6Nv/YJ/DyJ/OLiMi5eexlDw1QGykC+vIPWPg0q85no8aOUqxCOijoo72xOws4AXX6TCGHfRZ5H4fcH6ZHGtNOhC2dPP4JyMUcKsI2xgSlbGUpb/QwRWrKJ0dfXT/lZxMDQiK37F49k2H67VCQiFF8Ku+VtGk55GnoVtl1xJ2s8t6/3IDR5UBNXM5khyibBnEe8W5uA7xJh1LCb3aA8krNmEvit3/519JLX7WbnMDp2EJMHpnHu8lUkpcC+OPI7RGh7PniDCXj2/OTgPURAMepJiGXVzvf0omePTb8gKRYfyhNeyarTiFNEnEHWMjMqx1Ig9FNmq7TIuWKdv2tYz5KTFEn26DWE5xQZflepFNYSIjwMUyqbVFB5KK1Uo9VjpDNewoMyhVobDjTaYl/kIGx4La8lTNYTo+sPKX5KFoQZoHsR+lKmNWYjvMyS8a4mIuQ6ZSpUm42j9d+avDAc8FJ5VS7BPh9JuofpUCn4rAo9lDYR0ybOgoXyolJKxXylgkTlVNx9WiBFELj3yN/ogdr8revFDf3qbND9AVokLxEhFY6SgoNT9+Pg5CH09g0R09Mr+6LkIRP05EFykAryrKuZm7cxNTHIumrQYt7C8RP3YGikjkRlD+lMBp9/+xU89fhHceHcLLnftimynzBOvDXTO4xyZRfHU8OYXltH4+QpCtYadpslciYPoVia7VWgZ9hgvsrYpgKurL1D0p7G7/z25/ADP/gRvPXNb+DMoSm8c3uJvC+C0akpJMaGyCfLePiB+7G8uoYDkyn8x3//K1Say9AGY/mdLcKcCn73977CPJJTZXeIVvzo6Y/g3IXX6Mnn6e3Z9mz/BvloKuGHP0JjQEQQJBzTQvz+UAAVenFiBwwk0zTeSSRYf/VGB4MD41TaPRsnqnbzNNQ9mJyaNh6kLWaya7eQo2zaht9sKS00o04CF9s1X1hgI+wRkqsn1WuTMCOJhNMbW90iLQhQbqukEBqTG7QhB9XztSvnEFE+ogksLtymTHnx2ONPUY67NGqP0zs/ggcfedS66KukIutrebZ9G9vZEpFWBx3K0vb2Lj3gKMWVZSV0Hh6Yhuf44akXxA0E+7RBljodRKw1XiPPIsihJcPUvUz/SwXgeYrxPo+1iO9t/yf13rGqeCvv0XfJv3gFeQzv03dFE+wzE6l4EH2scHmYOoVfXcdakWafrlVbo+hat4seiAW7k5JNxVZvWsDPhqKCaRBWxFm7Quy5Q9itEWK2mB6xrcZzYne60BvMkyIuFNLErFC51B2+R0Gn52O5tNywlMTPfJkh4EWKd6vx2RZTyAZX+d28TmtZuNVTTO8kbqnreatth3pnSAxnztyPdP8IuRGtWVk8ZpXQpJ/l2MP87G0cnh4nv9Gi/AXcXrhCqDxFEhxAvRtHYamFyN4u4ocP0pDtYPp4Al//6gU+hx5X8CKsBfAlnNt49oFD+Nj/+pPoHxvEv/z5/4yt7XlaZz+VK4v17deJKLR24Q62NrMoU1GaXb9tm/n5L34Opewu3v3IA/jy619BL+HVCC3x7S0tkbaP1y99hR6HMLMVxvjBDP7yj/4gYViC3uoi5UNRDQ0kyUuGRnqwXdwl34phbGwEt1ZWkCYE67pbzB8N2l4TmiVcLCjoVT23NGRNKguNqQZLV8jZk1HtlZUELSj2yEXTmVEqzQ52dhfIfTIIk0fNrt5GNN6LUiEnq2WD7jJu2osrHk6T+3rJu/rJkUM0Yn30XkXqFnnTyBHWmRc9vSOYX1oiHCSnsjalwlFxtL1thNocD0dw6folQtVebGzewvrWbVy4eBNXrlzBYw8/gDfe+hoh5aANFl++do7cMI9YMoCJgxMWQxmlwaTosl5ChIQd3Li6As/pE0de0Naeil9rUypk4ZV5hQtp8zR9KrRHiiIsLDgkb6Z7JHTW3c5qk0DpP1WeBnONLlG41cWuMCBbn0B8hTCvUK4jWybcE3TquAn3KKh8bpl8qaKuYVoXRSQYj2OyNuuWiqm4NTWsvgtb67zgjVZo9fpC/IxTEdUnqNCeFr0LDQM9rpbokifhRVRIKTA9Ig2Gos1LhJo55qXCzyLhZ9LGt7xUzi7ypbaGHqhACqfiM/k9yIRUNi1sWOY18tpeNpIWndcEQ62O9Au/8IuESGE2xClWTRe/9qu/zXQFfbUWIKFkiI2d7KXn8JNvzOPA6CDGCU2+9Mob2KS1d6FGhbuAKxfzrMQ9RIXdyYf6SYqz2RUMxRLE/w/g6qtv4VdfegVrm4q7W6W1zmGkT/N1pqFdOuDVUluHbNR/p7TF/K5he7NN45XA4PgA9oolTJ86is3KnPV6HT98GocOniJni2Du1hpGR8dJ6iP43u/9AXzj1VcpoFR83nPs6CRCbnLM9gbrmMiF3kubw2mhm0q1QqOrAAEvDmemqcwFNEneO8x/gBQixOuG+oeQiQ7A59Ii/iAE7EOU51a3rqHIOi3SE924dYOt6EJ2cxe1fBMDmUnmiwaZfCvoj9GwFTA+PmkDsOGIm7CtblvhRNIpm+6jcTOtjeJGhO0pY5xmHdXRYP5iqbTFfF6buUClitPrBZnPJvp6BggNIwgFOwbJd3JrWFi6icHhSTz04P24PneNHjsEV1DLYDtcTMMn4dQAjehxTE1NwnPiyKEXBKm0sVpFxJ2K4Qxi0rKwMW2JMP5JMRTXp4FZ6aQ+NIgrqCc4YholvkLrrfXL5F10XulpHEaKJs7UogI1OjwnL2SCSl+lZJgGUbfxNq0o5GyK5jJIpkgGnZO/UjRyXdEEPC/vI76naAg9z9Z9oNeqdYmlu4SD5n0EA4QiWanMX65AGFvVQLCbSk1vSw7mpwEIUEECtJZqYU1Wq0sJ2RDaYtJPj0dXaB03VcLbal1zfdSd7jFvbavYdl04c899FEDtwneQgnmAUE3b2HgxPJagIJOH0st89fOfIhFPYDd/k+815oPlYwW8tXQRwYQHhSyNW6CBidHDODQ9gbfeuk4rPGQYXhMiFSOnbW1mrt7Cv/vMp1hGD612Gzdv7SLR3yTU4Wc4inZjH7ulPHrjQ9jYvo0jh+/DFd6ztF4Q0ECqL4Q2zyfIM16//DnaGkHyHWR3SlTmHPr7tTdvFAnyrNu3r5Mv+AntNvGudz+E/NY8hVDtQ6NTLyOwT69LA5iJjbMe6oiT4ykPfhq6EIXVG1SECdEP687DOuu2tS5HwqZ5+IIhci5twUPOTN6TTEehVV19Hgp5q0hhnsB6YYNeaZeeqIhSO09PHbZu9jApQrm6QyfntqiH3h56M9IRZtXO3VycpRIBURraSxfPm/J6XQncmrlqsn2AfE1LjGn+XH5nA4urV5HpyZBLb6HrYZvtLtGo1rFdmMVg3xQePPsENtaXqTx+uPw53F6+jpnZ69jZWSV0f5CQfg6e6amDL2iVnxYf4ERIUJlYURqYlWDrpTEnKYR5I32Xuum3NIHCKtQnbyWIpwBGW9ZWZJRXKkzJTbHT/22NIUkB+V29cYJOmrUqXXQGiPmb92pQWQO8yoe2odRvJsDnOYp5d9q7PJ+UVIO98jZVQj4ppnyUxV+1iLfpBfl4VCotNKu0ULxPiqV5SvtUoih1SB0LWuhyl+cpJiyvxzyTjIqHz2fVIED3moiTu1FpE+JZ9ErKi59pa9PlMBM6cOAQJqZOYIMVvUQLL6+snUx2dhoWbR0PV/DYo/eRR13BrVuvQ5sm19s7bJS3US3SK7erOMQ0tAyBzxXFASrnV75+Efn8DrRWn6IsekfG8D/9+/+Mr712m417xfHiGjJg/ayttHB7rozq/i7L7EYipMmTm2i4dkj6N6nAu6gWFIOYgCZG54t5rNIuDvkAAP/0SURBVBMeHDp60nonpSDpzJicKlKZfkKc29giZ6jWN1k+UGhOEt6S30xOY4FwLOCvYSgxzEd5aPkbtNo7GMxoLlITmysFW1T/0OFJW+pYS9AFyfOCQSqaJ0QjkMfuVgledxKjQ4JrVSq1j+2qJZU3MUBF8tOgbeQX0UfPs79H7sJMKM7UG9YG4UQUlSLWtrQyUpXnm8ar6kQ/ijC/OXeZMlG0mQQ3b2tjPNILGpm1tU1C4wq2tspEQdqPim3MuhOikVev1Io0XAGsLF2Bb8+De04/iPnNS0hEhlAvLRmPqjYqbNcyGqUaTtxzyiLe3zj/TRwcPwDPocmJF6QwUl/1ognayDNoT1UJrRTH4TOSevWiCYQpdIa/TdCp9lQKKYKXgklZtZcgiibj8agpk9LUn9LTrfvSQgkrn+1MzdAzqDC8zubZ8FMvZU0aq6dSc6hELXoxVryey4bXeV3JO5iG413ltdQxIs+r9a+7rgCqbZZpz2cdHRJCdbELyzX5WWJF+/1u64yxsvCtmEYplYYQxMe0UIgMiDpg6i0X8rxPCqWXAnebjS56+8do+TNY2Vjgd0GGPDzE2kGFqLhqeOfq66iQe/j2SJib9A4pkufiPgJRN0YJzUKxEC7PvGwT1TTC1e1W8WM/+nfxpS+/TL41wIas4aH/60/xvBt9k8dxMOkhtFlC70CQnreDaNSPkd4k4oR0Kt54Xz+a+yWbH6XIj1VyqmhY69k1DTLPk0/FevcRZ7uv5xfQoCJWasCV2ddsiGSIvGR4cABXZ15DobCGnXKWn6ssa428p8I000gkEhgdOMZ2ySLsoda5I+QWKQzG4zhwcBSbu7v0dsPoNPKE1w24mz47dqjvMMLkJ3FySG1U7Q/QkLFdlrJzyKT7kS1uobd3AEFy5Gg4RX61zbRZKCpdoVihq6FX2tJeXryf7adNFjQnbt/Tsd7aQKBNHtug96I3jA5iO5clz6Txa+3T467TKGT4O2HxpFpJWIulaueRIr1ja18xmB6WfwRry7eJRtpYpgGRIqW0zSnzrxm99505y/rqYntjBocP3WPB1p6j01MvUCwpFrTatPbqCraZuDwktyivJLnRW1adRsOulkIIyimoVN7IlE1eh8K2p+njFHHKtiPwvMCmcPCHOI9usBAk3qaJfNIMcR/7M/Jl6mtwzLwmPZCIuTiZ4JFBQF2gF38rVEpGQb5MnSRSUIUIiW85wbtKS1GohC3MX7XJ9JUH3lGVUvFdpfZozyu9NX6m8CiVXR0fUqR4OIR93lsgr6qR7/WEWO6gF7WaZuoAvSEfIpmkEe0333oRYZLXejeK/O4t2qp1wpgcvSbvoZEpUDhC7gyGxgYpuCPYKt3C4sY1Kl2Z93nJA8hBeC1RDEn1eaws0gNGYnBT4L7yy/8bjn74B9GbCqK4+kUcnziGoaEiTp0kxPT7MTbqw/SRYcKnKGose7mwTZhF688yxIJpWu8Snn3Puyl4FO79OgXKi0AiTQ+1h97kAZYlh570MHY25zAyfJAl0yquCxRqzRGjDdIQR4desFGiIvcgRJh28coFZOmVxIV7yRXTCj/z7mFkfATVLr1tgJ54v4aoJ4xYIonjhybxma9fQH9vFP0DveiQs7pcFUL1BkLRDAIhtqEnQiXdw/gQYeSeAlAzbC+hgjp1KgLqNMsQQpnCrWk2koMSBb9creHIxAS5c1XAhIpRZ6aD5sE67gZGJ8clNPBHaBA1P42GdGd7A6xe69FNZHptzpPLT+NN5Wu5FMpWw+BIBmu8bo/Ix0e5L1cUw0evnF1Dh21V3sli8uAheagDL0hgba1yfgqmSbkU2yQnoXEC65jQOQo7IbB5EC+/i2MoKqFNN62wGQ3cikjyQhNuKY66mfmN5/lT8E0KwyNKU6xJLzumy6U0+jMlkcLxOrtAOnaXtznpWCeFvBBPy7NSdgxuCqZq/Otud7sCfxULqEfJUAg2+dQ7SFhXoWJJmWQcNDenwmvZtMTuTFfPYX6aqhse08o/amAv8Xlv3FknW4uzqEHUS6WxqhOnHkCFDTgxdQyrqzOYuzljC63Mzd/Emel7yT1mMJQaJfSJoUpEUCp40GrkKHAUlH0S6sg+qnngwuv0RA99hHVbYD53cONKHVpV6SwF/crmTVz49OcwHqnhYG8CExNnsDyfpxcs4OT0w+Q6VKaYH/Nr1+GnkZo4eBSkkdirZ1ggChshaaulANwl5q2XHGWEAkzjQ88vGShUNgjJWGKf6t5FhYugVtpgo7eQjIRRam7DT34SiwselTGzuIitfAnrK9r10YXeDA2QK4ut8joiVB4NvKqXdZ/pRZJJerEIBZ/GucOC+ikBriq90QqiPfvwReJszxC5qZfQjd6FjSDDq429NUg8MdxHT8P86XyTXoqoI92j/aQa9PYh9PfQM2YGEFZ8JL1OfDDG9Bu2au5+20sPFKaQEJ2Uq7zGj9GRIetYSqWHCB2XMDY8THmgZ4xHWQYa4w7LxPz0Dw1inQbGdvuQlXPX0Rftw+rWCimCxrVq9LJENeTtnsMT4y/I80giBccUqGpWXXLMBtHApryCSL28kwY3ffJG9BZa2KVDZTCVoVDqJY8jyCQt0DV2TE0jZeJ3J20pixRQl/G7eQspNCuQf/JE6iLX3VJIU0QlxMqVImmwVxELUi6HVxEH8zrNV7EAW6VF7yRMrrTUwaERcnkxxQsqXa2mql3TNf/F4w3Rku2b8EtRlN8Oy6YLW60941nylDulLkr0SMGQ6sLpsNAG0AqvUjewN0xL1VrC0moWC7fnsJGl0JBYZzfW4Nmrwh1oYnszj37CqQ6lfJXKEQyvYmN1G7l1ChC9QX//FKHfLsp5bSG6h9cv3KRn7GX5gsgEYri5Ncd8Bum18rj/IU1HoYBroD2QoJdJkaN4ESW2ScSGqRhhGjZNhQ/Sq6yiL5VBrqpVk1j2YMxm9CbDfbYBWTjSB19bPFfGpwQt2lkgwXd7yU3IodzkjjFCR/EOP6FdX6KPAh0iV1nAFvMeYBuNHRjA8HgP6yVkQbpNekCt5Do2MIGt3BzlqY2pA1LofUyOjtCgleiRmTeNdSKK5bV1BClnm2t5QvEdwskYlaCP3nUPDaKDWNBHxabwsv26rNfedJrpbiPdG8cejcV2lh6juIp8pYBjhw6zzjTkEiB3rNBg0CPTKGRzhLWEvIJ/iUCLxmCNBlbfE5Rlllmex53mtXUag3GbjqOJhv18VrVRZN3TchN6ri2XMDpKPkgSrR5vrZysVbw8kxNjL5i0SjgprE4HhJwiBUtKRIH0U/IFs0S+uxQwLW0lsr5HFynvom5JFVKhQvabHkP3SZWkhXfUxH56zb1LIO2RJpiCezzIA+pQ4Kd5HCkyb7ELqXRUmBYVRuc1peKuJ7N0ea+US4qpI1Iu8TEpn65R75/ypA4LcSxdrLlNgrSWP14jzyVIuM/8qdzaI8jCsHifIF+d8F1jZPGQl/CQcIAKpzg/QUbNAq0SBu77mG7AhdVl7VzuxdZGjp6qjKceOIY4vUmuuo1kcggzC9vM6wbLQaPgC9tYz/HTFFANGHbqGBqdQGmbUClcwuWrHRS2y0QGXusRu03PoyILXvf2hehZqXylXRqCMjYJPxTdvkfL3SL0CZHE1/IFknZyJZJq7UHb8abocXfpTcQ3YhjJDCEAehUKXH9fL7SpQX2/RUtcoKBrMUcaJdZbs5ujstXV14GB+BDr0VmzQjDw6WeOkjN2cO+JxyjAlCG2h89dsi70CJVrg0JbZwUqgqRMshNPZ1Ag+VcMZpUwUa05NHYQ2ew6ArbRdot53sPq+joNUQnleotcqomFlVsYJiRbXV1ArtxCKhXFISqo9hTWjo3qqT1MpQ7Sq/hiEXppwm1C28FMnBw0wraTXBFNUI72uwF0fS309Uzg4IFxLG6t0sh4yY3p7cOaZEoIW8tioG8Uu7kF8uQIkvT8uy2t8Bshdw2jQs+kOgrR+5YpHwEZsMOTUigKLxvoroBRLtmArDkWVP+rJ0TCrx46H7mIBYPKqzhSzDO6TR0MFE4pJ1/MNw9KUfRDMux4JVsAhcesc8K5iG9+6rywCStZ1wpWSinvQs0OFUECLZin6zWVRC9LV8pC5XGywv/4DOtoYdryiG1CnLtztJwODx6j15JSyvPopWBgQVaB1f19KQ0NDH8pj5r+XqMh0dCC0lSjSKGUfa3Tvk/IS+cGLy14pQxsbzeQy1ZRKTRswLlK4TsxdYTkeADJQAA7FVnCZZtyvkGPpRi2bG4HdSYfjPisZyocd6NCD3H5Us68tVYszbAix+5J2KxRRcpvrO7joUcPYHZ+joIxYluOJqMUdtZZTtO8C5tUmn2Eowm2l8aH6GF3t+gHXVhcXqPHiSGTIA+pO2vuVcpUYlari8alWt9FX6zfNqZWwGuAQuN2kRMWS8gTs20xv/tuQqeIH7cXF7BeYP006hYVobUW23UN3MbpHYoY7R/FytIc0iT9XipMjOXRXKxEzwDSyTTL1mb9CU5uEIZNYZeK1CXnWVneJtFn2xDSSS4FH+X9w0ISVHotCrpFg5ErbEFrBYbJR/oTQ+RDScpNAH3JCJp1bZLA9moqpqaEZLzHwtVcXnpP1vX2bh2pRA/vo6HvpMnrFA7FdqVXj4f6eV+O/DFDbziGkiZHMl8A+SyV8dDYg8xfEb6Qxii7NhTjmRgbfUGWXXBLXIIejpXHB1Ig1eMmITRQx++yulIY0zUe5TcTTnEp8RUReZ0yEZU8OzLNt/kd5zi/yYv84ctyzyMSfl2qFPTsOx0QUiDdz7eEX3F9Oi7F+sNOkzsp2nVSRCdZXSOvpC50KbAOCv6ZF6VhkHLJi93tuNAz9bZePhZSMJVgEjVafN1PpEfrSYNgSTFvdHaNptOBoQwU2Pi5Xa3PQX5HhRfsVB4LxSaiQUXuF0n4eywMSYtHVpsJWsIdzC+woTx72FrLMZ0Kj1GJaSS0ZnqxNISd3ax1iDxx770YHtvHrUXFodG69g5h8sAQuWMYW9kd5LdlMAjNUscRTxzEwo036TlGyFv8zDd5Ir1QhwRfIb+ZZB/rxoert29Q8IJY21yzOvRQ4IulVcKbOtayW7TwLCy979ZSBYmom8Q8iw7LbFHh5BG3Fm4iRCg6mOrBxs42xSGA0eExEMVhr+anwkWxtH4Ro7T0XZahL03usbmCYqVLiKRpLDJYhIiJNNq8J0zo3BseR6m7TesPenStwNtlG5TYTl4UyX/qVXnOFr0J65uGxbakbbpRLbZw+doSQnFC8EgPlW+ObdGyDgS3N0zvSPlRryHTdJNXK0g6EtHSB5rm3sP2KqFeI1eMZxDxav5ahekM0OPmWa8RlNnAHhe9ExU0VyR6ISoI+zvYLZd5DT334AF4psihaDCsG9VPZVLYkQRC8qepEiJb0qIuhUxia4IpweUxwSr1nslzaIBRExVl9SWcsvZSMv1Rpq3DwPRQd9kB/eM5eiGhwz+EiFICfudbf7pGV2pelM/rRKzbNjVMQp7CeZ7S43VSLgqLeU49nzBJcEUPUJdqMKBKkieTF7rzDLuNaiOjwk+DgrzHcstzWj9bz3NRUNtsUPOztCP6Juem/Chsi7cSgwd4v5+/NYXc6ZmUEdCg6eJGGdduruCdi7Os5DYuXaXyEN4trWeZ4w76M+MUoDA51CRJcxbHjn4CmxtzOH9xGb5OiNaUSk6hGD3YxUBqGDPzy3yOi1ad/Ac5epsM3JEEpo89hEBoHxMHJm3HP9IFFOsuQqQFZtaLSq6EUETrSVCIgqyLahu79Q0bpyto98Q2IQ15Vb3DzygVdbOAnZ0qHjz5CKHqbUQIi3I7FaR6g+QiIXQbVfKeKAqbMkAh7G6WbPaBnzyt0yqzXtmGQXruyi69SD+Nxzq9Qp7P0iq2PnLAMqHmAXrdRXqdDsn+IGFwh54rTGhWodDX0BPLoOmjEofSRAo75GUBQijyJkL/Ia00Sy8vbxig4eh03CjmG5ibFSwsIeaK0WM20Q3s2zww7QOmqUrimoowz29Rttiea0s75EVUTkK9QnkdvYkRcxQ7uWW2ww7bMU+jmERvshcFGs3+vgkqf4hGbwRMioaohnaNRnr60OgL2ktXSEh8RcGj6s2ShSXUpNg4HMIUQdZb3kjCS6nStAodN7inmay06vu06qZMVDCnk8NRMimLwSN5Oj2MgqZkHG8gziUoJW/E0rGqpSSmcJJ43i/+pGSkJBqzkp6oV1LXyosZBGRaSlrZda7RPCe/5VlBkRp/kikRVxSUVIKOUt7xZiy3PZfX84ilbZBQ+eSfgi+1qGGbabRoaAw0qip4uQap21Iz5l8r7L773U9jcZGchljbdJcZPnFkytao28rCuNf62i4aFeXBgwjrMEK4Mn/jIqLkVdXGPElvH770+ZvWaXLi1CGWicQ3uo8kOcHQeApHjw0bFHvk/kcxdfJhTIwdoZUcJv8pkeBfI9eo0nuQM5FHjAydxvrqRQwN9GCtnEMh18DNm8sYHB5mucnRAm2EvL2Ean7Cn350yedc7jgNURfxWABenh9IjtLwhsxY7IXjVI7bLHgT+c2mzX5W2Fg6Tm5CjplKerFOxdMKthEtZkp0Mzt3y8b3wrEYjQ/bk6ZAHRjJkA81GjLt8KGOlCI5oSLwR4Yy6KHy75HvHSYUHCY8bO1totJtYS2fx8P3PIVX334Dw30JtkEcZ04+iKH0ISpmFWfPnKSXpPLkijgyNUCI56P6asO7FGr0clnmrd1lW7UDyG7UCNOzmD48hW3NHK+7MUI4vluswUc6JP3QGFNxp2CL1iytXiM01ixrcupwGCvrC4Ss5JqErZ6DE4R8lGEJqFYDkgU2GNWlCEmW+Z9FHxA20Qbxj1dI+HVO33mz5gcJQumgc4/O6UPCKE/lQEIH82mg1FEshcBYWlI6E1wpElVYUIsKIVGXF5RQS8bVeSFvoV4+jTPpWgmz1oOQUuq3yuFkwMmEFEQYXU7MrlGKvM5HbGt55W8rFfOiZYGl2FJEp7NESiWFcc7rXqXLX0xLs5IFJemhqIhMGhFCsA4rOhhMQPsBa+0HZ2cJGp/oCHYKO3D7tUIrPe2+j1ZcAa9hYvQghXMbQcLA7A4bPehC1Ntn0yKuXS0inaLAsM4mjgT4LDeOTEzjGy8Szg0ksbNZZYOT8EsxUMC5c1cJY9yYX6bFp3fQsmTXbl61KfJoZygM2gWyQeLtI0zTcgUR2+9Xwx/hoJsK4EehvojRgQm4mfdt8rBQWJuUVdEkyljaWkBr308O12SZO+bZVteqGD8qSEe4Sju1W8gyLxq2IFzubtAjDmBjbZvKnjFj4/OSx4Sa2FjchitEbxcfodVfpeGgx2wECE3rWN9ewtTQNAl/CNVWnl47hwa5VIvtnyIn3KeX1wIsfekIHjvzNDnoGs7dvIyrM5fIT3eg/aHDMQVSxxFPjdh8Po2h+VzahbEBRdjUKjSMJY2dUu73/Dh5ZJD11cGBA4OYmb1s+4gVyYMTiRTy+aoNb2hgO0zD+urFG/RiAzaLWGl1uhXC2wQh3+ToC3tsc62CqbaXXEsotWUmRckExwZFJaAmwPRi/OrMUeJhWXQek8BK4AS3zKvw3F2BtE4MHTdPJ4l3xqCkYxJgfZHQqstbXk0rcEps7XnyeGxIg2D8rbyog0G7IooPmYIoXXuuvBKVW/nhdydtloHaaF+lMMyL6bbd4+RLz5b3kbtXF7jKoxAsU2x+WmcLPZaUX0G10m7Hm6okgqOEeVQsbyDCXz6Wo2gb2O2RwAYiKXhD6kqWoQgxfVpKwg/xlw+85104dewo5udW2XBFCmkLVS17VqnzaQ161Brvy9DQkfvV23jvsw/hzQtXQHmmN4tTIOgRgzUEyLUOT01ZG2gxyhax/+HJQ7Yyz7Urb8BPDxONhbGxtA1SJItdVFT24o1twqgAXIRT++4i27WF4d4pbJZy9GY79MA1RJn/KL1gNKbN6MoYJCTr60tDi5gUSfhdhLhBKo43oKk8FezU6xgcohVfyWFoKGhwGPQYroBWXNVAeQNLi84ikwPDGRRzBYwO0iOSX5XJMbXcWX86ic3cErlRiV6hgsnhI0gS9mk6kfb+lYFJxVJsDx9K7Rrv3cbFC8vkZIT2EXLAnbohEnHQRDyCfGHXOhQU/N1oaGf3Kob6I1he1Wxw7SUcZL20sLCUxdzCGmqEhDLYWnLN62aFUUGC4UEaHHJmetXeniHWsfYk3sLudoGcK42R1CS2itvwTAwNvNDQ5DxCFoNQFFbxKJN9ilFTUIrCo14xSaUReF4rAVZvEj942hFk0wF+alBWAqdjEkQl5kA4eQveR4uuwVen5+1O5wLTdzwI77GHO/BS8Ewwz1Yl0rVMU+la2nrO3bfuYBbkXTu81llTkHng/epYMUjIi3ROOq1jBvNUNl2vBPiyoQONxTGPukHPsYFvpWPn9KbBuatUfFGXmCCvpWJKKRvVXTsYJxHfR8wEo0HsrnjDGK1ck15Bg7a3Z2axvLRg3d7aKofkgYaig3K5i+mxQ7gySwUg9+tNBxHu8WJhJY8Dh+nhuz4koxnEe/xU5iqOT47z/j1s7i4iRPikjoBSpYipsYO00hEEY30Ulnm4KJCeYJEex28zak/eex+VpMHMuyh0eVpuGtEQ4R8VoEN4nNut2oRQLYKSSPXDRZIdjQyjXM9hbtXZuO3AQIy/i9grDaParaKwXaJyElpT2GU8lpaLuHx5HZmMHwFWfNjvw6kTx21VpbCHFp111qZn22/T2ytKg8KqGcAB3l+stDE4MkzFv43+IV5LD1alsm8X11nH66wbN9PJYSdbxUD/NBaWV2yWQJNtowmmWmckpJneHQ3cE1fwWcValRDTS89bJfzUsX0sEh1YrCe9dMCvqAty6taeRb5rV5drV+fJ++jZqXjV3S1ECLtZSygRAsbjGdZ3EG4q5NT4lBzKXVH6i9dfvP7i9Revv3j9xet/nJfrxszNfa33/517yd8JAv1prz96jfCaw/SF8uzAneO66v8ore/E68+S5z/5ZXjT+cfXt6RzB4l+S5GcL9964O7lf4AT/uDAt/zP150v33qVff9WfKHvrED74Nm7Z/4kDPIHR3ne+c7/v+XSPzyvf996wvmu/+3bnS9368E55Hz5o492jtoAif1y/rdjdz7vHLSXyx+Ey+j7n/76I/XLl37byCDfhs7FvnlM4ad3X2TJRol1XHRaJEZX2bFvSUy5ItC3T9FtpX43FSWn706yzlHRcXU+2H26nG8CS+c6vfmf8uSkxE+d55+RHB5gtoziW6e3jlk6JOZM1KsT/K3FmrS4s/70T0ftxS+6x7nqT34pbXWZaC+OTqPOZ4rxqJx3y+i8dMw65ZUfpqjuAv0z1qcy6Fq+tbKEYkP0VHIx5p+l4E9X23KomYT8ZPq6jtebrjP/Njmf323PTCV859n7qgTmRelbffHTUr9TJzxkXfBRMhutiWv50EElf+f5Tv2pO8ZJVu1995ier3RJJMkknWPqptGnyqXEFFWoyTbGOllXGshQodS+JJMkBU5erUl4vZ6hYosJ2nk1sjJ057wuUNeMfiofeqs6dI0YsiXHkzaQYJlVOmKZTj3otL1Vb7xXsqxtF7TWrhZ71nGHf/KltPkhWb47gsgc6oR92iE97M7LvukGK7ted65Wtu/8Uq3pPsvJHYHW+btXfOvL7tNhHndGQ53fFonKf3bIudl+27X8zz74tm4ttod1Z21ube5r373v3Mue7nz9U1+6xsmdBH43lyeN3EcwEkIsrr6yu9f8/+P1Z83zt3vpXhWDDUgh4T/++KNp2VC4GsAExXn9QfvwlImDftu9d972wT9+d7po+Kk0+FWRctbW9vuuseAnBdsMzN03XzYAQJPpxILoeh6/8yy7Yl9irb5LiaCu7+ioVNHSND3jCScPTpp3n/ut5zSwobN7pvB3VIXnFGhmd/Iau5s3KY/2LF6mepCC6om8UVc6H3z5+wbg1aQVnlOHlr3unFPi6jOU2dQ5x1A4Jy1tvs1R8Lk+Crsclh7Woowpr+r8UnCdppoGaYwaPC6j4xgK1a+Mm+MYpOiN9h6aey4EWPFa3kfdaU6WnHzJaMS0HRz/shUaf9XHHUVWCIDK6dN1TF9dWLJBipBVT1nL6nEf6gWzoCh6RD+VM+jVfW40+eww096ttKElZVUerXy/sVNEfmfHYm60XKi63WTQtLV7KBbkMdZbu4FIWIMtWmHfi1K+ZEGDN+e3kElHEQmx/IEgjb3XDLvWPFYAYIOG3/ZpqWraa4vtqi5BZpCNxiyYZXZ5tHW3up86PNy1KaiKLWrUaVxrzvpo7qAPDZu7ADP0YBkU2OenmPn2PWaMLRaLFaRW1or6bta95FHV0qD8dHmuRaes1vb4tDflCJZXN6hPe+iYrjnSIaNtfoSvQEDtLJ10IRJ1oVJi3fFeyUy71bVozVhiD60W72Yabs0yYSLOdo6KGu7YwhrBsNPWGpVvVClHfo+FUms3g3qdz+XztGiiDTLyT05NA3IKvw4HNW5wZ7yA7ek1IWSdsJ6dcQeBr45NGtKKoKUm65NptCRnfj+iwTB8YR9yee3QzbZl/WlTrUcePMa6jrDNtJ9oF6++fAmXr9yGFme0LV9YZ3r5mDktLawYLOmstp1U+Iq0T+EW0j/pjUVgs02lF6ozDQ5Jlhyn7Wif6ki6pjKyUnk/H8CvKpLsi+43Db8TCuSM2Tjtak2kOuZF6lq2Lm26U2fMhembQpgS8HmAZiXoV1C7Jvz5OCj+r7wqcyyME3Zw95iTEWW43W3hrVdfw9iBCdy8cplCCKTTGRw7dYzC4UyK0aVWQn3+ub2U5+/MA6QQEgChH6VpaOHu69s8whqV5bt7Sp+OweZhfeg/Co75B71k8Hm9nJSd1gn75wiD4yh0gP+bkjM3vN45JmXkf/rCl6E8ayNdrlxLqTWa/ocvc3x2QOfsEF9MjcecPDnfJYzauk+ta+jyTobNkbES7BnKjfLiJKiTdpn95j1CzmaseKUcRHJwEPFUgk7EcTYSejmSCiVYE9c0OBakhuhPjlgGQOvIeVmJGvcp0/KrT75CwRI40NJWMRqYmM9t4zZaGiFf1ai7UiAzUWZ4XZD36Hqlp/pS9iwmj4qs3Syc0B1eyhOKh5Oz0XiPFh6xlHi9Vu6Rs1B6utfkgLdJExxDxTefpz1GNYu2Um5ZZHGhWEVhd5fGsMx0VecOu7HwIMmBDAfzZ7FzloRTX1Jq1aHCiTSVXtOPFcXuLMjCc0zrbuSD/mSAmTXm32fXW3Q5jwVDHtswQKsUDQ4O4+qFG7ZclRZZ0XjV8OgoNrMbtk6A7bjhUf6a0GxVjU57kcB+RSs40WEyXRfzFNAzeNqRR0XZsfS0cM40wzu2gcaXtpYOh3ljhls0XqotzfRVrQ4PD6HB9swVt+y31v2TrBk9Yzm0epOX8qA5ZnT1CNGxeL0ylh6rr2aNFUTd9GkqRMdL+wIkUmKS2v7Gw/rQdbyEedQcLk3/btZZHjoOzTzttClPVSe8SnOd6p0aynS2HYqP7RkclGNVzCvrkdeyQqxttd55gHlRzWhxnlBEhRX4k1xpeYS7zpGyyjqRU/HIQaqe7uitIi20i2UPAUWjWbMNDqTrWrdEs5u15ICaX2+NcSoazJEbOmLKgIJWFY9r7cx2lewI5MhWyDloVxRtHWPbIvF+uB2ZkICo9gWttPqv5FpOSrplzJpntRKyOT3+NsbGStRzda2u1vV6uHRFzo45s3YwVeMvt0Amy6zUtHG6fIVkRMci0eCfk4NiZrUkmBY10dx/jVSrQm2KOzOkTLRb2repRWUsYO7aDaxtL8G7F0HfUAaTh49icKSfwuRBtVqzpXEVoW3r/zGd7/xLtfmdSvcP05L9dwTRMVzOKZVBX3TO+alPNaW9eEC/nc4AHmciOiMnY11RFCqdUYpK15wZjRSvsGsdKKPj+tCAtl3MlzKjf87dSkufTt4oErrOuZAfErw7X5W+fd69X9+d47abJb9T5S15Q0KUP8cRKW271b5b/nhcpbEQMzuu/6UkKr2Ts7sOQa9Qbx9RlGC55hnRkFOBhdx0u5aVUwAGb7M7ZcyFBOWEpCg6FgvIWDll1b0NWnEN+vtoODQdx7puqMDVhrMwqsPsBC74yTRkLJ1gbzknR6nkJJSWdfXwvI7p3J0s89l68z9zHM71zWaXrKaKeqWETr2GdrNEg9igousaoeUgDaHfghCEqjtiKzIwNNRCsVpiQu2q/AnJK3jbHszyWj5Y5zaZlo5AEUYqo3adkZwFyWCE1lVVtUqDnx4zSBoQbzarqDJfzaIz7cRL4x4OB1lmBYqz7izIuMAy0Di5nY0GNVnXJvuyfC0tWQ4t3U5D2HaMlJZKd8sQ0QuZQZLBJBtTULt2/pR8V7s1kwPVlSYZKk5YNd9mOelnLK/tPY9tBq72z+3mmZYmmHZolLVambO2otpc8zGNsfM+H52J1oXR9lbqN3TxfJBMStVVKgDJniAalQ6iCcXdEmgwzwoCCIW1DKF2MG2bgVX3ngy2nHu1RGDAepDz077fWpJQYEGTm7X6da2m9mO5KWuJJNtJOkcHqNhcTVjWp4y9HOKep0QW52PdaTVr1g3/ic1JjVg01jcBhZ5FBivJpcswJyQar/VsNFk66A1ibKgX8VjC5EQbDLIW2PZ0cl5Hj22NVSYohqfIM9uNRi3P5xlY5UXkMlYOzVgfZnpvvHoRoRDLSpmkD2QdWFMxPdkC6h1lw/aLuCOH2pdBkwWk8GLE/I/twQfweiMk5ngk/ywmZVgtrDa2f2wzsUrVseRf7FuVoeVXtIqC2JTsVygW+PNwUJQ5KuHGyioikQQqFPB4uhfJTBKLszcRj6fRP9xnhVxdXMS5N98g2CAyLhWRJXLUphzDA1N44rlnkOhJ4OaNq1hf3MJjzz5FIaBiSKgNT+vFQrMgMibaSDBMOmyVpFqwN0/+mV66zhL+Dr++Nd1vzY9zzNgPv5sx559+SpDUkNaYdpZ/PK76UmH1ISdlrX8nPccZOeeVhr7renNu+uS1MlFSfOd5Om5f7byScYTkTl7spF7Ki/NMS/PuIy0hnuMBKUeXGVT3rP5MAXjeusD4ovgqVSc//G1J33G6Vn7dKwPFt5M8/3hYxfP39NqqYXrpnL31H18UGTsglqJjSk//KWV1JciQCjVqnIOqa8haEyi00oM9liIUMAtJR8S8qvvuTiqWV6Xh5EblYao0zi0yCTkaGcQ9Wj3tRKvZN3o74yl8MRnrEiOydMJYHYWW4ZLR17O0h2AsHGMdKcNqGb6tTniOGVMIoW2rxjKoH17trXxrKUbtGbHXbTENGkFWtC3+RSajTeh9QZ3bo/5VKRNNu85ZAIz5YfpW60zfw+8hfwyHp4/j6PQRGks66WrTlnm8df0mSsVty6+6axQNqEB7Wl0aWDd6+pKIxsMmdPt0BNVqhYbGb22oiRxaiV1dZBF/ArkVpsMKoYTwT4aI4MBPA0ZZ6dK4S0L2WKauy29stkmG5CIo7UnEsZMnQ2P51E62xi7ryCREsiUBsy4hdZOJ3cpQCujs0Vl4aWjFhmik6Zjk0LpkNImkHI5j8MUi1LyqGzl4MRo5DLFHLemyu6tJ6WRgNNLqrmSyJpOSJHs071UXmc0j4L3qgrU0XR22l8KeCYB8Cql1sy61EQK9k+SRDxXW8AYrTESrLIT5XLYfy6eucTmpannP7JyFS7MJPKwbdSF6+GABInGlJsvhjFUB/bEkn6Vt6xqI9Mj+UX7YXuYY+SzTJ6eI1kXYaRDQML+6V7sbGwBjAQV89Fz1HKhMWhqGWebL0c8mr1XXo+pL4ERdgXd7AiyKlPVhIqObeNhCqdU+vF4LiqkhZQdsBh/Pya4prwIZSlOszJwh5azOZ6mXQtuYf8cclDWg8suXAuHn5m6jrq0EVm+TLndx+MgpxBJh3Ji5jFpBOzlSKSplenctK9myOGszamzEVKqfKCdhO/FMHBzDjSszuP/xB6wS1dc7MjZkXtlqgi81ztuvvYn+/iGMTY7aMhn/373UEncy/+f60jOs1e98/vHfFCIZfRlsNe7da/jxBw6KR9wyWHIEFDIprATM+oh1/s5bRthYjy7RjzsvO2YWnYonibp7jf3nXGeG1bLmCKfz0nfmz77pfj7Hzul5er4+eVz3Mm0bcL/jnoze23XOp93DtJxyOi9jf3ZW5dBXKnQqDa8cFH8rO3rpEV5doDJIGawcMr26Qr9ZPxJ2/pQR1DMFmBRnLvbSaNeJnGtodpo0N3VD0sq3Vs0IEZ1qfSel5GxjrnkH2vZOswE1LuRFRI6FaXYo45JHGRirUhoMLURdV9ABFU5zhLWBrjaUlfFzjDgNND/NgRJk2ZgMa8lAFRNRd4cYkByZUKs2UJIiq1vJggFYn1r3SeOE6oo1E0Dj1ahrvIMW0QwgjRRTlfKrDtUObaJ+vzdkhk7OrtvkMTrYJplMuicCAWEZkd2cs527TIlWyVDddhq08kTm6fEwtN2hwsZLzIOPBlmrzNOMW7CC0lY+vb49Po+GkG+xRNW/Gq1ZaKJdpbHmwzyqC9apul7bNOpuvx8ton2TTV5erbYJNpV9MQ2Wj22hqc+qCxnAgELL63TeZEe6XrvJyRDamJuQeYjGjYyn2XDkS2v8lso13q3prqobGni/0mFN8V+T9SEHozrVKjI6Ho65CUacttzeULeqxpnYXrQ7Pl+A6eoePp5yoXWQK1U6J58ch4fPFXDQmmhN9PZp20igkKM8NOXY6Kg1t8FLQBFVl1qZdaX9eXyIRH2swz3awn2MjDrTqItFAQ11QdIBUl/ERE19+Vcl42s02OZ0UCSOiFM+tXV+h8BC5dX28Ooi3SP7tTEsaSTr0UdZ0fifv+vHDp2x2jepEHvaZLW7fH9LqwESaKhOrM0oTtqBwsbO+GyNw6qbVVUiM6BFPmrUt5DGjZQ7KqCxW+ZV+qm9hvb2qDMSeV4hGdeeQlJhN3UvEbvjlCmXmi+vQgZpx/9cGNTW5iZu35zB/Px1CjhRHCspGu1BX18fG4SNxEYWw9KWdjMz51EuC/FJIIUgib6CUTZ2FO953weIsNpYnNH2Cwlen4L2RTl0YtK6DVQRWlxPu12/9JUvExns44FHHkEqkzGjYNL7Z3rpOpml/94vSgYdlBpcRlCfqg8LsuBLhl5mXP3td1/6rQvNDkjB2bB3v+tT7NLGlfhDv1XWu+dMO/nbEKled6/hb3NMUoS71/I/kQx9d5yIruXbLqfo64vlg9dLMHWMyep6deveecIfpKsT9t3+OWnZ/Xe+8xe8qV4as4hdr0vVBaCxEBnXfX2nUZWj6DQIdFpULO09qOfrOJ8vG61nOKhP9SqF0OzJAOUraF0pqmdbVUVWmg9qNBs250XKIYaoQf/9fW0C5qBtbdliazAw8W5H6NqpK33KcGg9bKFvIWxjPjyutRA6ewo2kJOxvi/LuzkZPlvVrx05lIAWCtT4RSgQskF9dRZoI2S1kc8TsjS7TKtNZ+Gn5ZOiSxesW5EvORAZ1qZmfjK/hoTpNHx2rY9l5nXMm65Wn78aRpuwaZ08v98FfrWXtaECJpg/AUk57HyRDp5g88j0EK+lkWZ9ClnPze9irJftpO5FphkK+dGu00GVtcEyj9FgE6ujSUBEF4YOHVs83mNrgptz1TLObEeNi8mi+YJ+c4xae8MWj2HbO92flH3Wg9pLZlLMSuu3aZBedaoyactSde+1my4MDoXIcpsoFfaQUv70dDqfrfW6DR8ke7RAo2R3j9cQjLC+Bc60zHAk2qYMaHzQh+xWhwyVeRMkkBzKiLGNo9GosWi1qbYXCtPBJJNkBtTZapV1qTpgPoQ/+vvDNuN3e6tMVkVjTGYsgOL1tRGiowqGOkgkIiYL9t++nC7Lw/aiSPKtdgMqJWZZMqwADtazLq1XG2xDsg6XD/4g9Z31EmG5tEuKP+yHn9fJZGhhUs0A73gok2iYg9dEP08nzDau0mbSuTBBTbXfb9PuuOko2Kbq1VK593ifl8/WKr2+wB6ClCd5Li0z1m5SntlQcmJuOifNaNb4mtpUx7UxuUfdd5RHDTZKrjRDXAEi6uYUiNJnOEQ9VPcsj0tHv8MOSsYFmJ+9jutXrlJxKsjvELnyuKh1mOhUWzime4fZsGz0TokMaw550nk1lpRPBlV9mNFEEiPDozg0fRgry/PYzZbZyBkcv/cM+nszZExv48jxY9jaXsCbZE9aK1DLVI0cmMDZx++XyLIlZYD/LC9m2sT7v+dLkunkVyxRU/91hKLMOnXy9wdOhw3OqrJcOwccpyR0edcp3HUgFnmlu3mNjOjd40qLqqMW43dd71xnA/uWsnNc+br7XBkKXa+86MOO6YjS1bPV7aPjVHIZGhlu1eofpilIoU8n80JT+m3PlvXhMRkLu4r3ruyQfTfybEbidGq57lRXgXUQ6HJ5TD7XMB3zoJ+0vZQFInUqm5TFRSOq81Y6ZY7p8G4yqSbKtSYSlEcbKBdbUR1ZAai46qPhS+Uzg8SX+sxVndqOyIIK1EXE40KHulIKrlWqlIR2h5EjdcaCmD/mU+Ou2upU5VA+bX0U/oqGk/DtMb9E8mUiXxaXRj6EWFTLlGkkQvWhNaqcsSk5PAt+YB15WR8a1NY2VI1KHdoZRn0toTiVn8heLE6OUShVUV9iI3I4KofWPtSGhZVqgQZbiw+RNSr4gOfEKja2ikjSCKfS2qyubcbG2pp/BjrYrhqT8bP8cTosGTYZbO0xVqVBr8s5EZUrvUOHD1J/x/DKK2+iXM0zBadbTZsz3NV725hebcAiaDlxx4mrydQ16IM2BRE70zUBGl1JhLMEvCNrxj75vafHgyKZQZDGLp0J0SF0kcu2bEGedF+YLKGFWmWfxpwOjsZVPQn+EMtcl7QSdNDAyx4lenxmWHtY/kpJXaeSWTIFOmm9lH8BSIV7V8oVyp3WyPTxt1gW85DvokKmJ1Ykg9xqulkHPrJDBUw0sblBVlWnvLBNxQLVWUAcjmCYmqkySZAo1ArCkI5oz7pwWPIrqVPPgAelXUVhhqxNVEch1pvWm9Q6/BpPsqhIAvcg0xeQ582UbQKfIIkA2Y7JoJkd5lNyT4csEKMYgjDruMm8Sz/cATFFH9NhfbP+xZ4UQ7DPTy+Zqdj9PpmiW21AmZQN93gln9JR6mTbsevWFUrHJcalJQQbfAssqA713EqxgTLBguo5GOW13zkH1aGzWcf64gqSpJlXr72JHQp4nZCsS2XSisZCoUKH0UgCmaFRCl4DV65cYmYl+DxFSWa+2ChsBFaa+nN7tEwblVP0UOzpvgcfwurKEo4cOYF4KoQb127g8uV3rA/98Ufei/GpISrJHk7fd5Img4aECSmayXFWMg3f7qXjEs7/Hq+7z777fMfQ67DOyBzIoKobSlfolFCOTlIfKNyqMH7qYh7U1XZcd/JTDf2taevYXWfk/NAznJcUVYd0v1kV/rC/O9cLaNiapPrH/OhOzdGRwbaAAh65247qcmROqOx2q73sCl1kn076Tvb1DHuSDllulf9z1y8TZedYH1RuKknUEKMXw0NahMlnzttHhVQ3HKXfBJ4Z5P13E1FXi1iSxia0Gb8QJNFtrYxq0+kq00uD/lq5TEWSsbCgBD5fY1YiHDonZiQ5EhPTeTlNDRoHZdjpFNQ9obcCD9SlInkXctYAuRXZUlTerDX5Vu5pJwja4u4oQp4o+keG8fabl1BuFNCTikCrR2sdT4tuoqGyeTQsp5i08mwZtnKK+VUtPQEbv8Ld2U5eD1kT3xpT6HRonHgffai1rxOEIePTZHm05KHGarqIJWPMZZ2O1cmvOSHpJ8tYq7RocLR6ARkGDbuWRdQCVxqi0k65CkLRxqZ8qO398MijD2OCgPHXf/WzmF+cNWdpzoAMJZ0KI19oESSUmSc5dcoe21ljGeFIgJ9dYzW2TwgNmpYyEcpWkRV0IqTd4G8VX3vflcq8lnVCW41EzIdMRo6nRcdBp94Os5waE1IXbRuVCg0jjbsaxtiP5ILpxKJBc0xl3iOGqPDsEBkJRc+Annw/yTeNqp5KmWFR2bzmpINkfdIZ6Wuyh/LG+2S/KmRSkj9F25WLPOaXnLjQ10dH4eWzOx7kc043qYdl7mohZjlkylog5LZFxlzMh9pdawuJESsQxHHqlCM5+RodIdPWmrvqylU3rwJeNF0goO5IptdhG9ZrdDQsq4fM2LrX+RaTU/dzhECkUqveAShkdiyOn47SR50TMLCQeD5Tzl1dfvsEHmLvYqzqxbAeBGPmtAmsQ60m2aIDC7rCxt5snI56EQjTUTbJ8AiMxPR2d7OosD1Z8ejJxI05BcMhY9Taxeo75KBI34nMCrldbG2sYH7mFllSGjMzV1loIgsKps3R4FuVosbXHIM6C1IpFWRmqAhEenx3iEr/kAl4MDTUTyelZUFAFLSN0yfvg5cNpy7CJb7VHVMpligoboTjMZw+cRrf9yM/QsHQ2kF1CoK6+yiMkqk/8SUT8qde8Of4uvvsu8+XUXB+y0gLRanZtfeJneXlOuMYdH7nf0KPsvdKy1AXr9B1usJ+6kp+sbScr/bfXcdj19pBOTVL3TnPRrjrOO46ujtX6Ta70UHUYnz65Nvajc+3RPWD1+mrrrdnOJ/ObyXhXCOgpe4pu5bnJQMXr1xGsVaiM3GWj5GhWFkrYHosgQNjozQ26qKR8XXGmizsmwhPb+ERIT1zSNUylUQsyWNyWCqXlZwZc90nAxmkRtoOUSxPtc7zEkApYpcPZXmcOVEa36GxJMBSF5smSXZaDTT2K9ZmXYIozc2hpWT+6bQp3y2WSV0cerbyI8Su51G1aYRoiGXwPWGkQxls72qAfhGBBNmzujnU7cjkpD/O2luK0lPAh98cVsBNtFxxxqP2PS1DuLbtBQ28j+dkGVbmt2yd4pgtOapAETI6AjcXjYPCmdGRaaYxioRpwBpE9KQJfIn1WjQgwaUhX+bF6pV1IWOj5Zw0DioW4Q+GMTjaj/sfuBfDI6O828Vn1vDOW+dxY2aG9VQjE1ZoNJkAy6V6aBBEVll/qhd1CSoYRPWpIAfJjmRVdcNHoEkDrMXghMg7RN6KqJOzNvnj05SHWIwAxLp2aYT3yQzIAAeGxT75otHr0BEoCEPBJ+q6iycFjmistSQty6O5UpK/Lq/V8kr1Eo12gmUzh8I88xnKzOYG62fPx/KDxlrd2HIUiiBUsIPC9Nk2dAgmez6CnWCNefGiVlbUIRlC1XE+HV4rkNU7SIdZ3Edxh86Q96r8msskHZEzCtDxRRVuTePvJYvRuJaeqbaRcGjOlWTW6pbyLMdAuACKPH8HbaxOjCsUCDuOi2xF8//EVjXGWFNUKZ2DPxDkcdNgtrmCeWq8Xw7FS4YWYX61TBcdI8VHXXrraxtMl4ydzwuHk7g1e9NiA7Y28hgbH+T5TZsHVut6bI5Xs12l7FCf+Kcxu72WC6GoxufkbOUTFEWp9d1YKsp6pVnHYH/qO8egNMj6zsuvYGtrzfbzKMtBlKtUiCbRlwTLUSR1XKlqrSooLB0KRCQUoaMp0QApzFBGjyIuo0Wl8LOBVMH7VCwhXy8r0k9jUmvUDdk5hhDo689gauIEHn3iQbz+8kvIDPSjUihhbHKSiCyGqSOHKeBeCxU16/RHXhLjP37sv8dL+dBbwsYaUp+V6kNH+Z8UwTSWL9WhHdTbvjtfneg53eM4KQuZdk7zP4mfk545Bscf2EsDwOp2MSTL3wIS5iL5aU6Pb+dOfWU6fNtGYDwuZuUc4yevt6uYT2tj51bnfsu08131bUZIV9s5vplRPU8KLv8wOz+DqwvLGIj3kB21UGvVMZCMIJaImzPRJk0yHHIM6p4C31JCLcYu5mNRU/JUNHSlUtlkT4wmmUiRCfiIZkM0Tg0qWMTQHhOg3FbNyMipqWtMc/FkbLR/j7qX2g0a5r0GlUyhxx40aGgUciwl9nnDBGQFsr6sIVNFXSlYIkgkrW1iFIGnQfiQnzJMJ9OyLiwaBBoItaicn2Q9QGOicSwFTVRq2lWOeeXbCQ9WG7Jse3x2oW5jAk0/nQ2RcqtDB0M9URRZmABQ5d9redFkmVitdIlsYX6xsHhWtofP1tiB5KwuEMn8apuZaq2JSCxMYBhhPbBuDWAKLO1haGwEDzzyKMYnRtlmDju1nT1oF+U81YVz5fINvPTiyygUszwmA0q9Zp6rRN9iKWJAQbZfpVKz7x6fukfJNipNa/tELMHq0LiOuidpjFnHGsCP0hYEyA63smU+m89i2orOVJdZLOpDPEZb4dEGZ0VjSIlkkGWVTLlQyAfoDJ15VeqBkJyHoy2yNK1LyMphXff207TvkV0zn/vtJG/Uag0E0zSeCvzyBcksWLcKZCrkmtjZ6Vh5nZplmiyktg6VIxJTlWzLGFskKdtPg//FQo3OTYzbAc3anDsYdNNWCdywTMyvgkBCtHPmcHhMUZMxskI9o8a2pKrSoSoCkNd7Kfd6Mf9y6NpwQd1z6mL0+Pfp/GgjSQBcBCPCeZEIHanWKOTjBWY6dEaqW00QZ0ZZ7W2Tn3qZsuLrYmOzhIMT/bh9a95kfbCvH2trS8jmypgYG8RWvoKBdMy6gLUhtnbkX13eIguKY6A/QTBYsMVG4yna58lx5DZ2kBpII0Ymtbq4i1jci1RfHNs7lGW0MD+/YsM7E+O91DWW6c/moKQSejnG8Y+/VJHrS8tYW13Awvy8CaVQ4urqsiHNPXXxsfW0uKMtoikjKAPGmm5QoWSM9JJxVSPrnFiWuh/UFSHUG1QoDNOsVWs2oZCaak5MSqX+am0y/Oy7nmVjRjA3N4ehwWHsZleRp5MaHpggfeyhco1j+vghPukPTPadl75/+7L9930xT6wcGW4ppJCSnIBJsc4q23zbMeerlULUWXVot5vD4ievsav4391xKXk8BROY9bhzjHdaeg574gG77076bBwDBPZdRk6P0HU0/fyuc1IipWRpqJFkDOQIqTz2m9+lTDxif0JxukeFlFzIQJti8tAcHVSpsIuI+m2Ythi2Nh7w0shrnKlFlCfD3aTx0Mx7RZVpoqK684SCBWJsq1qX0zWSisZ5H69v0AkFQzxf5pMpn5RDjR/oWr1Ur1J+oUY5GfXjq56EzuVIdYGCKrSGvSk0n6uN7xLRJB02nZEG5os5y5sGmZtt5oPlkzO1shINOyhYgRfqhqHxIVBzgk1UJw7jstrk5UpblajoK+vfp0HU3EB17Yh5aA6PdVGSJSrowLpYlTafrbwz22bMvR4FATD7AgDWPpIFZpEG2ACLjrdZ7hbLqi1Q5RzIOixsme10YPIgcvmSMZhx6tKjTzxiY8qSi3feuY6jR8dYr2H823/z7+kk5NzFRshcyQoKdKZC6mIPMtqO02M7M13VsZx0JpM0IFssOQP2qUyYddmx7jGTWT5Hk121qOsdUm1tJ3l3NhBhXfBZqnaNFyaTPdbVps31mnUeJ1DQWKCCXhynIYchFkRjzroSuSRWQbFIZsA6lv3R9lSSnXBE2yF1+EhKMWVDwEKBCuoVqpKFNGvSNzHOto2PhRRkQ+alScDq1lPe1WukPKq+Go0u01NAC/MixkeZUVejWLeAqNpH6avuQmTE2q/M65WDoszrWEjTDFhvZO4az1EXY5AMWcMhdDkmr6VSHRvrVYvwjGsDxpDmfdHJEMyLHfX0ZDAzc9O6VKsECxoHk4RqvKhUJ+smmKi3CyQdDfTSaexSF3fomCSbo6Pj2N5Ytz3e+voH+HygsNtEbyaEmzfmSMwDyPQErIszGHLj4KEphN01rG7yvbaMVLIXyXQI0VCSMruHyclhkwtt9LG+tgJfKIBY5E9kUKwhZlQVIA+uPkktkRLhzaJf6hdW3748rnMdGzWfw5ULb2BteQUFLUtNoRGrUpSPUGSH3rdNYbWINN5n3X1sKOuz5vPUhWSGVcrF48KSTpeP6LwawjESMnYSEhlDdd1pDMJFAXvooUdRb+WwsriEdHoA/UNpzN+eZ+VEcezwMUweOYLpk0fNSCj9epUokRRTXUl3y/k/9ksKKifFssuG2THl2aTZflk5dI6fjrPQOdabGsgucJyOCTbr0npJ5DAolqoTO6f79MXa3WmPO3fzuK5xzutPIzjqVnMy5FzHJrT2EQ9TXhz50c1KS3fx67f8r3vtG/8pGSsSr9UY1s7KMlpUfgvvZWb90ZChvVqzjHAgaoxE94k55MpZGkNtXk0HRUXTgKsnwJQ1INvmp4tpUE5kADRhVDJNiSMCliwSdVOudcyRszYBD42CL8JjGv+8Y9BZFguZ55vJWx3JGMgQaaspGw+kM9ir8XoWRunRjaJLw+8nKjZHTsOWTCXoaBzA4SECl16ojqyYTNdNgyjnKEOqZYRcZIqaXEyfY+UtFTUfS0auRaPiJXMIWWh1FxUaCXXPOPIsJyu2JOMr9hAgUvfTWGmSq5yFdEz6bICAfwqk0Dheve5Cg/qhuTTFMh2S5uLQiVUVhMHr1EwmG/pkfi2AhT9U5iBR+fj4EI4fuwdf+9rXbFVvDd7XanRAvSn09/fhyrUZll28m0CU+ZIOq37FdLQLsfIi2dEztI+6nI/kUF156gaUbIm9lspioJJjyiLrK5UmG/IVMUQwqoCQgDfJNla0Z82cjdpazsbNOtXaS8qvxlZ0v2vfw9/OsT0yQ82dqte1l4RYHfNCGZIN07qlskcC4Op25MXWaLIj6iK1XiJXi23I43S+KrvbpdUqZC/JFq2eFT7P35Rzndd4WzGvNfV0zolqU8i8TTyOa5UHp8tQAEbOQWlp+OPWzV2UyXRKdC67uRKdUMQC0dRbcPToONbpQBZX1ugI98hIhtDbN4jh/pSx4omDk1hZWsPQcC9rcx+1ShXVZt662vb3SijVNuEOEny5CBL2GsiuNdAXm6Qz0dXq9txHZqgPW5sbRiYGMppU78PKSp7tHLGu7ZAniL6hFB1bFT3xGLa2cyjndw1Exmh71ebn3r5KWWji4PQQAV7aNud5+RuvoHfwMB1p75/OoFqEKS1WunbwkUGT8IaYQLlYJoqJW2XKokjAFer6+ktfwPLiMitA++5RjKT0QkpsdA20yThIAGx2tO7kfZrBz1Z2FJLXq29VgivhJLSy9PVPLxk4Ta6z/lZBcRYwyIL2JkgZEzHSw1tMh/fzelHkKFHP1NQkHnvyvZg6MkVhEK124dqFS2YMjp0+wcqVcknA7jzkf9CXjKIUV9qi7zKkqh2Ji8ykOQIeV52owlysP4dJ6RpH2dWFpCqVYTYnw0pwdrByrtOVjjHWc9QeUjJ+8pwm48qbOczJuc558Vqd13X6wuPMiVqH/9+pU6X9B/foh/0046Yv9hzdpYN6tgw9FWBtc4bOqGQyofEFReQJpVokEI2v7lNXic3+ZzlCoYR1GWl9OIEblU1Mwlmmhwi+7UYi1mO5ksGiKNG4RyzvpdquMYY9IuBEnAaE96p72imfDD2/Ov6Q+eD/Mhj6QSOureXkcOyPn+pGNLar+uclbRrIsDYrcocN2Vfqu8a8XFDYOJ2Dh9/JoGjq2WZkC3wXy3kaMa280ODjacxVlrbPxsG0ioZQvPIo3ZOT89GQq9dIk3w1xmAD6Nb9pAmlWVTJFsUy3XQ22uDUKZdsq9pXZlOOUjWjcQ/pa8Xkx2VjNG4aauqouy7TxLoWS9H4jFPeu+NvCoNXt596SiywoOWhY3Li1l1udYUqsKRptkGOU8xC0iu9VqCDjKMCPCw0ndc4PSpy4mR5LJwQvsa6ZQP028ZlmI7GZgRGfCGna0vOgbnlNYpSU3cvja6ajNfzhH3SzFt98aREluLGh/CfARJeLGemeTw6Jt+iQBxnnqbyx/LxuxiPAmTsIl7qAGuWm+c6XTkg5pt5cRyowJDTJlZmtpumKYj1CoA4IkWBJJvS0kSsEl4nhyk5obPypLFPJ3np0ioGB3qxsr7N+5vY2MyZXiWTKURiQe2gjpGxPouK29rKYmRwBOVGBZcv36RDjePZZ88it1U0mYqQ5fX29eK1V8+hv6/HQE//0AAdfQxUD/SkBLraKFYDiPjbWN/aolxWCFQqOH3yMN568xrLB1TKRYTjPXRCQYyMHyFryqJMYJLd7WJ0iE7xQB8Fs4WVhSUsr25h+vAwixlHsyw2qDG7Jqamp7G6dJ11Vcfrb91ET2afzOzAtzgoIVxZL3poypy95JSyKyuoF4uo1oieWLlpejUZr3w2j0MnTlGg5M3lYDq4fP51XL10EZVihZWsyV1eopycNabmQynqRmmqASWgCtNtyuDxtxrXDKoaUc+WiLWoPMyTBEYUu0tUcfLUSSKGPHLbWVZAjoXj/fqj7GhcQMotNCTUFU0mWGkJDA+O4t3PP4de5l37X37p05/CgYPHcezUUbtfUiun90df+6xoGpZQ6I4j/h/lpfyynfgyZ2y/dVT1oGZ0zpnE85+tSMBzUkKpra50tmvUNVIqp+7k8E0h1VWktKxaWPdqGx3hdUpDda22sefxnJMOz/F6h4VJnaiU/O5E8jn5slZSesoXr5Xhsbt1ry6w7zR0libfvGZp5TqKxR2iaD8ZkxCXFJ/olAosmROqp5m09nHTUciSaZKkGTmmG1DscJdXiGkxvV0qDfYbzGuXxlCD0WG2u4IVQvyUkWWalFmxe3UbC7FqjpC6xzShV1vl63pFk+n6QFBjHM6k1maDxoqOSGOcYiKSW00gD0Wk5Oo2KpHNy8EoDZd1ySjyVOUIhQO8R9ZSXZtiQrR3zHIgINlj+jQAinZTBGyQaFURWo2GdtajTrWLlgd128lBaNMx6adNOLYyNah3dev9uBuJpU856EAwbFWthWTFMKuVEo0YnaZ0iECg1a1Y2nIq/mCIoC9GndScLjl83qi2VDvTKSmfsht3l73ROpv8YnXrZp7kWFQePZDZtiXO1HuiuUQKoZf8aHtJJxLTg3hS3VjOWJ26weQA6zXWl7dBTlSiwfQRbatt5VwlAzLmishrs2w1NFpVY/NqeLWprbhhssV8SriZWfUsSE40P06yqQnwKoOBDdoDyYPYNMWAxxSoQGaOACaHDyFPY16mfajQGWtleEV8GkNmfQhIycGyqVh/GqeivPjFDAF/SOO26lKUrskJWmsbQFGAQ8ATwepqmfW1h9nbK0gn4tZOXbKa2dtrdPp7rEeyu1oHKa0JSGLQl+m3sTJ1pz7x5ANYX9nE8noRmZ4gmdIw1jfpMEpt2rx+PlNRnfsE71584xsXkejR2Okezpw+i7W1VcQJ+K3r1aMITw+OnZxAjra+Xa3j/KXrZD/STcpfNYdCqYO//GPfi+3VTRRLJfQODOPS2++QlfXj+uwyzhw/AjdBiGIAIgQQS3RORFlI9PbhxpUbPO63ycQeOmj1ZpXp+LJr28gMZjA21m9M8I6D6rPKVf+vzTmhAhgkoDAVcjlsLt1ioVeskf2BMEYnD+PapbfogdN4+NlnqMBSLmB96TbOv/kalpaWDXFUyrvWyOoaUR+n+p1l8CQEQo6GklhYjU+J8lNHTGjtPAXG+uR5vfRALEFKpMZVl0mX96qihKglTGIMbuZPL6UthCU6/szT78UjTz/CBlRjVvC53/0dG0gcJLI4deYkKzWDdCbFuyQ+zktGeGnuNhtoD1OHp+4Yj/8RXrLkahcZBjoKsU7+stXN7U9lpzPRF9apY/BZT/zUdU73IOtTbcKr+cvqWOcdRyWlkeNw0pXSmiNRA+j8nT+plC646wwdRsXvchxmFPibeaCd5Dc+R5dZGk5b6l695OgsHaWt56gEOqREeHO1vM4fMkA8TgMox6G5HMqBukYURt3WmnZiDOo8YTupy6tOgyzF1yRuyYkmW8ptKk0ZX1WQ8qsxr0JefepUuP2qBTjIbmgpngiVStUoZl+pb5uoJWO9ln+vNyqTwrxUKa+0tnSC2tmx3VWoM0vs9SOXzxp7CIaJEIngZXj6+4bg3ddqATS2BGwKnNDYgspFm0yHvIx6m84kHERYARxiWVIKPk3MQGBJXYUWUecJE6jt8BkFghAZNy/CwagZKTnUDg0nq4xt3rCxO7eP+ljdoRMTOHTGt6yy+WD5b4WaJ2Ij5kQaDUXy7ZF50Qk2tNOjVgKXQ4+yHpg+60/b6rY7VevCV/oKciDEtzp2uq+osXyWZMpEQ/Ui9sC2VReXjKB9Z7u53U4Ag5ybumMb3TLbsMQaVlcn88LnCTC4aSOUb3MGJoRK32ch67pWbSvZkEhTnJgFHqVzcNbrk1TzU7JPx9Ah6/Nr5QfWpeSPqk6bRY9i98sBC+Q4ei8HqV0y680ay67xddWbA6jd2u1TsidhMX3RFzo3OUPdz7LT7Blb83ljqNbJ5Bt+JOMp2iugVm3TWe9Ync7OryCVJBAj+1JIvukmyzXWnyFA0bSIfaR6e7C0vIKdQoW23oXHnziLGzcX8fHvei8ZyCqdZgu9qQAK5S7bpkaZS9OGjWPm2g06Km3mHqIjaBqATJM1ZbNrWF7ZpSyV2db7+L7v+4g5j/xuFu5wCgO9SeoJ80DWlkz3YG7hGuVN3Zua2tFAbqeFE6dOkOt18PprV5Hqj2J9YwU3ri/hfR/8IG7PXES9E8D4QBJR6s/UVAZf/MJLSNGZRem00v0T9C9L2Mpu4+Q9R3Dxwk30Z9KUM+kv5e0Pu/hYk2w8GTTVcbvWJm3TOmhkS1sbmLtxiRWZZ6Uppl3ddW16vTRO3HMf8sUsDh0/jXJxF4vXrmJ+ZQHbGxus/Mr/h7n/gJL0SK8D0ZuV3tvKLG+7urqrvYVvuMEAGO+H3okUuSNKIkVRZ7VansUavaddPVHS41ASKZESKZJDcciZ4VgAM/CmgUZ7X97b9N5XvXsju0er9452Je2+c5SNQmVl/ib+iC/uvV/EF18Yr0nDLAIfDbuYvF66Dy8kda/FlKarCKB4bbataQgFR8jD0pcagqEVmc+VGdsYPCtNn8kwtbOjOqPc8li4F5/45CfZ2dzoGx1SP2G5t03qpDdefokVvASfI4xP/dgXMTY23OE4ylUZsO5/5f3zmJ+ZM0Q8xYrff3CC39OS/mt6qT4MSPA3y6ys0Rp60UvPYIagWHH6ZYbVDFuwHtlpTD2b71TZnbpWR9AZ5lzVrypYnZm/NH9IBOE1eR7/Npfm0eo65i3PMQTDTzr34/94jc711Tr8p2N4oJl/NKew3fhWdzXrqvhb5+p7TRarPCKg7Z1ldmh6CBRAxnbq7GDuEALeMIHfSZXZIrCxaxgglzIXaAqk6KnzWWuNEosg777CayrSi4ZvkYIUme1SYLnNEMOu0InHKapO2Rbk5at0EmxS0FpsKzuhHqb9Vk29t/Y03NUhDbe7A5DKJiCCk40LpLXBvFHjRKdqVRP/itBTwAPP5z3qLXpzvIfD5USBXlK+KIJkRfAaUXr+ll0/cvkdREPqn/RkeLwiUeWp6Roqp8SJIQwSRbNGIdjIGRDVehjskQTrGorSMJt2hqUXsOuEh3XnpEcqYakUTwLyYnm786zsd9VqgSRMz6PLR8KokBycVMglBPwhA6rK2KJIyFwhQ6KoEw/KLJ4m6OumHo0nwWtpDmyPhCz7UN/sWIPsZI/k4KFa7yMZR1lfqhsnn0dh5l6Sd4U/GZZfkZYakux4uyJmiTKtDatWCmzfAu8jO7Mj6AvyfJZBdcT6s9u89GALbPtOnSmqMi8x0qV1XjbsbBOz9o2Z4UB5icog4nYHeE6G91NGhyaBNoVgIMT6qCEUlperIAcBjQ2L82s8R3OACtDS8GRnOLNQrCIc8xELKywz6JVs8RgXenp7kSIIyyuUZ53JlBAO+ohTGhmwUNRvm73Rq6UqyaKAI4f2I7WTo4esBdJVg6N9/T189i6M7xvAJr0i5SvUvM0qnYehsW4E6ZFcuDSLnu4wpg6OY3Mzje+/+g7CIQ/W6JnEEwE89MADWF7cgMdnIzkVSUgfxys/eBnvvHOFokzrC104PDVFb9+Cd89fYdvs4aGHj+HGtVsoFht49LGztLMqtnh/kf+hw/vx8vfP4/mPPY+v/NGf4sSJR+jR2TC/vMPj8rC7vejp28WFd+cwsm8IdvYbe6CNnp5xvPfWXXhDNdqQjx7cIBZmaiTcs/jmX76GX/j5X8A7r734HxKUQKVVryOlRK9RbYGsVe9UQOy4pWwJVRLO7J3rZM0tmE3p5d0YwLOgt2cMfiqZWHwQvUOsQLL8e2+9jNW1NbjtNBYqoSKNXKTEJr7nXsujknoXeOlaAl2CgzocgcaAKY9jIQyoEaUMWel+/Iuf81iBp96znFJhfm8QP/ETP4t9U6NYmL2Fv/za15Gn66gOG49149SZR/Dok4/AT+MwkW682uL8Et597WWqk242/BYbZRfD/QPYf+gIxifHWZzOHf7rerFMrAtVj+b49BJNmKFK/mmUovouX8YbVVvxfadO+V4n8hp631kYLJDW96xbHt+ipyIxMHf3rpnz0KSqDhDA6j6d80li/Ge8L/PD9uhcttNeen+vnPrRvfWR+dFnhjBFSlXzDAK1dkOh3gWjmOt1Krvitnmv+yoTgCSJHlfAIC9d80vy7EUIiubTNRQk0WgSpB0dwNI8UTpXMMNqUr3a/97t0uJODSnJA3NgfWceSjvjcfvgcoZ4F5Kk00+woJpu1BEhYSgAIFfIGQBx89ouR5wA5qYXVmUZ9kz0mchL9VGo5lh+bQeu0HICJImhy+ZhB7XTFkUWbn5/z+5ZzxquFUhaWcZqTcNBu3DSu1GgkdWu6C56Qi0Sh4PeELS/E2uW9eDUpn30dERsTlsQDoKon2XV2h2FQ9eaBTO81mBZYpER1qOf96oi5Iuxfjz0loq8b90MiSm60UzsE1B9HhIk20lDgdprSgtCJRTMeiC9eO1gKGQETI1ebLGoOTwBaZk/7Oc0J61HEvkq84WupfvpGCs9zFqtwPuIvEigWopiQm7k2chGVIeqA0kYiQnZFb1gepPy1Gg1xqR0vMhLnpqoT0RN91VIoC9Zbk01eNlW3bDuuXktDbs5+eNgmZps/yQFhKYu5ElX0U0PN5vfhpvHiHysFr8Zhkolt+D0y3uv0QP1sz09tD/N02iY0c/zFUxBmyDBqT7rtayJvhvqP0QS2ES+ssyi7iLgGmebaDuMJMvPOmVZ3a4ohVIc65vrfK+5xSYJPw+Htdv0ZUUUxkiOW1t5LKxsY9/IKDL5LOvXgrmlVVT4jEcPH8bwQJyEViYB72H/ZA++8e338Fd+5tN49fW3eS0HdtIpNu0uuklezequIZjuRAKp9BoFX5T208T6Rp7Cw8/nsOH2nUWce/xR2oEXN29cxtLaIsrlFmKhKAaGoizDDh/JC68/glHifbmco0DkvQ9N8JwY5hfuwOYMYLC3n6ayi1KhSAFWxdi+ETraLaQyOczeuoQ5EpnT48PZs/TCKEojQeXDdMNilwihDdwnKAGGIqaSa/Oo5MusHCtGDh+DnQbWgZTOK7WzidvvXzLKNrWTZKepE1zkecnjkUFp7LZjSC2qK7nKypNmUoHwAcyqfGGTDJH3pCmaTi1ykgHpChopMEOOAk5+L+M2zj3PMVKWn7eperQHvoXAYAInZKy2LoT9AVYMXedCEwODA9jY2KDxlDA4MEhF68Hk/ik886nnEaG7KmX8ja/+sXGNNXFbp3p3UQ0/8NCjOHL6OCLhMO+su//X/RIvdIIUWFcEGAPiQghWnzqy4SmNHfOlYS1T9+a5pHR1WOcgnaMqrldLWKOw2NxYp9LbMcNFwe5uKs4DVEP9bCtdi/VOQxOwag7IRFqZK6otaQWmPJ173ydKIzb4kghR1JC88O3NDdY5vSGqSg1PqWT1ptJiWRGLBREwXjzPJX4JaDVEoY0ZNf/CX0bta4zeoaSuBDx5Ufc9lRqvub62zveKTquQoFxIU3lLnUdD9G7gIrAmDfAoaEGReE4qez2Xcp/Jscq1CaqWCJ+Tz8GO3hJpsIwuO0GQgNgSINIeFdkqkNRnbA4+P+tW9knw9PGpevwsk62AbHqFnxfgc3dTafbQxjXcJ0LW8J3UtAPpPDuAM0yPTqJLokxhw1T6u1W4mxvYq6fgIIhokWOTxyhIQgsu27tZc3+B3G7Lzt8EVQpAZcRW8ITD6iYY+ukBaZGsvB7+rmR4X4E3+5SCQtS/6ImQWvgUVnNtNhP7UAs9iZAB43Cwl2CTJ3jbWcdKVcNTWO/ybvx+gjpBq8rPWQmmr2so1MpOGfAR1LXYkx6ghFGeZODic3ucQQpWBQMoyrJiyE6Rh5VK3kRtyqvoTQxQINPbJHksrcwRiClaKDQC3m5oQX6m3GT5EiREO8kmTeHgR7mWZKPJA8ohFFVUn4alaHMUI8FgmM+wBr9nyNgMrY7lok1pVG7Pg3K9gJC/G9r3Sudr0Ssfnt4nCZ4kWykX+ZmGVQnoFMWV+havpzlxDV9SKOl5SHxG27bDePFbl1kPFnowH8LAwBCyuSTc/iTxlVhLD08EoX2qNM82c2cXf/fXfg4LSyu49MENdEfdSObYP6oN3qeCd86/hx/54hcRpjgKh5z4wWsXUChQBNi1DiqPvj4fQixTKOSnR5VEL/++dHEaH37mHO7cmjYe0cULF5DONHD05Dhmb8+jymfvi/djioJ8c3MLd+cXMLpvGM88/Qwuv3WRgquEgeFJkofmA/mM7Ivvv3cVjz7+CI4dm6TYquIPf+9rOPXQMbz9xnuwsU+vra6YoefRoVFiSBmBaByjowMkNfIN7+f3OXHj5k2WnXVFs2Mt4LOfewJLSwt49+2r9BiHRFDbe3GN+bEmBSz5zDqmL180YKHJ4FCkG04a9fDBw/CRXfUSoeysLuPmlfexuDhNBd5FL8lHZepFtpREkQZV18Qxz1e4oRR6ywCjFuvSYklkmu6Q8fID400ZEFMZNNRSJx3xeDMnwo5pVD6/ltpy2J0Erjj/qmNjfRvaoI7fUCnpiC6EAt0YHe7FwsIyDh08gBIrNhbqwcPnHsPUyUNUbexNvJ+U4cX338LL332J99PixBrd5QgO8JxP/shnTTAF787X/40Epef931/uf//3//d3/6ev//Bk4xkposzAp9UAvSF01o/qVuRgFuPyNBNizd8iNImEzpCevt/FyuI8xQA71p4V169+gHRSi05t2Dd5iLYQJUiU6U2NmjkaCQilOdFQkdR1x4tiqVQs3tR4buZtZ8GlokLVkJkUbYReUrHAzk87kXWKFNo0+hK99C4+ixb69Q9EYA9TZbMlqhREA/TO7V0+WKlONXwkQSERpEWyWm/SJQJheRT4Uqeqr9eLBHcN+2n9ktbK0DvROiF5WgRKDxW9EldqvdSuhqcITprDqlPdKrCgupvis9hMLeuZlMlBz6eFmyarA8lKdeq0+e4FESnijIRF1U5tTC/dzWfWUA9/N5RloIvX95hhOa1NUTJRBT3oXpq/KpTSrJM0ErTXPEG63maBulrsWwFem94VvTbN2zZqbcTjo1TrBE6WzktRJc9PZFHSQmOSuxpYz+r1usycXKNF744E0kUCVMow1Zumikw6oIq8wjSibN9iic/cRcJ3KCu3RjE6e7Fpvkz1GGbZvO6Y6dOqF221oGErebAKDFFSWiUvNenFNFdMm1KgiTy8SrXI+shTYceJLRKEbAc+X3uvRuDNoUSiVjocE/jE8kf9YxQMYTNxX61UzCiI6lHre6xsp3w5j8X5VTYOy8n2GOxL0JusYnx0nATE/kvRsLG+gwDbIU/Fr3B8Lf5tE68U2egyWRU8ph/oPEXyNRsEfRKCBFCRWCZdJxFhIUEpqYCiJ4t8DjMcyrqzWzxw0u4W7wYx0LcPg/39JgquxLa5NP2v4Oyy46Vv3jQ27KfXKhEf7+7FvtFJROM9FO9ZYuYljA4eRGpLHmiD3kgRqytbvD49d7ZJLB5i+SsmxZSERjqrCL49fPrTT+PO3QvYTrJNfRV6fj54Ay60qz784KU3KeSseOzhU9jYziKdzuLzn3kUX//u9zEy4mc5NESbQk8sgZ5wv4muGxjqYRn9rN9tvPrmFdqg1rx56QWN4dkPHcbFD+7AwvaVD+vxhnDw0BgW5jYwMjZMR+CysScvvbE7t26bBd+DgxMm4q/cyGOMxOSk/YbDAawuJxGkkPna198k0ljx6CNnYWG79PZGcXd6BcVsHsMTY2w7Ev6/H+Lji6Ci/ZuWZ27SO1o3Bq48eUopowo5/eRzCMejprPnUjkaJfD2q98miBVx5uxj2NxapcKxU3lTfW+uIJcrmQlXpV43CzVpdGUCh4zWICQN0c3OW6YB85L8XOP+PM4cy69phOoUAi8DEuani52zl6qthcWljY4x81Mzl0FJ3UOXMhYiuPUO0hN6EG6fhwbTjWgiqgek4TXxyve+gddeeY1/2eghZI06++KP/SjGJvdRIXUiuv7/MqzHh8oSnA1w84HdXpJ6IHDvy/+rLxESuxo9KI39aGJTddzxdkhbhqw6BGJEgghErhfrUx6vyEVpbfRKbqVw8eJ54z1pCMwMwfFYty+A/QeP4MTxU9jZoXH39HYahdeS96Dr6GWgSw1o3tPTIqjmMmkDnppjWl9dNENWsuhSrkhAKxKMG+zoVho0Oz1B1UqDnTg6YlLnSOGbBKnsnMWKbKXOR6OIoUehYAF5cD6PVBkv2WUjQBP86THJp3M4fHxfRI4ArP1rfC6v8Qaau2USk+Z86Cuw00k9KyrQ5VBQgybQPYaA/R5FNWmYzkmA9Jpn0xxGsZQhWLZ5rVXaVAFeF8mRoCWCk0eviLLVOarZYh3DZRd67AQOevRbBID83gxy7KxaPNmiGtUuqVKQGmqTtyEVb2qRbWmiCU0bycNQ1KLW4fBrtqcJ0dVTspxKHRTyB5DJEuR3eYxNAFpBg3WUKWbxra9fpgIncRBwzp17lsDXh0RfL4E8QvJKs/1vw0WSDweGzbOV8lUq8BAFHtuHz9IdP8i2yaCQ22A9UQywshXJpcXAEkFaYyUPgT2MRFkmaXW2I+8yGUQ7w3u7rQrrWyTvMv1ac4SaX5HHq8WnOZJyqVRkG/j5LH4S9UHaiYbseF3286tXr5th2mptj17UCj2DBPxeL/ZPThD8aDPUno3GHsmabUdbbrVJvFWl5KGXuRtFfXeFNqCN/qwkxAzOv7OGWGQfsaLPJKVWFgTNveUKG5hfep91JdJ1oEIh1bCRQOl9e9lnlQFHIfta+NxkHd94dwOVNIknnMDBw49gk2Ty8utfw4PnuunRFfDGSxrSk4hWdLGGYCPwu6PYpxEJei3CzHJtCRfev4QPP32K5W7hdXotkWgIt27PsrG7zAjQ8UP9mF6bZz2zTxXY7sRJrQXzeR1mtKfLbiHpubG9niOuOlnmNmJ+iYdudIdjWNu8RbsM4twjU/jgwgzJoYyXX7mAT33mUzhyeB9e/s6rGBrto2d0kX0/jyCv+cCZUyZoLkuCc9h2ceEKyYftqGmfWqUL0ZiPn3voGe6jZ7rA9qe3ROGRiEVw9dpltpsDAdrRybMPIL0zi0vXr+LQgbMopDbp8ERYl02SnYc4GGZb+ul8hPDaD17F3bklnDp1WAS1aaL4iGZsjBZy25s0bBYotY6luRkam9YdUIEScNyuAB5+5nkECfhsdf5HNZErYJuAc+G9t+iaK8VI04yJ261eggCrIF/EwQNHEUv48ebbr/MYgp3GDNjLlDjSzJ/wx4w9G+Ki0pZs0QA7gef+XJSA1USrCfhEHgQjfmSOEzxqPUSEbrvcdQG/5iK6oz34mV/4BXbWBr71539Gw66RlbWgk0qdXp6GMXt6uqk6PEgkBvHwIw/CRzU+dnjSPJvuaYBCIKxepjpiZ/wv4S55j5rMT21tIZ/LmtDkUCiKwX2jVIkaTrl3Ud3zP/P6Mv77ZexEPXaISP8TF3VKznKzns2ch/51+MO0RYWAIu9Ci5wv0StWAIHaMZPcMZ6mmb9iXclL8hJgvQSFpz78HO2B5MAbK3uy9j0qFJTkNGraUh60JqY1nqx7KEggRVJL5zPYXlmnSsqZfHPyVOVRqV3tBLFKTcPLak87Hn/6MYRjUYKdvCgr2yxvyqp0L41WFnu8vjz9FInU49lDf6KfRNJDYFSoNwGE37fb9IS0uJN2FInE6VUpuWkn84SCFLKFLdoKr04Fnoj1wGEN0BwVHt3JPCBA1Ep9BT5sbCtoo8SaZI3yurcuLmN9TfOxCuXWPI0TE/0h/Bif2cnjVwi2ZAgkAvzbE4KWGXkJHAHafaNtx5WmFc5hCsJ+zaU5YK17WQ+dhKjq9HZXVlMq7Euat3KxXjp54mQgZsE521IBPsZ7Zv0pHY/mR+z06BQ0ooAXRcj+5v/r26iw7hTOG4nEsLm9SlALECBP4fiJB+kZExxIbq3GXdbJnPFCjfkYm4pgN/JxnDw2iJEeL7rpBUpoqhSvfv9FtCs7bG8ez58slXe1oTyH9GpJ8CIeW5eT1xFZtMz8jUL9iwT6+TkL++cQ5heWEA1HMDDQZ87XWsXh3hBGBvrNMya3slhe3TbBIvJM5Rm36VkePXEYylDTOxhn3biR3NkiSdJTKs+ybjME6AT2mlE4PAUok4e9K4L52U0cPXIKteYKfvvLXzV4oEhQiYnennF6tUF6ED62Ob2qPSsig2v01Eq8H+u3RWHCurbbW7REDelSptgV2k5bT3kx7jqGm9N38fTDx/BPv/IXSNZK+Ikf+yS9hVm88sYVRKMJljNsCK5UTlH0hzE8OE5B3cf6brEN4nyGZSwsXqbHyOco7eHx5z6FvrFRXPrgNlLr1zB/6yo93QyefvJZTI4k8OIbb7HcPpw4eALvvHO1M1ToshmPc3ZhjkLCa3Dn5DF6MhQaFy/cRn/fKCIxiiT2v1KpbLJ3JJNVnHv8EL7ypy8Sl+rE6wl84uOP4c03PsDc8gbFT5ken8Q7CZFCb35hA8P7ErA02xQKVTzy4KMkuDHcvnYXL776CuvEQluz4u/+xt/B177yx7gxvYSDk1O85zZW11N47InncHAigq9+7Vt44vEncPH9t9mHm3jiQw/h1ZffwuRBigW/j942+9SdG5f3gjTkGF1OG111gUO9VMCND15HcjvFB+skE9QwmMJhNW6taBqfP8TKHcChkw9SVWnC6w47QwUzd26zk/swMDgCV6gL6dUSzj58Fnemr+DalSvsHNvsswqUEAg5qXYc2MlkzLi4mbxng5t8WewcAlqRFx0wPjTfG9TVS19KVUlIsjw8WH2pn+61wpDLBLBOxmmWk+59JpUxudcUiq6cYwKeE8dO0UDzKBXLbOR+jI4NEnyDeOyZp6FcWB1Y573p1d2++gFWVrfw9HPP03g1J/ef8WKZ9a9CV1fGMn932szHiZwV/tzLjmghi8R6Egj8F895derlPlEJQO5Vnfmbj/BDQiJTkbTu/aH6FpmQQG5fu4ZsLm0IIbWTxvTdO+y8MHv2mD2XWNkC/DBJVYDG1sLpM2epwKNGXRXzefgjQRTpkVp4nBSsGbbjM6t0ijKUu19gW6+sLRFcqEIJBFkeb6WCFLhqHkph1A567FoPdOTsFLxBq5nv8XnjyJMcVlap4JR1eY9ExseIhEPo6xtjp2+gVNumUhzg3RTxV++QGJS70WnKXinX+VtzS1TUBOt2u2TsZHToGIG/gqCPHiHLqfx0hYLmZuw8HsjSK6HAN969hrpu3ljB5tIsJsdHqDQzOHXmQeySQGbYBzLJTexsbeBJqsbn+oeQIkkpZPhP5rfw0X20M3piv7PTxjLLqDB45TVrVNM49+ghHJw6CLu7QmBxEii0ZstCwq6YPme8Ezaoj56Jw6nouk6eS60r0VCTvEv1TwUKyXvUQuYMO/33vjnDvkjwddMTZDm2Nhbg7KI3hyZcvpAxc56CoeEJesZUtLZt+ocEGIL+5Vk+b9cBPHjmCI4e7Mdg3EPgt8BFMSgzfe3tN7C88BrriCKxRc/FGaaAqNNDiOHuzSWcOXMU5UrFgLGG/a7duIvtdBlvvfUqxYud+DHEtmyz3E0cOfJpHD4QwO3py8gWa4i6LHjiyePEoLyZL/MFA1TX9ALWl8zQ/uvvXKC38RQOTY2ZPHEDA3H22wBJY4+2kGWdVwiIWRK2Ihszpl0D9JBauyX84b+6wnZUriQ9hmxBuQ69ZrhPW6mjq4Lx0f0IxnfhCab5fScvXqOR4/HqOxbWcR3ZJRdOTh7HYWLgQXoee64a/vav/xauL6wi2HvciLNG9hq2tpdYRy6Wz8P6YP+g6kjERhCnoCrm0+hjPfhIKqura/AH7YgPjuGlb3wF8UAUTxw8ahah1+lNPfpjP4Fv/e7/ikKlgVjUQ1EkLFZ5+Gw+O/sT+xHJ1utzYmsni7npHXz2E0/iq19/CycOD4JNw+92MbuUQTziRYDCfHFjBXMLW2aeORRMIBKgWCJonDoxiffeP2/aTjujZwoqZwQzNxfZ38YxPNyD6zcU2VfAo+eewJuvvkVvkv2GToqWEPhJMG0Sr2x8eGQIW5tLKJbbxIuAGZWIRaM4enQYFy7cot3Qa823kS1rr6wsvbIBEmI/bt68Cesv/+LPv6Cx7M3VJbpaQT6kC4oyCIR6MDA0ygoLIZdMmpsK8AQ6GvIRmK2uLuPKhbdw89olpNJ0c+mVHDh0DP0DQya78Z1b19jZqLisbswvzpB9y2YITQuwOhma23Sbq2YcX0SjhjeqUN4Vv9M4972PDUGZuSj+LYA1IctEYTc7Um+8l0z8KJaW56hC8maSXfuMmKS1RaU5YUOyQ2joReR0/PhhGq6NjP0hDLKcAqPh0Qk8/OQ5GpGDnXgLr774Ldy4cgl/9pV/i+uXb2BoaBzj+0niCjNVgf6TXoLmPWyuLGN7c92sJdMcmrJpt/n8JoUPCUIbN8qTEABJ/WugxDDLf/KrU6bOsKR+E3H4vvO3hhY0kX6vIjV8pO94iEpnqJ331dDKqMJuoQWNVEZUYKVSzrS3idYkpGkhoYJctikyItGIuc+VS++xGVrsePRuSEDyjIqFAkF6iwbaxBZtR555oaCFpU0aYhbVvHa4zfOzAuxOa2cYmAVTChc3gT3gi7Dj5jCyfxhDtCWBszaxU0dUhJHTFyVwLRG/dwngJeQpMjT8UiTx76Q2zbIHzbvstaz3vG67GaLsolrOFim6aO+KiNOEucLAq5UUAcqBDM/L5RRuXaT6d6BWrvBZU6wezdGksJNbwPLWEs6/cYm0t4eDfXF8+plHqfim0EdPfGrfMCZHezE2NIwPllawn2Xup7cZpqh5fGwIA4kwXr27ifdov1XWTblaQIj16I/0UbjVMbHfhmqLHl9dYde0AksLYf8Qy6ioOnpge1XSSpVEnKUXYNJV057ctBsXAi6tWdlH4Ntv5ojef3cHb7x2nW20h56e/WzLEsaGh9HXP4a17RWe20a5uMMq0KLfKtaWFgjKyq+mnV3H8eV/eRmN5UXkly7jzoV3cfPWDEaGemmr3RR5JC6qRgVTTYwdpQc0QXW+arJyP/DQE2wlLwaGx0jsLfzxV76L7VSaxLVrQGmwrweXL12kLTSMV92iR/vs0QP47NNTJs/fWi5G53QVyTTbk4Ji8sA4BQs9imyR/VcZauo4sH8/n9tBkXmY/XYf0uk07aqTMULTDkOD+0h6nU0RZR+hkJeE21mw+8rL07Qdeu8SZ8IQEY48TUUSar6SnrHmFhPRAZ4L9A26zZCxIkTbSo7Ln0wamD6/Ry+njfnVJGpZ2kg1i56IC5/50U/g537pF/HB7Rpmb7xGATZjsEtzfpqPNJ2OIKZ5SYfdR1IIIhgKs89ZEaV32xsfxMrSIjy07bZ2292t49GHh/AnX/8qe2ocfWc/is3ZK1haXMTgQAL7xhOI0zvLkUA2N+mNr1Dw8XnaTRuWl9fxwZW72E/vZWhkgHW0jUuX79DWNgxZKCrvFD3RCjEyX2oYct/SKEdyG8lMUb2NxKmF5V30eCawsZTD6GgPZubmsKPRlXqeBGml8LjKdug1c5ZR1vlzzz2MWKQXxw5NmdD7NB2YLnJAoieIteVtfOSTz2ObQuni5VnWeR03by+gQG9WEZlDfTFiS5TE9R5CYXppKyuLeymt2E9TKd+L9Aryi/GpE4jEY/yrC2sr03j35e9R4bKR+K9CVWTWN5FEtLJZC/VEGCYprNxhvm9I0QmAeUnNJcnFb9KwhYdy3TrHadGjgIlem67ND9R+ilhSxzJ/y7XmezPMp+IJWHl9AasAWMMQ5i+5DKxI/ZIXpn/6Xq6mWSNE1TdGErKwkz945hE25jwNjeRFJXXi1Gl89NOfwM7OBonpO2TuaTZmjtdRKK3GYc/imY99FDHN1bEsBtT/E14aOtCK+UoxZ4xOwxNK7c9qUyFZVnmBe9CeLZOHDqF/eKRjwObyevNf+tINRPYaymOl0fsR6ZksD6pHVpL5mMepLjVZrcidlcUFXLl6kc9MpUkdXS4XUKfyzWlDSVNonsNzQxpKZVv39w/Qq6gR1NbNePyBY8fYBAQJHpdMp6j8eD+CQrNS5/VaiIRIPCRnRfBt8ByRVR+93hLJS/nn5GFpEjxO4G/QIxra14vBsQise16ClOYpnFjbXGZn2jHzoiKloNeP4b5D9LK8BsCioQHUaEtzy7MUXMrgUKQiowLMp1glyojggYsCTF4tTZLPo/8ptPeePbPa7TYSg2+Yf2tEQQEeJFeCi4Pi7d1X7yJHD3CqdwQnCZT7jxyAL9INf3c3HCTXNj239Pwivvzb/wyb9KbuZBu0PtU3idWt4a7O/JbbE4QyQJdpG0ES51/texTdvm64oz7krDks9Mygalf2BTvBVIvOHeZczdM5nZGOp8R6bdOeQRCrKRKx3YVotBe//eXvYXtnm44X24y2ZKOI09qyjz9wGMWufhQItlevvMbztP1GZ01VJNyNvjjrqT1Gks7DWp6F12Glx+bFwwf300MZoPc6h0LbgddvXsav/trfhIsgarO7EKYST+c0l9tLb9iFxdk5AzKyJ0pDejyKovNglcB+/cZtLNx5wwiDcCiGMZOENI+/80s/ZxT3zHoBb8zOE49W8dGPPIX9ByaNh6V+o3xzdgd9YjefZ69GIbKunk0iqaKQo1fR3Yfubh9u3n0Zh/Y/S8BPwEePSFt/LC6tIpVcw198/ftmmGz3Hj6pZ3i9CsToMUO/VGG0wQK++LEvIJnfwMgIhfbMEp599hwuX13GJIH6d/7Fv4CN9qChNInhMgVFt8+NU2dP48SzP44Cm+S18xSlmRKW56eRWfgj1jXtjM8sW1A/1KiPRHM42G8iH5WlQ+Jdc3e9fcMmSOXqG99kGxaxZ+8iPtbRf/aLmJm+hecf2YdWJYmNnR2sbOVx6tgEPXHNbdtw9tQY/uxrr7JdLGyvddNnBcJORxjPfvhhvPn2BeQLeRWF5Y/h9MkJnL941TgMDz70KN55910e30KAwirarfBz2U4JC4tr7FshOjAOg9UaEu5lP719dxajw/txZ/o2RWCdx8QIkQ2WLWeC5oLeAA4cHGFbByia7tAhCGCVWJPNKTMLBSKxL51Mo6e/h9cZx9zdm/T4e+lolHDkMAlqYe7OnvZ5Vqx/Lks1QM/DjHMTuOzskBqjPXLqYfjDIXZcJ37w4p9ibXHJEIweSmk+9FsLKTV5p9f9HFUCQ0X3aFthf9BD8NKEML21jR2SIVUF76HKEPFQL5hrGKFPo9EEvtZIicDq9HzYrh2QlUtL4hBTaV5MnUu1Ldowf3a+4fUENDYM9PSacEtF9Z08fgpD/X2iLhr+PjbUNr7xjW/wOBeSVP6awDcBDDQg5fF78Owj+PyPfxbdiR5erfNs/zkvqbT0xjrm56ZhsrCLFQgKWtCpcuufIuR0r0RPAiOTB0jILTNEEwwpqOO/9KW61y1YZv6IoA1p69n47KYcfGm47QrVzxBd8Gqxhovv03jL9IBISNp2oiMiCNryoHgdEb75R3Bssa7kAcYIzIcPn8DC/Cw7XeeZnD564g4HdqjUtNZFkX+CAk1Ca6Jfwz4abt1UokmXlKSNSkxufpn3abBzKutBEQdP9SPU3VnYqrrsZKwmdZIEtdGfLIIWwuOp8vZsLKc+ospVwAPvqwWlVS3WlY1ZGqb8mosS2fJSpj7UHlabPPkGy9pFAvDR5u1U0KME+yGCmxJoemC3upAlkZ5/+SK21m6Q+PLYzpEQXVb8xi//NL75vatI0ct6/vGzePDcaWwvp3Hr6mX8j1/5Bu/XCT7RnIrWGFl5LScBciAxjO0G24re60POARwLTPCzXgSjfhS2y/CMe3B3YpYeX4Uij36JM8Sr6NmcMHse7XbyW7ah4IoS+5Qd3//ugpk3yxdqWF64a4b6FFmo9j9I0Qn2xTs3z7Nta7C5YgglHmA/D5khPbTLcFu2kUkuI5teQk8gAC/rWRPem6v0mkMOnD1GQt5vR55eqJPl0dwbKcL0ZYVxs+pMO9EUCEqDFK1WxGMHsUV1/w9/85/QttXGmsVRYE4bp0fGeP4unjx8hPY/gRd+79/CHYgiT092aGgChw8cxOBwnG0CJHoFfhQ8rDN58DOzMyStHMbGeB9iwuzsEp566hGzQ7cyXWi+Ut7zTjKD1996m8LzKvbtO4ygz4eLV87j8JEzZj5dUalBj8+snxuhh/DNr32f6v4tfOjpJ3Hl0k0+l51e5xptJG/m00eOfQbpUhM7H/w7dO3yXrU2njpzCtXIEayUvDhzeAixviC+9p2rSKZyWL31VXqK67S/zsjQQN8U9k8cxGtvfoOAvQ+jQweNfSs83UR7Op1sD3r7rINbt88jTmFz8qGP4YPrlwx5njl9lny3iwuXzuPzn3mOInGPBLKIrW3ZqhUra2sYGZ4k9oXZHhQ0DjvvdZ51XzOCWzakTBAFek6aPxwbHMLiyvK9vqBM8w0oWbKGEJ9hfSpd01vnZ1hvFCPhIO2uhXRKmc131DXR3zNEUZgkUXfB73Gaxbu3b8+aSL5ioYhQwE9vNkDS2cGP//SP42t/9i2M7xsyuL26ssK+lDXz2EF6X5P7J/HgAweQ2l7Fi9+/Dsumovi62fA0knK5itt86EI+gx2Ch1Zh1/jwbldncZ/xgqgQlUrF5QiY3RGXlqj0lLGcnpQyP2g4yCymvQ+IfK8JWYV3apglTzUjghCN0EQJdPQqWElaN6OJXUN8JC8N42moWxgiclBFaJ2EGlin6xcvYV66moas1CnkMR2dOkqFvmyiCEeG9+GX/9aXkGPlvPvem6azK+5fc2tl7ePPs5Wi3+fWhm1F47Up5fvHP/pJHDoyhd7+BEHyXpTjf9JLBWaJSHKFbBozt67wPp0gAX2jaEh5LTJIdUwiDz2EPQTo3g8M9GCL9X7kxBn42aj/+S/Vk8hPaVr0u/Op6kVzTVKMGlo0+Q5pHKrrna0kXvz2X2I7tcWyKLS4ExTTqKuCNTQhodCJ8tP1BHSKbpICjMXjsLJDNKnudlJJowS1jkzhrlpMqA4XT8ThsLiwNDeP+i69EKfb7E9kYtIICCK4eO8g64nGyM7UJJEr7LrN6x89O4ruXgJkNGGeSyHRlYrW1GjbBi0D2KVXqghPKVKvieLScodIWIqtj0RAtGRTaItzqT7pGi0W97F9NVSpiD11RIGCnlmkms1U6d1oPUqVylrboYucWWftEgGvge3vzuO99Xfx0P5+nDt3Dm9dmMGnv/A03N1DSC8tIRD0ocFzX3nnfbNh53fffs+ILfKEmVz3UaGf5HNPOdz4ps2LWoRgzP5WymxhzB3DcjWFX5/4PCYpViokKWfQic2JJHbCm7Qdkaw2y2NfpGaz2h0kjV7USK7Ly0W8+J1XCdadzCddBLi+RAxvv3We7UdStznYplWKg85aHZtjiNfT/mr02vw9sLPN3G4SFcEsgGmC+Xtsa3rJfJ6nnplEaPB5+EMFbK1fkJkYEnd7lH7Ibrzlvt4eMx/SGT3RmrY9glaJxB4wbWBle/2z33qZ92ZbkSRb9ErlreyLhRFjG0ztn8CRo2exBQf+4pvfMxuVRnhvPwk91huCy0vwVDYlXt/jFQ4UCHxxYoiWiCSRydLbtAwY1S6yDFOUaqGykpb+2V/8Ja5eu2TmmJUBXlutfPazX8DExCSGhvvw/juXzHD+6MFRLE6vse1bGB3phdO7hz/+yp+iJ8rrksxd9CaFFaWa1gndMSDf3x3GuYeewEqqBmvgBJ59+oiZ47l45Q5tpoY7l15Cs7bOvkdP1bw6wPX8h34MV29+YESdhpc1hCjx1tvbh6XlaUQig/QAuymsL+Gnn3kaT3/8WXzp7/wGivTODh2fwq1rV/D3/ttfg8PawKuvnMe7Fz7AoUOHSTQLSGdSKBXrOHhwkkSfxHZSQ/V0OthwKv/BA8fgpR7R8gFh1NVr0+jpibM3deEoMc9BEfjWu7dIlFZeK4MCxaICrKYOH6fXXGF7JPDWm9q6XwuwNcoUNdG+WqT91FNPY55e3tp2im3cNE+sOdWhwWHsNTSXSI82u0NRpPWNLlSKSfSPTNEDtRiva21tCw8+priGZdy5k7wfZt4ZytPis5mr79DYl+hNaIy4boxN65mkSMwQIIFXK38r7OiKgtLmZiImYaGJIOODaKJO+ChjpcmySejdCJiF27yEQqC1a4mZQK8r+aTO17UF2Z1r6FodD4snGWTUEVKDPJ+fyxO4940BT7nqYuQYFYI281JC0WQya4Yf5ViLXDX/o3kpeV4KTZZhKM2JyElRf8P9vQSsAH70p34KPWwEH71Gs8rdgLLGYnmz/9OXCEjPv4tCOsNKvkriV0JJGWCHFJTNQC9dT39rOFMvL4n89EOdqCp5nv/pr875pvaEwiyvIRTz5Kw3loePZ+pZc01a1Dl7+y5aXW1Eg1Gsb2zj+tWrKNYKGBkbI2ntmPVPagNeygiSGs9RdJvWiuh68lAU2KBgCKWSUYSi9mEK+H1G/Sl4QIQTDkdI+CEq3STtpY7+eIKgX6H6dlHpbZDAEqyDplkAnEqmqNzTJImU8dK+8IUvYnh8CIGwn8+kTAIdm6lRZOS1PIDtpblRtY3ss0GRpDkq7dujspntwvkMWoOjTQUVZluprxjAZrFZrjDBrp+qrx/XZ15FPBRBb2KEarfNtojzuTvrZ4KhINI7ypOXwR/87ntI7SzgyGiYdWzn9fbw6NAYzj3+JLbKBQIL25Oe/9dffhuhqAvfem+GoKx9cXII0DZb7CvakbeL3kaDnXpra87UYdzhxU/3PY1/vfY6su0CDrgG8BuP/xzy6SoCA0GUstpIr4TUaA6FeB4l9gHVk09DnUUrvvWNN0y7aI51dOSAIeNwOGoWrL711pvwe8PY2pk3/UjRqxZ6cQJEH8ncFZwiqaZNmSx7Rbitm9hcX2Ldqa8AJ0+O4YmnBwlSIpcWlFlEYlF2p/WDEpbq2xI3ynOnfi9b92qMlf1MaxQr9DLOfzCC1bk3iCs7vM8ebGxPG4lLqrvVtrId3cZ+FEzfMh6WFX/zV/8aYtYKStY6khkqe83pBSMERw1N6t5W4kETC6vv46XvfID5pTxFQhBBluevHj+I37twATPZLK9loa0Nsi9W0E0v9dCR43icQFijKM+RxI4fP4T15S18+cv/zDzLxuYM25+kSFZUPbntCptXsl4XiaOXYDqP/+7v/W0TQPCVr/yF8dLGT/w4bc6KTfb7amYJVQqK3MYiSnltG6PhNuFWB+emDp6h2FceQo3+6Fl3aRch1gFIbm+im4JnlB7k0soMWqyvRw+dwi//2pfwU1/6Dfz3/9s/oBi6igy9um9/7y16qCHatLLvV+Bz2tnPKTzp7WfYl7zE6gRFYF9PL/xhH6bvziIQdcO+q3V6dswvyIMp0R40bGrBl37pc/hf/h//b4MRSkZbLLTx6U88hm+/9A4OTB6Eh326VExjeydLEe3F3PK6yQF55tRJ2nbDRGWG6C0VSyWDAVpf5rB7SXYt2gCFS3OXNhnH5GgEl2/NkVuU/UXrB1nLxAStE3vgocfQorOwsr4M69/+9b/9gvbDF7hpklpJW6PhPri9fhKWUsEoRFe+DlUQL1Jig1bZyFWF6zbbrOSa8ZgU8KBxfA35yf1UR2xK9UqB8zuRihkyUhOxIqTmNWdFyDYGrVXEGmMXkagZzQ35uc4QkMvk9X+zQFC9RgfQazJko8P5tdbl1GpSujWTSqOksvN47T8iT6Az0cnrmw6kjeCURt6BsZFBDNN7Wd5cR0+ijyqmG9euXcBX/+gPYaXb6w0ESXrsbLyPPI//4xefTVFxV6+Y9WCKftN4t1kbw7IKHPV8pgS8nupBSl2qvkoA2lhb5ee7Ju3Sf/xeHYLjw5tjRUZmfknl0//4t9V8znYzz8v78n2Tyr5QLBgvKtrXi4WZOZw//zbW6N7vCsRpLHnWmyLyFK1mAlnU9iyj1LshAba3si5ozQ6Rn8bnMN6o6tSqkGcWWXM1WkMRCISQTKVoRyWjG8vFsvm+QPvR2L0Wo/oJ/on4ADsbVabsR+ShRZw07ImD4/Qqx9nhOo+qnGiqEwV9NBraaVTDcTQCeqHaqrxNMSUSVSqbC5fvoDvmRjZHj4tixUm1n8mnSTKad9EmeiGkSmV46XZFqFSjviECzwAVv4atOgEVilzVWiilOPIHY1TlcfT0H8Db77yK5XSW5NTACL2U0ycPYPToQbZKC9M3LoHCE1kq04mBEM7fWKCEtNOGwmbCWCHjmhPSsGe9VjWAqyGVHO32RmkJXxp+Hs/ETuNSYQG/d/dbOL9zFaOWKHzgcZY6VodmYHPLcBoIeLVbQBEfnL8OD72NQrZs+lk2l8LEvn18/gRJLIMjR07QI/rAEKEAUTbqckXh7GrS/m3YtXpYR2z/3G0EHKVO+zercBIPPn10Cr/6V/4aga4bc5u3eSbpw0LF39SiWrY97Ylnsv2bBqjcngCv7aSNkFj9cSr4LXicIbz22gbmbr9DOyrjRx97Aj/79FP49V//WzjYP4xX379k+qV2Az4+NoBf/OzH8Qs/8WmcPjaJX/vv/h6uzswi1N3G5t0dfPjhM3BrziuVwfT0HAWJCxfnrVgf+QgOPPc53HjxJYrhOuyNCh567kcwT5vb3NQurTHk6KUqGKLdrpvhqZnZOeNVnT17nKJsm17UbTgoFO7OXFZHMrikl7xFJZXVMI1C0IulnIkYFiArA/iHn30GW2vrJitKud2F7dVr2Jh/R+uU+UwU7LU8+32RV+pcTzasbfAPTByjjbGsJDVtPBhiX1hdm+P10xR7XuLSQWICsZb2en3+Nj3L7yAc34edNr3uretYWlpGbw/FYClLy8vDYqtjaF8U3ogXBw8F4aZX0m7QK+uJ0LsaZptW6DFGeM0crly/TUHiwdhwN2bnN/DQ6YPsy1ZcvzaHJT6LRqQUuPThDz1lxJ7T5sfpE5MkjXV6sl4MjUbp3W2RrIoU9Q7MLsybhb0hHzGV/bK/txef/fTHaNt7eOyhSWjfqqOHDuKZp56Anx0kEOzDEEWpy92DUxQH2szRSWGr9kkl8zhxcoJ9vAXrr/zK33xBIY4m8ouIr1Qo2giuWMyZEFgRj/JWKdTYhJoT7KSoBaydMGIloxQJiVxESARGHtNk40rdGo+B7w0404jNUBMbVvMEIithbdATxJPnnqDRF9m5FJ2k/8yM0w9BujPfpPe6loiL7/V3p83NsRrKUfRVkZ6grsv/sG9kBF5XlwFEzV3oejpf60V+6ed/Bn6/FRcvX8XMwjJyhSJVZhILizN45/2LhtDm56dRpno9qM0OCTSd4nTK9B97aShFPzm5x2w042mItBWVyB/9E/BL8crHEdgLvFRfTrfb1G+Bqi+WEEnxgkLnH95SlaPriNhFQp2P5CLtaT5CBChC0nf84SVNwIqGb7UGSENXNTa85mLkQepzAZpEhAJfaiR13cxG4ta1FTWlXGs6XmRvosv4LJr5UN5GEZYmrdWWyqYgcaB8dVpjIcDRsF9Posd0NKknZRPwEsQaBGSPy21AXoCm+c21rTUCuM0E4eh6+/ZNYXhkABbeW3Uk4715naqLwB4IBrA0f9VMmkepDKWalTlA+5LpnqGgm89g4/W03qnLpHU5fuQoO9AIJsZOI+AewHDPQXoZvQSEopkQ9pFQ1U6R7mHjdfmo5iPROMktgPfeXsA/+se/hVde+QZFh9LYsK/Q42gTiOfnZ/D977+MnYVbRsHObeRY71p7Q+JsWRDsGWQHjJjAj95gNyYHhjHSN4wutoMWwarc8u5bBMXXktfxSuYK4iSxzw9/CG+nb+F86ibs9EACJ6xIeVLocmlinh7pbh0/eGmRdbpLj1cJTUOIR0hKuaTZtLNUqpFE2JcLGXpVI1hZXZQB0eK68CRB4R//938b/82Xfg5jBLQXX/k627sOh/8A+b4P4a4d/PzZU/jij34G1bYd+fltDE/Sy9i5zbZR1KbSJNFboVpWmHalxDZj3SmgpM621bB9rrCNY0c+ZJYdXLl4t1Me2vGA00kCHcFX/vI7+M77b5lEo7liFjkKiOmVBXzzrTfw4suv4Emq8p/5wucQH9hFobaOWH8It+av48Ib7+LkgaO07xxuTb+C1/7kzzGyegvH6H28cfUqMaaMKNuIlYLnnn4OMxs7FAwbxiM69/jHEe2lDUydxMbyjFmDd+PaNQyQcL7+rW/i5p33DVmqU6mNFSVpJxF3cv5RZJWz8NBr3Uoum0Cdjzz3ONbXLuPlr38Tue279Jzu8nw7YoOH2UOCyGy8w76ptEidIXP1KTOkR3xYXZ9HPN7Pj7vYdn4DWHNL11mfLhw5/DDJ12OGI4V2O8lVmIXqrKdTZ59Fwsu6DzWJYwl4nUEM9o0bT6VY0rC1Dak8RfpWA/3jWgAbwMxc0rT8ytIWxXIABw9MUcB0m/WOw4P9JPwsbdRq7iGPrHvAT9EeNkEQ/WMe3quBt85fgG1P4lMh5LvGaxrpG8DDj5yDg7ZYrCrrSBxdxKC7dxcxMTmG9OYa7s5v8TlcOHzoAElH2fbbuHb9hvH08pkNM3IydWiKZckRh7T1hg1Xrl03eGz9xLPPvFDc2sGNq+9icfoujdNuDM5PAKiUC2YopbMyfo/Kk6bJiyq7RJQPUeFvkZYWcArgDPiyk6lhNefUGYRjvctzEqgK2ERgbCStqnbTXRbg1djJZxfnkU6rgKKVey8epyAJnS8y0qJE1rEZZtI11HA8gV+ZOD3jXpsYfBJuVeqUDeyjd+L1KaFnHtoXqEoVqaEojeO/S/f/9vQ8Ozi9A17Q7PVDUM2mCywvYXrPig89/SyOnDqN3v4+Y+Cd13+coAq5HaroG2zwdCdFvrwPQ8ryIvXsLLUKL9I2N9Eq+04KHr3sZh6IngAJp0hi1BwNTzRejBZDakM9rWRX6LYCKuR1tJskEAWqUGnpcxO8YkiR7yUkaBQFqmKFf2sOZpGAyj5BtatcXhGWNUlgoUfMOlP5FMTRIdmGqV+lIdHnEisN3ZNiQTYhX1DdzhCfXHUjQvRMfCj+BHw+1nVnozcNN0ntW+krZ6n4hoaG0B1V6pc9khSJrlqmGi8hVyoQAJwUsF002kkT+aY2UR4yRRcmtws4dWqSx7joKdngD/RQpbPNtN+Sy0t7spnnjBGoI+E4bcKBEv/2+ffYHjtGaG3RK9lJ3ea1ZVfaaryX5dAzEpAoXFLpFG3Fbsj8ztVl/K9/97fw2gdfM8pT4qKLTxHuisPO47vMhDYVNp+3j30iEBvB1ek7Zghq38QAj6Typ3oU8Qn3Pn/4cXzk1COwlqwEzkWsplcJOhleu2iGNYNUliGS2Epxm+1WxuHDI1gl4dv2s38NaHdXJ49nW+Yc6A+fYJ03MHt3i3WsgKWm8dzUM1QPfipZRQFG6HFcuHiRNq95EAv2J+L43ANHzRyVvMvp6VW8fXWG7Z2jKDqMZn4GHz/ah0Qkhh2q6SK9jW3a1nzhMhz0WLSui3wKFwFaAUbKN6gsBpqTsdPbDNBbCfi13boP6dw671vA5s0KHOy33VTbykzwtQtXcHV+lvVshXY+6KJ6155ZslmVkbyOayslHIg6cWz4IO5szmEzu0g7y8HirmE9fxcL83M4/41b2CaoHt0/iFHanrYH+mTLiwfHDqP72DDKtTKOjQ1jiN7k3NYmerv7kElXMUVgPXboKO7euo3R0X589wdvY2Nt1ti4WVdJLFCAmEldxToXUVTrCrhpY2RoDGcft2NkzIf5tYuYub6E1FpnSLtEbzKdWiIw30CBwkLZ3o24poeqbs+m4W/1GmFIZzjUbNfP3wsr14xnNTRwEHH2e62Bu3HnAjbW6SmaHIBNksWjOP3QAdx+7xUzbKu1qiMj/VjbWUPGOos9YvFHnngObq0xZSMlInHaJrCxsYmxsYSJhB0e6TbBJYqiSxPrtKuuXxltbLtwESv7+kKIhPoRI4FNTg7DZQ+zP7pIpgH2wRgOTvXyMYjb7Pe9Q/TmCpvwd2vLeSvxKojDUyx/rxcb20soNlKI92sLEW3XX8Dly1dMcMbBg1MUqQV0x7uxsblCUdiNYi1D24/hwQePoHfAiVg8Acvbr726F6QCnp69xIrVPvRUt+zEtCUyWtEMPwhMZfzKkWc2BBPREPSkiPklG1XfayxRxCGv6R4A87fJfSVwI+jpWA1FBbxk6GiUSm8HNRbcRUWhIagSgblAI1U7quFcTvcPAVbNqXUMGp5RK2t+6n5C0o63ZTCRBtV5o+04ZBgigw5h0vAo3wSi+o4lMdeU0ZjN1jRWzh+7CeN1oC+cwMmTh/H4s89i3/79PyQnAfV/OPRmrmLeaQhsjeC/sbphvAhDFCIlkTeBWC8zRMn7aSjTEDfPVSYJZfKV56DIw1AobNTNkSOHCDS8L8vfIXYBaueZda5+dwiv85yd63eued/j1L1NKCxBrZAv8r5NLC8tmFQmy6sLfBYHDa/bELoyuUt8mEAOCo02zxMxiviUxkeek+pWw3Rqc96I7USi4nuVU0EHu4Rk7SAqlchLINAdYTt1mTQ7LJzxmLQYT4tz+/sGsbW5geHhESR3lA27RnEEdpBeqlPaSCKEA1P7zXohLa79wRu3UE1t4HM/8jEcmjrKexJECIrFXIZPXDGe0voyycVB0rZUeJ80drtIfMq03NYkrjbps5lha23FoLVFmr+q18sESu0N5EBP336gSTDiMflUEe/+6w3crlxEZa/EexCI2RbxrkF4uvxKOoRnHorh7INTmF0g+Plj+P6Lc6gFl7DFMh0ZTRBoQig07XjlrgRCFU8OHMUnTz8BV8QN+Fz4x3/8dSyX57C+NUvPL8jnjvGZbNik8jz9YBjxnhiJL0ExF4GbKjTDPqps204/lSoF1D/8zd9ke6l9OnZpgohM+7MN2B7RmLJcb5s21MtB+/ro1CSeO3UMY/v3IVuo4fvXNjDa68GZkweRGOxDm6Rez5Wo8Dfw27/7uxg6FYQn6mUfUBLdurmulhXIxjRH6yIRSYDJC5RRauPQZlML5SkYdyu4fWkNG7e2+B094SY93mg3Li8ty5SN96tgl2JN2UuUl5HGxS9Uzz0ESw879DMnJxE8OojSXpkkoZQ7sjG3mRett4t48Q8XzYiNj2Sys1eFnzZ4wB3A6R4PHh2I4M2iBX+0zfqnhy4R6wv1IdozSvDdj+vnzyOZXqJAyJv60QMIL2xWl7EHvdc26soXWqlkzPP2xvfh8Q+7KPI0BOzHhW/dJsCHsUvyXphfgKlp9XlVBl+6hum1po+K/Dr4oaHeCHHG7/diYZGe6T1xrjx3CkBJJ3fo2Q8Q9JUhJYpQTwpPniQ+WTX/a0G1xd/NAXpXWh+2R+/FyWuFCfzqt3WSVwZDY2Oo0/4V7KDtMmKJTraMy1ffI2mVcfToGHKZNj7y8UcwN72B2dkVkobmkCh6eQ9/yGvm6CL0yDXydXdmAX6Kw0S3n8Q2gJs36N17fGbkpb9fc/wVirYGsaCLolDJl7vpZSvLvpt9URnkszymQFvS1iYp/qZwLMmrI8/QMdKC6WaVEnCP3mC2Aevf+OVffqFMBlykB9MX2Ycnnv8oO3EXpu/eoJqLERyqcHl9xstwKOKp3mZludhgAkx5B/IEWCGqf4ExK1hhmZ2s5R1A03GqelP/BE03O6BW7meo6rWWQ2HVAjQtGJQLyCbsAOGuSE/30XkiAIEv/xY48ns1tP7JG+CH5hjNb+mt7v3DHTNNqTrlMwpff/I4E1FklJKNYCrPr7Ot9K/8N1/CZ3/kM3jiuecRicUMgd1//Yfk9O9fitSqlYvYXF8zHUcekcKZNeSmMnTuLWAXAbA++IcSa0oVyRvR0JSZ72G5u6lwpw51xoQlAsw5fPaOFybC0N8ifZED/1b983oCoSbPvx9k0jlW5NgZulM980OzfKCQySFLj0VruwQQ2xtJXl8dTtciWIsp+NyaE1JwhZKCsiKoH+VJdZYPGChkPWoMXQSvzn+/qhShp4zXJqCY19SuuCpnR/x05umUskjP5SUwRyNho/6V8UC7c8ormzhyxgyxJfpG2KAOPPn4STz7zIfxylt34HHU2ZGD9IhIuCvb7CzDtASHGS4TeCrbSWu3hs2dGbZZlWWu0ZOW4RO0Q0PESs1nsaC0MXmE5XKNosmLrS2Kpuo28uy0r//BOsuboiYugfRG8uyC3xolcE7iieEjeHToJKyZMIozdgR3B7A1t4f53CxJxY2K5mb26phe2kYvr3v02MOsZT+FRxyxBgkwVTIRVY88eBzffe08CrVNRCL9cLt9ZlhV87vHpibwwKkzGEpMolR0YnLfEEmujVSW4JPcwlf/4utmCNlBdW5ysxAI+UD3rJ3vWO/aBkK2pmeVvQ+EA5ig+ImFPQReiqF4FEf2d1OF9yDLa/7Ov/lT/MPf+R385UsvYoWeVOKYh40ptaztdSR2KqwvilPWuzChTvtUlG+V5F+ukECaZX6uVGJZszhbeQID3VaSWhdtrIRN9vfVjLJkdAi1Umvwh3Yn2+e/jvfCPszylynwHnj8FGyxXaxsz5lhxFyadlxU9pMqCdqLgyNPY/b1iwixvY+4IigTmP/q0AlcokA5FPFif8yHJTo+lza0jQ77GO2tRsCu5nPIJ4umjyVTy50Ku/cyuGJlVyEZqT20iaPm70QoHneIttWFxx4Jk6gG8OI3riKZr2F0fwJ3by/DQvIeHT2MYN9x9I0/ZDJE5NLrQrQfXlvPKdziW9ZThmJR4doSrvRKibH/vp+TDPsPoELyadHTHezpZj1asZmqoU5hWeP3ReKoMlNM7tciexJh24KLl+8Yr57oj7nlLXqsXmTzVQwNhs02GhsbOXo4bvY3XofEEI/3oJAt4drVW0bA9fS4KF5XMTu/ZIb34wmSXrmEYCDKvuPBzNyajMmsK/WHHJglsaUzSdy6vUriDGL65gb6Y6O4cU0jJSO4/N5lzC6t48bVVUxOKGffJna2V4lHGczc1NY1MfjcUbiV65LlV3CG3dFGvC8I62/8Ty+8sL2xgWqhSLV6AhUa2AfvvUriaOPM2aeomLJsGIcxdK8ryI4gYKli9/6aJ7mnBCmlKro/hCXjNUMaRDBDKfzcWByBTxFriuYoUlEL9ERuAi7NXSjIQgZtTJXHEhvNOTqfv8znvJK5lECu81vX5o9al7/kiXUM4F6n5D81tukQ98/lT+c7/vDafb292D8+QBAo4fSxYyQHVrxH+dOookic/4cvXlcXk6eyOjtNt3bTeIFahKl5GxGHovZEjHxn6kQkpLrSejN9Tnu/Rwz8nN9pJ2ARli4tj051Ke9MQG+ISvVBj8bUC/821zb1rbridXScrmW+Z1vQK9I6LJGD1iCpg4XCUTOMtbK6RHCml0Ehomg8ecpmqQA9Ha1lk9DoPCcfkwSkhlC5DEnyx0QI8gMlDzX3vTfsW2OHFsdJzDj4Rp5TlQCjhKxxuu56yWM081O1kql7zYU5zWJFtxnmPHp0inXhxQ47koVqKxhJYCddwOnj+1gGGxYWREwhKmIP5hauU929jI2dG/QKZpHKzLN8WnNDGyWQ+t39BPI47SyHXHaVTab9l1rmd1+vj2Cq+VUL25udvkAit1bg8LawtVjk82nWhcRKADgTfgifOfQQO3ucgs0BT9gNi8sOBzt2NVOld+5CamMXOdriTCqJzfouLq5WsbSWYuduYovt8M1rbyPhXkDcrh1snVjnM80lCQ4OHxSGn8tnMHWQIJeg51izmtRjkbCX4EJ1zr7l85bw8hvvE9iScHrluSpretMAaSiQIPGEzHN2XqwA85K1C8LarG9lKLDgD195F7//3Zfxr7/zCv6QP3/2+jvwxN049lAUiX1OuE0m+T22B4GDdaDkuNpewmJR1OuumX8iVZBQS7QbhTHXjSct8antJqz8u9nOGhHhDzsRGXJhe0tz2R2B1nlZzDlqZy22ttu1s2+E/Udbq3gImC70jwQwPn6AJbESELsoPAWWvdizlpEpzKB3IojNm2lst0voJ3AP0jby9BJSyTTy9CJm6EHeoY0bwSyD4MtkdmgUsZPpBCXpJYI3m5fqDx6n1ERmrR9F0uZ2Z33Zvokwzj5mIXmWzVDw4pW8WXukDN1KYGy17pqcc/nUPAobN5Gnd6ChcBuJkEBqRkiefuIRMy/08z/zKQR8UWxsbZq+qRurryqBdKnQ8eiyJLdidh0emxMhn50CZxgDQ6eJW372mRZW5kmyNhd2djK4fot9mbZ+YOoAbeU25umlTh0YxvhoD0WEE1v0IicPHkJvbxilnAVREk7E30sHhI7B7hoi9PbHR8PI01OMxFysc20RD4wMD/D5GyaRgaZcNCQ3NNwJ4Jhf3KJDQqsi7vQmBknarDPhuEWRqyXMz8wjEI7TE3YaIkxvlkhGIVy/OIfV+SYCbnrndIgWFyvYWCwYcV/Ilwn2dtQpZqyfeO65F4b6R/DQU88iPtCP7p64mQuI0QAeef4ZHDp+mkZiR3Jz06haAZKAVCk5ege6kdxJG+9BTazoOuPl8HtyFo8jYLLxZdwydNmGierjb5N523wmQhLu8S+BH8+7b7qym/vHmO9kOfxMIK7PunQffmaoynxPUtI/fqh7mB8BNn+L0KRetBJakVReGl/Az8qkUUb8fhw7egyf+8wnMTY+bDwBDXmV8kV2Er+ZbP//ffGi/BEhquuX6Q2uLC0ZAzMeDwFaddHxnDrEod/Go1LBfvhcHe/IPDg/03CfxruVvVgTiyJtbUtB18DcyxCDISCRBImE52i40HhrfP6O56S5Qv7N40yQiuqcv7XWp0px8cHFC1Qwm8ZTc7ldJqhEwzMiqk75Om2kNhGRS5er85pyst1MHat9+U+/eTtTHnlbnbrepRdDYuV99aTyBmqVKj03J0WdlYZbpjfjM9tEFKhklUR2YHiYD7SHtFk/RVLk/Y4eO4LB4X5kt5YwPD7OdgE8Tj1bk97fNst9g4S1hcs33yAJbdGj6mG9K1xZAGSnqle+ugo7fDfSuQWSZoaKkGRcqZnUUlLIysxttfajXs0Q1AmqJG2pZwmyUKKLdaIhbSputqvXGcbJ4Fn0JUJQRKvyCTarLfYLeiqpCsIJH0YmBs1uqDZrBK8vXzBD4mFlr/aSaDN1bG2swhsM4vLsLew51qjIs1o7i8vzC4h1D5i5gDCJOOYFnn7sadbHllkgvFlaQKm5jnx1HZu5Ddy6voLh4W4M9vlx9tw4FTJJnISg4KZ8IfPDtlPv6Px0ftUoOnbKDdygR1EiSbW7tPVGAz19QxgZDxBQnegdbBiy04Jp7SirTPJK96NF0gpN29uVyNGwroM/koK7tB+tjfSa1EUKdbfT69L2ErISRQi2Wh0Rd+1yinYkq+i8TE9Qf+V3Gn5WhJ32j1O6oVG2vctTRv+AD9tpknOb7UlF73IFoIzjep5KuY2ZBQqc7Qoq/HuDAnqepHmWRMeaxXSEfepID5aXMgYfzD1lpHw1+dzmxT9VV3pmU2/6R/uTx3V/lCUcHGTZaoY8RwnYrYZGDejVHuffh/yYmIphZCxMwtBdtYyGNsgfrROU5+2mN6PtLyxePz7+4WMIx7qQzGbgCVhw4/oi65igbgoj21UfNMjHcmidJsnb5cEDDxw323AsL81RYHroiSgIxobEiDYA3MHWehbamSK1vYGDB/chmyJpb2tUgpheTcPq2WD7JpGrJEmYHXG2ldrA5NgkItEEtL2IstgH/N10VDbR5SwgEG2hacmTvAroG6BN+NLYN6ntT0qGzCu7K4iwn1jqbpJbn1lCceLkITO/pGUE/oCGfB1meNrSVSO3aFf2Tq6+gwcG2bZR2qRGN/z0mBQv0PFYtZ1KgHVt/dhHn3nhjVe+jcvvv4Or719goe04cOQkRqc0xKRovQbefu172FhZgfLmaaGbQs2T2STWN5URggBNt0wNqyoVmol8hFQiFQ35yB6k7jt22XFxZVydlEb8yKCa5o90HRkLG4YHaxhRx903KK2KF/lowzoFE8iItFsjcfAeafHa+t4cLDPjufyfvBBd27jusOHooQM4sG8M/X1RegpN7N8/iYHBBEGWnYnl39rawObauhm/V4CFxvz5AD9EYmPoNCI+oAEpWiuv38X6KWDLbHWvhZTyDFU2goCeXZ4GO6AZ7tN5uhbfm3k7XdsUVnXSMspjdWUNq2ur5rhAJGLqUuTRCVghSIt8CH7KJNCJlNRvkpLmvVgeEzmp+/N4RRHKixNRqW6j9GC0ukObhe2ktQdRJ0O4pILOV92rbJrMVlCDojRVftWeSTulluYxStOkf2Z/JKoohfzKI1CkpoZ8ZBO1+8qQZVWS1/ukxdYzYehaON3b04vltSX09vV01JOVV2X5ozEbv18lKC9jbfM6PaYrNK8iSrUyvaW3eY8scrlFFrXCHzsSiVHj6ZRLZXpEmyw56FEM89lWCJh84j3NL7rYqR1UnzU+n5M2ZTdzoE53mGTtQIUEpvkM5R0U+C7fyhkPQOGyFRLaHu1le6MId8MBS20X25tFLG4sYzG3hXbNji4C8fWFJXz1xtdYVtow69TnDyNO8hnoGcFA77gJGGklZ3F2wIuHz52jt7CHVy7fJHk7KaA0XFbCZmodC8vT8EbZxl0Zo7xrVPzaPdZp92F8Mmgms/sHI6ZOx8cjOHNgHw5PDeD4qR7zE+2OYGEufa8vdOzf4aDHGT3B64XgDY0h0vsg8smbfL4q+oeGsL66hf0HAiw71SttulLNk8TZL0g69KFgd+g7grkiMZsFtlWbQNLH+idRN/KmflutPMtppx1W4bJ5pa0oCDTPKkHSRCZdZht0+qpe90zf/FZuN0V0apdkRZUdOe1AXlG5PELl17qjRiNjNr3Ty0/xsUhPeiFZptnQWoUBdhdW+ZzuyQcwdrSFD95fw8EjEYrPAColiormLu+joeAuDA4FcfKBCNZXZEO8C/uMMKNDZiqR1n7Zaf9NhIL09ksUYeyu4cAIervH6O2uY2Z2lbhhxfZaHkl6GpTxZvuVBkla+MDq4z3bqPOZNR7z0EP7EA4FEaO3oaAmLYlJ7hTUTOb5P//ZJ3H3roYdRZZWA/rPPXscy4sLLFcFQ6MREs4mmnsphEIUB7zuIJ2LqUO9FLQZ9qMo0pkCRnlcksStNXg+jw87yS0Tzaodo9FVhZPk4Y/UCJA1EtUsScFqgmCUZFkpq3JsJ4vNj2KuhsU7BQwNnEGt6Kbw6DVtG+91IRp1m5RPwyNh2noevjD7XyPJ/lMi+brQO6zkxrtw+dtwBtkXuqn+vC10eYiZFGZu3y7coQCCETf7H8z6U3mhmodVEI7lT//kD/auX3zXVKSMRB1Z60iMp8PPtLJc4CKAUidVMETr3vCewFYnGe+GHVGAZLwG0yD8TWC7/xkPMcAl0uE3nfNEQgJqgl7nGuaiHXDlcTRJHiSSk0rjZzx/YmQMO6kddHf3kHh2sUIiMRFk9+/BI81p/J/+6doCoP1jo8boNre3CEDsYASnp889SrUaQKHUUQO5TKqT+ZzK8cknz0HJG730riIEFG0xQcyiEUkfqYx6TpWYZVPZ+ffS6iLmpqeN16MY/o7H1KkHQ5x6Lt77PknpHF7KPJs8DrfXjZ6EcnN11KseSOSg+aNEr9It8cVzzRY8fMuz9achIhm38ZgIpvpWIfH6Wx6LWZiqITaSgYaIzHg/769htBUKjx0qLZGR5u+2Ntd5jLw0XoXkH46ETJ20SHQKV9eNWaUEJlIMf3fm2NjhKWaaFC/mmVT/LLuZu2PBVAeKGFRnU+SPyhXwe9mGCXMdBSpsLFEAVQtmAj2VTWP/xDie+fATBGfteTPN62l+iSS5Z6N63qF4cptQ9XBsHBs7dxAMJviMNHyWxUKXpF7LYWhwzGQUaVB5V8t7Zi2TNqrTHjTFUtOs83F56FnWbWZsf7epxZgVEq0Vjd06LLt2fPCdZbNmSRmki1TvblsQbtJ70SpPwW/qp0lg3NqYNu0gW9WIggbTNJ+mutTzDY1M0iYU0UUVmU3hRNSKv/LJpxEdGEMq38Kv/e43qU41nDVCAtzA+AEKk6DqTsE9vBrLyiplO2juRfYjqUXCZXXXLQRNqtM6CVN7A2nHU5HJzEwBl95dNfagCEVll3DQC7Q6YqZNvKFBBAmyy9f/gNes0QMYYr208RM/c8IAskaluvbcJAvl2mMbtMIkhBA9umkTsaf503qrBJ9rCNFQrzl2bPiYGS6evrvANpzA3ekr9IQPsyw32S9q+Bf/4uu0Z22q6DLD2PdfZvEw664jIjWv6TIZs089zPuwLTT/o6gzwo8RQ10UJGozrcO88H4Wd+9smuuo/lU3seioiYY7epJ2XSOAD8d4boXgOoL3Ln+PbaKAJCcFaJD24sW1q4uYn5MgvBeQxDKo7mXO94eyQ744Pnr2UTx6fAqOASdurF1inaq9teC/iavnb+L1C/SEKdKSEmhsMBGS+ofIfmpsHIkjJ0gmDVjKaRPVWSpUcfXqBu7MaNhZ3cGKj3zkBF566arBEAWLnHviHA4c9lCcluAgqnucUYPDe6yXSkXBEfRo2HdUdxK3bYu2mMmjVXPyx0Ec66e3SLuxEAPoZETiPfTiw9imCHK55CHqabVOcIWkIUHei4CXQrNZIrZqixt5zE5+7qdN9pq60DKKal2L/ktmDlLJbkMkJIWae4RdpKtsqYqgvGjDH2WKX+2flUGpwRZuVjqjNsU8ccZDATdI+9qDl0RqIpZ3G3zvh/Wzn/7UC+sryzJhAhkJSHMWBDBN1JbY+JWKskVoDY0UO5U0LyLg0QSe1L46pRqgA8YdEFaH0Kpzfktj4d+dj/Sp+ZGK1/E6T40inWAAXD881EgYNoyMTZ3TLdXLb/ws8A5JxKy/opcgsKtqQllkwHNFGjyBV1O0koMVRRVHkt0/sR+f/czHCPpdVEFkdGtnR9bl1SVcvXELK6truH7zDpLJjLn3mTNnqN6cZq6sXFQkYxMej5KRkpzpEWh9lD6TN6NhM0U6Klu0Sq+x+GKx4ymwQHwmXpLlUpSVymjIie9VRgWPGG+KvztEVKOSSppt6ldXV81EZTKZZEMpVLqIQjaDLH+0QjuTzSKbSSPH38r8nc3mzHCZ0t/LSEv8XatUDCnpORRRqHkqlVdDCPKqRHBqFW1zoRDwbC7Lzna/DQzPkASU+kgh5CwzgZiYBSeJ1CaNrWEJllt1rk6szqUG1YJvRSYpYaiGIPS55pVUT+FQCEN9A7xui+ShTTHLyCa3CRgaUmnRI8rIGoyXjq4cvZYl3p8eWY2doa58iVUCi4gmQ2NXvW/D7ejjMyjNf0eFKh2Xhj+TGXY43rvZoC1RzFhJKnwQI058fhcBjr4AO57x2G1UorQzbR2heVUNy2jb9+2ZlLFPtbUWfHd52xhxTyLaoMfVsGIvT7ChN+bf9SJg8cK/x9/wwUOSdJHgnPDAyufKpjaxyfKkMzsIkzw+/7BCacdgp0pUNpbXb63CHw6adsjnNjE6IXGh/qbsEF1wWR1swxrbgADgIqFaWK8O7X2mIAZF1tk6IsDa5I/IiHUdsWP2dsH0UbWlQCPk5/FNggK9HIeVdkDvJDx8EqXUvLGbRx84jgdOP4tK0YfRgSPI7gDf++6bVOpqP3qXLT5zO0yw7sX1WwuoZsM4dHACS3ObtIsG5hdvsJwOTEyO4r33X+J5Q1TvQbaoDfHYIL730vcN6Kp/6LdAtdPvTUfh32wTFlYeYywaw0jvcTz+yKeR2Wni8OSHMTp8GvHIIRKxn2V3YWryYRzadxgX6YEKD2S4RA0+vxUDA5M4Qq/CQ+XeZtuX6uwL9A56+7vR2ztmgmyUKktbuA8MhzBzm8rf0qYNqG9qboxWTqGnVD6PP3oOH3r8EYwfGsGt6zewU12Cg+ebyEW2587ONububqGeV+BCHQEKNiv7f039niXSiAGlA7ynj2D/kf2o7czRBgP0VLwk8w3TH9XvnnjiFKYOD7J/l7GznUMsEsZg3zBOHTmCRplizqKlORo+F9ZYKLoI6BQoChpB241IMG7mday0PQcFUiDoQbVFD9wOs10NzZ02r/VqClYiFpCQ8+UslF1daxD99Iwd7CvKmVhpUPC44yYzeW/3CNsyajAqW0jySSiKLG4zmrW3a0OxkkeN/U85HSu85i7LqQ0+ayQxRU0r+72Xwq9MQta6PKcrZKZXWsIN1nelqPRHLpTyaY3jYFcJxNnfrJ/97Kde2FxbMSBq5i7oXmj9iyaQNVRkwJgVbUKNeUJnLkVVLlDqkJI+k+oQGhuiMo3Sea9aN1u662+1gD4S2AlJ+KPFmm6l56DBSpGL9PSVhto6ngY/p9urc5TsUHM2iibS2hlFAKpMLIJs2pxvrqty8L3cZe3tVCgVqbIuY2ZuEdOzy0jnCfYkEc1F1OlRaM1BPBrG/v1jOExD8BBMTafhc8oAQ6FIB9B5Xw1xmoXLqhMRZaMztJbNZLG+vgFtIaG6Unk07KgHlhKj5ON7la/jESpVkL5WsIPxNAj+mqdQcIUa1EFyVaoYD8lAob2KcFRkoBSQCSihStU8WZW/JSAE9BqmU+CBfrSeokzAyecKZtGvyExbpOQLWTPUpgWzSm2layvyrUQlo0wNCocXkSmaZ3xk0Ny/n253jzybdMp0bmXX0FolPZeeUVGQmnfQlgbywBOxEOtTa2zYjnx+TSL7fW6E+Dx2HqNwd21qGe/uBGqIpPUMoXCA9WAxARXKkRdOuAlE2s5da1CyrI8E70mDdih0nPemcWs3XM2JuNysV92ti0ZtbbBzaj0fsVj1aynzOLt41NiGXFBtM64JX+UVVJJQAZO+s9mldvmbKHXlVQIObU7Crc5nFSE//NgYNlMkhrqHNsa+wGcM0yPRAKhS82jIUH2Dlsd2JEE5IrCxnAGq9DqBjGfQC+vCRE8cQ6Oj8ITC9AireP3GghlyVCJUv6dN4KX3zjZwkk8sVOduj4XPaGO90JNkxUq5K/GsLG23K0QwsSIRGUbcd4R38JlotlrLgp6hMBbu7Kh0bCcKNoKnEX0EpLDPi0TQjoizZtrsv/21v4aB/gTSFEnNSg4b6+v0aKMYHx3BxnILn/3kj7JdB3DqxINIbbNOqXyPHZlCX+IA7WIAl95bwLvn72JkqA/5bAlnzh7De+++jSPsU4UMPa2QB9/+zktmOExEpHZXf5X9fOiJx0luS+ZzlVX7CI2OxNA7YqeHPA2QcNe372I7u8J709um9+z22ej9zyOZX8bqWpJ2VYHP58DHP38K09cX8eGHTqLLl8dOcQO5zDpSGXope2WSMwlle519v4JGtUnv24fzb80hk9McF0UcMVDY5ZYQYFtpXkwbrfb29WFsfAKHKGBPnH4c6yvrmF24gxptcSeZw8rKFjL0tOXtai5aQ+DsTtCeY/wL7S4H+g+MIEMJ0+uoY3srZXBhZ105QNmStKX9Rw+wv7Rxg/ZQLNBjZz8bn+xFfTcFV9CJWruG1Y0ZOAn2bbZ+MrOBEvu6h/1LGfv9YT9q9E622N81/ZEripREQmlsU9hqiqTYUAaTzhKebEZzuS1s72jrfIpR4qqNZcpmCtja2iZOlIkhaQqrNApa7kFbJrKxv94XpxZkkmV5GSQ9HUsPrlFCjViytsU6pWiulAoU+jymCYqVmAkQUdZ/G+tE/a6LHmgs3sfnzRLniEMUGhr6r4rwPv3pT7ywrtx78gTkAfGeLUXmkQg6HhGLw9/qv2ZSnqDN8tG4BLz8mwU2w3QsrLSLTjBeAb/TMealY3mM/jTDQVQAwmStLYrQo8kaUOdFaRQdwxW5ieJovDxQCzp7oj4+NN1mdi5VcoeHeJxqxhAhP7h3L17ZXEfEaRQSSUjAb4YReX+zlorXlxKJRUNIxCNmJXk0GqfL6zQGpUFFkYE8GyWcvH3zFu7OzJK8K3jz9TdokFlWeg5Xb91FamMdlz/4wCgCheCKuBXxxMLg7s3b7AxpxLrp6qrc/KzzT1DV6Qi0DP7uhIIboUAQ7gwHNahgOuuKrCJqKiXlNVOEVJfaiHUmr0RqR96SslEUaQyFXJ6eFb0tGmSeHkmWf2vzNn2uxZAi01xWm4PxWCr2crFi6sLDZ1eYvSKn7s8HKg+jwnuVP0/r4DptTIVLxW5ECV+93WECnp3G50KYylbh0+qcit7TsRoy1hxFZ08ekhtFgwhIBKe8elovMdLfg1qRnoDHhu5QEOtbO+jTdu+uCoHbhlBgkJ5gitfykli1dXknKzirytRjo26lSqNgkU3uOWmTGnrRJDKfh56RPHILvZB2u8g6dJhhnSaVvsjEwnIR/vl9xZRJ6rletWD60jrtspNNX55nm8907NEoLlxcZucp00vywaYQX+8wEiRPL8vzmZFHcbJ7P44ER3A6dACPTp1AmB5fuGHH7eYqgaojXpSp//jkCCI9Q0izU7969S7L3zKr6rU2O9LLfsDrOewBEgmVa1v120979qFUkRdI9V9zIkfQ2NnRNukOggaJnn/fvD6Px44+jsmhQzh9+AzqpV3ML2g7bgm3Xda9hzau63lNJuq+3n7afxSxXpG6A3/+ly8imVa6mcMIRzv9qUQxd/XaddaH+hDwnW/9ABP7BjA0tJ/XamN5fpkKXFFuk/BTuXvcu7Q1bXFCAEuvEqwW6eVnsbElL0UehYIH5I/vYmAwDH+0iJXFokpIm7GY+Ux3oGUCd8zur+xrguRdgq+8RCdJrVzKE1foFWr7FxJNequIv/NX/yoaliQOTAxjxG9DbziG5dQSy6jchDHIpzUZGrw+grzmHkFArOC99zZoS+qzelkw2N+LA1OTiPe5zPpQJUK9M3PXZEDQOkUWAv19bOOTT2JpfgGr6wuYXtV8nQtO9v0QCaDC9lQfIhLxvtos0IMTU4PYvXYDR3n9hbSSBNCWHQ2SfIJ9pmTWKWmT1VtXl1hGK8b2UTgfiNJe2/QuSoaoC6UtkgoBH2Uj/HLpLPLEI/XH5OaWCeNWyrM92prybJbLddafRiQ0OkBLp11VSBhddfYR2swe7SkRChivtVIrYnFth/cooFrWkGqbOFFDhTjTZJ8qFFJsjwa8FDi7TRuqOWWylzgm4Vj9xCB6TF1utKskNxKfsvto3zAH+6s6a4teX5H2rpEVbQ9D2DJzv0rTVaPgl/va5udOfu+x87n/8F//q7333n7NEEpnCKpDMFqUGeE1s1V1eJoRDVPqX8apHHud9UOd8VqThYHV0aEowxwGEEQxykel6+q7+96WDul4R8IvHsUH7xBa51rmhnwJwuUVmaEAAmhnDsew4z3Cu3ccPzPXE9jcM3DzTvfhnzy9U6Z7L4GvnYo6TtLojUXZQbsJym54Ca6d/akcuMHOOLu4avY30Q6TNg35kDSq9DqknEM+n8nmrSGAEjtiMkOPIJYwO3zmMzu4Nb2IgaFBqlCtDdC2FHGMT4zALsxWEVVOvkRQJlu2Ss976Fl0L1OP+iEhmcwZps5IUp0jDaGrDhTWbcL11X78W6HhqiczxMhHFhiYe/B+qiNeTh+b71W3+p/aXCpW4N6pU7WJrqdj+bf+4zHqTPpbcyv3iVbkrzLrpWAJLR5VuK2uY0SPvBx+rufhFWE3JK6y8C40WLWtyFHgrIXB2tyswe/jkTCGJnqRGA7SbuhZUFNEgvREAvuQTN6mmKqbsrf3vGw7Cw1fwN8mgTXogSkVsZ8lUltW+Rz0cnm+mdfb0xYDtCt2eOP58UcJUPkRf1gXbQfto4aZqzUs31znFS1UczWTgeT46QTuTGdJ1p3hUsI5JqzjGHYTqL0DGIvFTJs02Flfy9zArG0dpXaVylJLBvh5g0q5TXBl+z4w3Ie/+aOfRs++fdgiIPzKb/+58Q5Ur5/45EOIDflZd4oE9SC7WTBZpufmbmHf5H5sUf1b2jZ4/V1moXuBQJ0qtUmYTezSu+zSZn3eBPKpXTxy8iTrwYf/4X/+f/L+RAM+p5WdP+AJwuyOHFAARw+OHe9BkiJEqZ/Gh3oRCbAtKYiuU8lvbKxhO1nBkaMjOHH0FBV72WwSqO/z9NJD4X62gZeCxEqCXMfi6gztU+KuYpS0hpO0PspujRAsKQKovpcvbuL0yAAy9FbW9pLoHUjgxjvTaNED+fUvfAZLPOd7Ny51yKyrDDefdWQwSjDzUrAGjJ3ruvVqjsDqhc/VjyvnZ/DUQwdxMzMLP9vaTpsIJLpR72rQBig62I7agkXb+0uElqtZFFmWtWW29520saFEogc/81M/TgHgwvsXX6ENbxiBsrJcQTZVoh3KIqw4fvQYvfswHjj7gJmD6WPZ/ubf+hV00/Z/9Iln0HdwBL/xB39sEg/vsh3Z/PBZmoh4PHjm8dNw+vawvFdAJBTH4sodArhEKb0Q9p8WcSazU2YbhE3OzKHEgNltoL1bZZlFCGxHCqxuEmW7yeenuE3niihm6ccL+FtKTKCtkjp9U8GKqi8NXaayebYb4NGShq4gJicHsLK6SaETxBNPncLo8Bjm569gevYCOwT7NUVHsawlC7xHwUIB6oMnGEIo5sfG6gI9twD7lTYkbVBIBUw6L2uwhlShToKqmjm4RtXKPrlLIRunOKVAUGZ6ZwjJjQ1YiA129jJlwtc2HupXErdHDj7AflqTB/XxFzZWV8yDmDBxdjBDBASQouad2BhKBCmC0TxQJ4BB6EIAorWLgBTC3VmDw895A0VBKYMED+dN+D9dly0kMhNw6XRdR/dRhzGkc+8lg1Rop0jFZIPgP4GvlK08Nd1H/zrAam6hkwyo2+0sK7/XLVVecyNeW8fpvQFrXtPsV8OPtEhPL49DAEiFQGATWF+7eglLK0kaJ13ZGjsaDUwkINUiIFV5WDUGqPOpHbqxBCF+LqCwE4BWZhdgo9JXKGauUGK596As4spkkIj7+WxNekR8cJbRQoNWvapAxjPU5/SQDMjTslR/yg5vFuGyA+lHi+uMN8uOo3bTnJJJQSSlr+cVs/CaKqeGuEzbqNx8Hs0j6niRE2vKtIEhNZ0vg2SDqp4EqKqTTgRb57cIxrRDU2tItLCYn1P1GK9XdsPvNCxs5uZYD/fXY2mblU6ghnY5Vv4+eosaRiZxa45Q91d5RByKHHUqkwGPifSFEYiyTS1K8KlBtAjS9Aw14atACFGEUrfs7VIZE1DcToIRG8bjonDg03VRkWoIz2IJ03uTwuNzUVhpN2UnPRPZikXkRG8GBC0LlJNSiTu7sHKHqpmqU7Zu9qqJ2LGwqiFUevEsJ6vIiIbUbhprVOzXazN4d/saPijfxWsF2g+9pT0by+LXxHLYRPIpG7lC25VB//H9wzh8cD/c9GJ26DV95QffhzasO3xkPwJ9LANBym13U/luoMvVRKGyg9xu1kxk19pUoK4aSq0U67Mz+qBnVV613sgAy1tmnVfgsO1iY62E/WOTfHan2QlV0k3EpMiwIssT9HsRDYdQp80tbV3BwwTcIMs7v6yQ5DKi8RA9zCbtWfS/h3Wp9UIVqzvXsbB2B2vbt/DBtUsY7Z1gWxB4LAQgAnalvo0YHY1Wkz6LfReatJ+dXUTQSzFRtSGbLGEllcHM9haS1QZ2CP4iDVa+8VYGevpwd2MasZgbPT1B9PZHKAarZl7O7RqC1+VjN6EtlelZVOtGXMZ7SWDhMCwNhxGaeqZ8hX2j6uI9A0iET5O4xzA3XUI3vakG687fFcfNm+zrvK8QbmR4EDevXeYzbmBosA+J2CjGBg4gyjp54rETOHBoANlMDbduz9Ir3KZHqKwxBT6jAwPxGJbu3EJvwA/X/jgeePAYPvzUYzh75iAGBykmGjkzbOf0O9H2klz5LOl0ytiXiFfRaxKp6pMDfVGS5QCro4FccYdEnEGZAicSYt0KA+pJbJK0ypUCNpRdxG03QQx2LQdgWRSl+ejj59DTN0qh3I++/kGMjZ/CZz71RT7jAbz26mVsJJO4NbNu8vY1eW0FlkTDbj5fFSeOi3j7aat5rK2sI5lqsO1aJlK5QlLPZDbR25tAF+vN55VNa569hCr7ZrNR4t/aGFRRuFWTAilPHAS930I1hZnZTYMhWv/YbhFHanUUSLAaubHQwx0mSSoVXdeuiwT1qU+8sL62zE5HcCJ4GdJgx5PHZKLPBHb8jKRGDhUp8Id/S82bUGMeLFA3p+lzDUHpFHZiYW1HXRPY+F2H+AgSAjORB1+mo+sa/NFn/JMdX78FJvpSaXM0yW4niOpzXsP8n+/5vY4XmwlQ7w+XmWvoc/5PXpTAz6xn4I88GM0r9dOYYsGAyRcnQDWLB2kMWuswu7iOXY0bC7h1GZbX7FfFP5RtQcVq8RwFXJgV9FSUqhd5JV1U5nXWQaaosNUWlSOP530VJdenzs7rK9mp0uso11qTQN+k2mzUqCxb/JtqW4EYJns479FF1dXFjmYVkfG3KT/vYefnyuXgJAi6bPRqFMrJ/u1xsgPzIIGT0666A5UrPSQ2oM0EChDW9Z7nUGeZdjQkSaDW0OEuFa1AVLnp9DwiBqPC+B37Dq/B//FzC69h2p/PqvQvamwKaHO85kiU99CE2bO1VL8iKrWFUF0kaRqJFSnSE0lpnZGOE0Hrnzz0eL+y6ivKSo3oMkERSmLbCQ+3mbUSWkVvLkWVzFbRyAvvQWW556bwiBi77urSUJ9CeqmqrXbsNtxwEnDZpXgc260pUtJVePKuwK2JxZtZEmpnmxTlnnv6MyO4dS2Pk8dG0Ur6UeuqwKVhQT0Xn0e2U6WyrfNfoncIQ8P7UCypTVnLmreU911RrskWvCz3U4f3mSFMt9+DrWIeJU+dSj6Lxx87DKfXBg8BV8sbpkYPs74cGIsOYXO7YgRHgSq6WaQ2bfvUZflTQsKxDxH/EBV6N45OPoY9NQnbGNYqFjZu4pVXP6D3T+VNiw6QFNVXtN7Iz/r1uZW6phsf/fgXUGY/0H5ESl46O7PJcqjv0q68TjhMCDw9ivYmAUh1tYd9Iw9RGY/ildffZHmAsYkD6ElIKQ/QZocR8A/g/UuvIN5DIUEACiX6sH4nhT4qcQ21lQlUXWzbhIbX5V0TmOoUX+9Pz1Glh9lHvbRrJ22Zto8QHjj+KUyOnsb+/Sf43SiFh4/PEMXm5jLBMIPtnRUKRT58u4+2309y8rGfBOFy+LG+toG19RUsL89gfnGNImAP80sFgi7rhZ7LqVNHMDN9Ew88fII9o4mdnTSu357D5paGO6coDOoE2gL7e8oEMexRhLVbFpw+eYRg26a4OIhbFz7A8VPj2LJmkc0nUSSxpLPbFCkh2pwT6e08xob7EaGNWNtudocqlHTWyj6t4e5GpU1cCcLGOpHQ3KVNKb1VyB3mc9XoTU3AQQJWZ/K7rcixTTWE7g10IxjugYvirK+/h6SUwPTMO1hh2xdMmHkYYZKsBJbKkstoGI+ILmwikUxNHcdJPqPbHcTi4ioJ08XnmcLOtqIM58zcVzpDLLO5WO/0vj0UeLTl5m6NXrGwiqToJAlTxA8ODVAQNOCxs+9ZiSMUm709YZZTof00JjkxbGeyANvVzraxs06J6rQf5ReUIFZkdSDigPULn/v0CzskKDG3Qj8FRtoLSrH1wZDG6RUcIDxRB7bRmOgi873N5aZ7KcriP3Zy6lyjWqQOFWYrwhDRqJINOemfsI3/jKfA97qqQO6HayL4I0IQ4Zl8eTxXSvgAK9vFa2uYRfcw3/P8fz8Mpd8qh97fe+lafCYNj6nodqlnfhwK+DDY280n0RPpHiwTSUcAY6ei0RxOLk9D4Wda3a3QeK0PkOIMB7xQAkcRrZtGlYhRhfE4BSTUSVRazBgkkYZ9LmQKnfU0dj6bMmsoOCDqU+i3NnOjR1AXEYkU5J2ItOpmWFWbRGovqwbBo8Uf7Vejc5T9WEMFun+5oKETqkd27my+M4dUrSnjtwImFLFHD4X3EDg3qVo0KWyxaK1WiwaiCDUqnl3tzEoDIqDaHbsEw116Hrvwuvne/E3yc7ZoqBYqKZKgw0LPQ8MjCkywEID24FA6Of54lc3ARQ/WkCLri2Rn17Ga3CdBetzKcaihQf7wHgEfPRiWw8V76nsHidTrsrATKv+iIrj4N+8R7KX6poCw2dTuJGVeo9UusNy6tovt2UVbTbF9ZG+qYz9BUdFBO3AqH9+uPCBld9A6MqXH2WLfUFotZW1WsAE7uozS4mG5B0iQBB0L275ZxdL1lBEhCsY5eW4IwfggveodbC8W4OnyorirxdOssz0Pngg+jB7bIBVuhfduIlfKoJ4t4CdGn4Ov5USUx3dVLSjVs3DSw+jVMM8pqvJ4N+xeD/7slet4+Mxx/MgXP4HRgWHE/L1AjUTOe69uLaHE8qwVtqj+CaITD+DMwTN8Tm0BH2TZHRimt6EM7hWq4Fx1G4V6BSXWC3uSOITeTwS3rs8aohTZK6Clr2cA/Qneh/Yf5LmaH4zG4xQoWgIQICGFMDHZy3r0IbmVI2G5MDK4j33VjonxQxgdOk67iFPRD1J5R/l9L77651/DENW6NrLLZlUXQDTahcNTD+CBU1/EY2c+hcHYYfajBO7evIKPPXIGn3/+KcRGx/FzP//TbCcbCjtb2MhkcWD/KD77+Z9lX2zh+Y98FsHAGKYOnmLfYL2QGJaW5nF7+gLWV6bN7s5eYxMDtKP9JpWVhuK00DMa82N4cIA252d/qOGd829S9HjRP5DA6NghXLpyl+29i8GBHjz/7JPG+6wUFrGVzSKd1/qkDHatWqhdwvTsLCtT85RdqBb3eA/asp/kR8/X5bRjgPe5Nb8GR6KbfaOB7Uya5JRCJVfAhQ+msbq6jWAsgCZF3lZyzcyPVxsa0SiboAWiDJx7djj2fMhlc8Qu5T7cRXdcc15dGI3vJ17VMbewBL8rBBf7mqNhhSNgYdsqv2QWq2szhnwUoJCiDYb9PgJ/leS8hJn5ZSTzeczNTWN46DB+4Rd+EY88+DDrKwqtP0zubCAU6SaB1JDP7+CDC5cxODyMZG6LgpOC2BpkvwygUixSRNhRZ5+SCDW5Nbuc6E5oi307VtdJ/hSMNmGKX9Mz7GPEAuXdC9NDi/W62Rf0t9VEGHsDHdGspMNOz67B33CYqN6kCP2Vv/bzL3ipBr2sZE3K23kjhfwqVU2jpuEdbfRn5cU64/wqkMBeDr+P53TT5YyQ2IaHYwTHzjCKhpCUoVtrbpQo1Mwr8WUm1UkY8kT0kYhPYKdcbiKjkJ+NRKM2wRkiIZ6jIa4cAbjChpRxuhw2ArEIhSfzCF3HLMLlX2aDMXZAM1fGn87EvZOk5MVgdwxhgoGJGuO5DTa+yFeA6/MQaAnIAv09Gl8wFDKdTGXS+iifywdtx6CACn1Gx4r3ospVUAGfs1DQvBQLorH9YJREukuiU643CxJsEI1z90Q8VDwqb8N4PDYig4MA12XWMmjlPDsYwVSqTF6WjQpOAKnOqKE5o9b4oz2btF1GQ14LPQCNV6ttLPJ+eJzTTieZRKHoS/BexiPhj4bmNAyonWUbdYoHCuBSSQuKBfOsc3ZooVlFm/2RKBWRVuN7CY8utRsrWDsn2+gxOeQpkZhlVHaSqbyCLjambMKqZ9NCLT6f1iTJ66IFGPJi0cy9eIIROuRz/s36Jzm5eQ6bC+RBgjiNleX1J1xw+PiMrCNNYDd3y2xfDRtq4WaZZVJDkGhIEhqasyoFT9eGsTOTz47nyKNS/Vih+UXaF5X/LpVrm3XTZQmx/QK8lrw6EjkqLL8V+TU7pjwhzG2lQOGN/WfGqe73zDbe20tl+Jou8gdthXWhbNc7VMn5Rp6eMz0lPr+8ukFHD05ZDmCAID7g7cNbm5eMKtbzH4j78eRDJ+HvTlA5NvDt96/jyFFtpreLb3/nFTPc0SYRDA0fgtWRQCq9iYH4GMtOsiisIkngq7az7KctehP7MTlO4HYEsbVZxL7BQ/jtf/LnuHFlDlFvLz790U/CZ0tg6eo1hFm2Ej0kNWdPvJcixGvIKRQJIh4I4PtvfYBX37uGOzMzJJSDBPEh9p0ejE+Mse589D4y+PJv/T5+8IN3cPDAYfgDtHUtSucFJyZGSCAH8Npr7xswDQUjFDeaCLdisH+cXkgGZXqUmsDv7Yvj+gdXsL8vhG0Sd4PlaJXT8IcjuPr+O2wvYPzIPsyv3MbHPv5xgliOoHcHtUqR3kCZwLuFu4sXCf7zvIcdVlcLKQJvih5LPpvBAw8+hPeufoBrd67Rg1jGjYXbKOcLFI1Z1mWBRA/kc1VcvnLd9As6C/ipH/uUSaa6vn2T/ZoE1hdBKB7AGMsoAgqS6EIhn4liHBzsNTno2EWxnUzCbEFDwcBOijvTs7C7qrhLQWBTIAYx4NqtNRJag6SeQCRGr75ZQN9gH1wBP7ppZ75QEJaWjfjg5XvaKMVCIErPNqy0Qd0oEVsKuW207QVjq1r/ZfeznxJLtZ9X0KsdA6wUC2OYHDtND3aEwiJKIX4cEyMH2XZ9FId2et1lnlvGbXqFV1k/83euYml1DcdPnMXDjxzH5IEpI1icvH48HsSBg/uRzZGgG3Zii40Eu0nhkSfOK90dRXmjgGy6hL6BAd47bIIxyvRe47FePkOEIjBHcWynOVBY8sKsLnq5mqIglmvTNBvv5dHiYPZPG4Wc34sU+1JPD3GagkN75Fm++5f/bm9r4TpJII9Cpoy8FjAS6AU2cpW1N5QhGIKKz2kzjF8m+Dp5gyY/1xokTYIHqSR6+mImh1Q/Gd/qduPt81dZMW4Wqo4dbXdBUDdzUQRCDQH2RCI4e2wIl28t86GCRv0vb6ZQYqc1HhEbV6CpMPTeCAGG5VKkR4YMWzQdg+qDD00/iUBId5Gu6lBPlA/noFHT7WSZlW5D34nczLwHgVjw6WeDBegiO+gtaL2UyKRG1VqoAXWqmKQm61mRimrTrqR6Pp/fw2Oq2E7lzEaHDhIUS0nFkuUzKpmo1WyaqGiYDJWTFGs0orTzacSDDnhoeMptZzKU60yCnrZp8LAc8ko1ymQyibOOiLp8r2EzZXC/N1fDH4V3kwcN0DV5go8gIEGgIUiF84usbRQFe/RQ9KAiPtOavKYySZtr85oimRoFh8SAQml1rIDcDPFqWIqE4eNxFs1JmXuJDHgc/+OpbCsRHw2NgkDX4m0M2dV4Pc0HmvlClkdg2OaXuw0pXL6XYOExGj5t6EuqKF7CEBP5j8XQCXuG5A89MIRIv59lptBhnTptQV5P7ar2ogfBkol4FEWkUHO9bNYQf1Sb2lU5z7orU91q649xU8dxer31Gv1GerCqw24CTrNsQaQvig+uvE9wamLm4ia+cKoPf/HWGkYf8aLBOlHYbqG5ine+uYl8pghKE1TMjq60pT15c6oePks4zHZr4CHHAUy5hxEOBfDVuXexUVkleVowzAf9zCNTeORjH4KVntRLF6YxfnIYedr1zPK7OHf20/QweiikbJidneez014pAKpVBSMEWG4bhUUG/YPDPMZtAleuXrqNhYU5jIz2YXTffoyP9+MP/uCr/GwFv/5rP4t/+L/8Y/btbYJFR3Qpu7REUxev++Tp43jq4YeRZHv++pd/Hw6CsaVLhC/FbMOvfunHeH+lNGK/S26YcGCJuFDQY9pymPf8yp9+G+9fvMbj2lTjHnzuEx9CttTAH/JzN5X3L/3Sj+PBh09STDnxp1/5JomNAm4rj2P0rhKnz8ITG2I/b5lEvb/zz/8B+38eTz31JJY31nDu4WexsDiP2flL6KKQUV1IeUsYOliXNYpXLRJXbtAmqgTnCSzMb9I+y6x7Fx584BncujOLUnnTzCnC6sWKgp8SDkRIIMWS9lxy4LOf+DwuX3oXNr8yjCgjig0+eqy5cg6ZHAW83UtvMIbNjS3Euj0kxQjefeuqGW3a3sji2Q8/T8HmQb46i2orTQxl/9mjh+quI1PMIVvIoTeWQKmSI0nYEVPkIW3Gw2cSFga8Ydqpg97jGu/lo2ilMGP/cfsUnVk0BOeLhCnmPGy7HIl+HXaiX8g7gDNnP0aPh8DfrFHkR0y4dk9/DJm0QN5uhnG1xdB7b3+P1Vwx6yuLhV24/SF6lxM8NoHlxXWcefA4sc6H1ZVNLC7dRp34v0ewmVtcgbYxkUe3tLpO0adFuQ7kifUjFBsN4kaiexRWO3mBbWJ15PjbS8yosI938bkj2Gtq+Lto5uu1DVE2S1FODlEevxb7kCJ5JbwD2vTSGWbfLSMaDMHyta/8m721uWsoFDWWqHBBTXw32bh+Ey9fLJCkCGpKNqjhLlotO0udGEfYYw/X+KLVSgJRivZClYZZg5+VGqRrqWy7uVSR12lg/2ACypKu+7jI+Fl28nyB4EEF0NMdpFqnwiZpXJlepVJn07HHi6AEfAopDbCi05q01nyGQJgVJ2AWoIqhFR2ia4XZ6ct8UCeNVh6ViFbXyFG9sW8a8pXKD1C+a899gS9Z2LjbuZoIIEiIpGKhQjBrUgJhRKhmBPryzBSgsLC0iqGBQZILsZSdUuCtnTEVuGDVmhr+0/CGAXveVHMYmoux7BIUqLotBB3qeDMXoc8F5OxvBCNNkIoUWR5hN5/LToIQoIscbLy/1FWNKkSGw8PY6fl8rA95o/J894xHQ0JRU/FeYj0RhK7lIpOQF/hew3Hyv7Q4ViQFNEgg7P5m+EzDheqg8l71mZSh3jl5b6U6MsVhtXUCY+QNaS0TvSQap3kG/mjBt4aTFLRg/Ft+pp1B7ax/3Y9nm+8lRORZ6Rxdi1VBu+F3/Gzy1AAS/REeajWLUJ1OH9ukMwkvYVBtpHl8geVgp5AHZXXxGSkEXP38VuRJQEICf/7Hr+PXfvXTqFeUOcCDcKwbO6ltIyhqVH1qV3n7CluWN3H9ey/hc089iFZ0BJYBP67euoXllYsotlO4+NY2Zq4t8bqsK5vC1bUQWMCvbfCdtB9ti8Fy0oZDJAKR8sr6HImygn6W/xcCYwj2R3GU5/o+9hxKrjCqk17aWxHaQ6lcbpmkuVarh52cpsnOr4zYTrat9sYya8hqFYIlPfOihjFJspGEKb9Cd4sEMy08FYj85v/2ZXzuM0/gn/+Tf0Nvyomf+8xH+XwJvH7hFl596/v4mQ8/hiOnTiHYHcNsmoA+GGOfUWaVPEWbBRkKr1CUYEFv7s13buDdd97B8x8+Z+5jcjn2DONf/Zs/4j1L7NtKIksftJjluW789E98Ao+dexQ//lN/nTZDe2K7/E9/79fpNXhx69otejLbrPsi4okYPZ6T9ESWTbDIhSvfR09vD2bvbCAYdWJodIpeWhJb2wV6GQTr9g4irI892kSjre2BIvxdJrCSdIsUDryPnZ6Iwx6kkbLfEcMU6crOR2KnxdNLVzJTB9vI2aX1hQ7+7cBjDz3Bvt5DDFsnMRBKS1kT2BGnrfi8ceykl034tZs4pIn/oQQ/Wy1jZTOD8X0juPrBHTz55EeQr31ghpzTKXoSCXrnuy6sby0iEVe2/QDa9J5SrDunuw1voA8tXkvrrAKhEL1pC4Ik/nRqlfjro02kKCLl3WsnZjcxK0pQJ4Cb3HzsRzU36zZPAt2ll3oIqxuzLG8fBvoOGKzRGsEqxYzmx+rs0xoqXF3X/lxtQ2S9vb28tzbcvMsyNXDqwSmDA3ZbBb//u39k+lUqXcT4WIIeegs7W2n2LdYr++f82ga8WlYSZF0TT3PE8t4+OiMUJj6f5gWJmU72QpKR1altZCgwiSl+r5skvmPm8LwBN7FDGVfs2EhtmlydCgbrYtl7Bg6xbA1YvvKH/3Jv5vr7aJJ0qlQhBXox8oi6CKoWEo/i2DWBrXUJWiirC3bRQ9HkcJAexWZK2Rc0tCPIVSgtjyVbO4g6TQEOQUzeiwrHvmYWPIrQFP0lUGs2OvnaalTfGioQYIkg7v3HY/T/ey++lcehOQQt6PWQkJR1XN5QMl8m8JNESGYa0tIzeAxAikDlGSmz8i7CJE+nUwq6YaKGlGVYYe5yna12N41aOc8UmUbVSISw8v5S7xqG1JyWEFRlvB+SreJpmEDv1aAGWVVUKT0eryFC/Tbv+bm8DvFWkx1HWz3Y97Qoldchw6hcJgKSrrs8NyXx1Joc4+GwVjT2LU/K5MvjPxGZvA8NqTUVQMJ7KzJO57h5LRGhHCYTvMHvzAJitovH5SIQdYbcKryW1r+JuHd5TJPM2CYp+klGdbUdgU5kJsDV5ncaAqzUSdQsr8jGxuM0d6YN5zTXJn9L9SyBYOpHdcH/iTS7zPAXSYllVVAC7yThrFE6ChSSKD0x1ZLaRFF/H/nIj+HggROGVJQxQXOiKQob7VQrT1SbUObZifeNjrNONKyne7RYB7q/x7RrsZiiEPGahaQa/t0lGBSoRn//d/4FPv+THyMIt/DyS2/h2NEE6lpLs76DDw0E0Ds0idJuCCt7RXpxBI9yiceuYTudxe99+S/ZFwoyGV6TRM56lWeqtDk2h4/3ZV3xGWKRUdqqkwr+XR7bxif8ffiRxz+C4PwCXCRCxxOPsrx23PGx7/Fa3QkqTQKpEmsWCSxKXqsh8EyugMHeMbZjgcRawI2bb+LcI48YsaZw73a7RFA6TiLMYmN9Gw89dBTx+CAKFIxLVML/8je/jCePH8TJoycR6o7j977+CjJr0/js449iYuogwgkCFe9tJbGsr6dY/xZ8+bf+GKtLN+Fh3f+1L32JABoxc46FbAP/89//+2ZocI/tkM3nCN7aBZv9gW2rIX6NIDz/3GP0+K24eeOWWQRcoGKeW9HGe3WMjPcgEnOip2eAOGODNxjBVvoGiYgqnQQjj7mYY/+kZyPvyLpLcCPp2HcVus768dKOdil46HLbrU6KxiJtycW6Zt9nPWdzJfaNTpb3WrOOGPt8iR5jguAtkWNzlPgdFf4uPahsDg72zSDJKR4bI1EumvnfPSs9ddqxQueH+8dQzGewzR/1jc3tIibHj/LedWzLHlmWlHLfDY2SvLaQLKUI3D5DDBpLrwpD6yUEvSGsbc5SxHhRosgc7RtltVGoeB0E7E3aglJVJUiSWxQgQ+wLmuNhf6cIk2hMp9dNHx0dOswOSY+EDoDXHWaf6qJI0Dx2nvXbT4ykWHeGTIq2UKgba2uLxAMPEj19ZoHy7PwMPRYFZu3hyJFH8er3XqQLE8aRg4cQjXSzzenJra/RA0vjzOmH8N7583jr9ZeImS22WxSnTj2DQ0cPYGJ8DG+99iJ+8MpLyOeyxHq7Ge7Ls560/5TEeJBiQrYRoGc2PD5g9qbK52pmYXEym2IZQ2xnCXMSk/o9sUtY56N9Ka2W9WMfef6Fm9dvmqEl5bTT8E2dbqvS7VX50DmSktlJlyCnUEoNvVQUhcZOqcAAhTVrOEegLo9BXkSNHUfzUQIlkVuJ19PQXJkN1iJ4iMQ07KdNtpTJQYLaABfvabwOwpqUuwxePo4aQOUyBKFGE+IRfFVmDRUJnOUmaWjQhFAL5El6eh6lhZGyc7isbEwNRZI8CaxKhaLFok52KDPcoe27eR+VS4lH7U5FfGkFuF5aLKtwZwvdXP6QBE3OQm0Hzc6onVwVYKKhAg096DttM6EFonLnlfhSYK1rmGvxfCl+5R1pURlp47Fq3YZ8qY1iWZPsrHe6+BUqHXWsMt/XWHcmv6HAnT/yalVHWomtOpdn4+Z1nbyPFvVq/k1DdqoxDbmVSSyarPTQCBTlpzU8fGhzPYUnszmN6IgG3VRmGnzQfB7vxfOUgkiL7kosR6HKa3u76P1ZEPLSmEgUAmMWwoCTInVU3z4Cq+hJ607U0SRE2LdNMk9FPmkn1zbfa0NHZZpwOugFS+TwuRQBqGsdOfEIwewwxQ+9JqoyZRZv8v6BaBTTN+5icGgE+8ZGSDpOzC2sYWioh23ix91bq+yotBs+nwIu5lfSeO/V72LqEAGklOODFjB1+Chu3FhDLGzHuXOnMDA0RpsuoTW3Dn9oDH/x776Chx85itsElL4+bQ+iuUp6+nspTO4/hCuXbtJWJQbkwUqI6H5240kpqq8DHMDs3GXWAuue7VJkh22xXLHHj2GXhLFCIF156bvYriZxK7OAXH4LmzvatoHgSHCvNEq0iXXaTRObyTtYXH+Vz7pDrymHNNVsuVrCrZvv8pgUFtbexcToGdy+dQcbG1smcOfG1Vt45513kdtJoZvKfD8B5fWrdzG3dAMW2lJ3OAjt2Kx1La6euLEjiaESvcr+ngjvuYzB0ThOnznBNisj3tNrnvPxc0+zfgO4eOkKkkkCK5/PYacQlH4jaCoIaJ1KfW5mms+URi6Xgz3QQCDiR7yfZGhRNgcnQgTCQm2D95lHeidnyCXop1fQZh9xsh4bVjO8prlTh3bkUtCSQ8EADWMnBWKMsi60rSEzdKa5XW16qAhVC1WPci5qDlygbpa70A7r9D61QLS550CjvENl78Qu+7GF7aa9uqT8/b4o6zRDr6efXcSBO3NXEQkN8551ejYJjA0OsW+msENQ1iJlOnOmD7CFjXekaZBMku3I+khu7ZDEKZJo23ZbED3RftpxgyJE4lJLIxwoUuxoXkbpgrRMw0Wvul7vRFyafBEVYVkLscQwevgjsdncsxH3NPJTIWZpbZOTdkI8oyOx16ZH3yUsdCKTXyP+5jG9OMd2zcIXUPg3sTLXxMDYQaRJJrEePicFq+rV57FjbvYWMkV6WhR82zs7WFpeNvNkwxMHKBofN8K0Ukpih202fnCKdjeFhx4+hs3VLbZ3BsurG2YkaWL/mBmeNGsW2R4sFvqHhskrTV43h56+Hh5fNGHoyokqZ0M2pC1jtJg3n6nB+smPf+yFpcV5urnUs3xwigZesGU8DzWshvUUiiiwkdegNUR6L0Ixc1AEL1WkFKTWEshj0EWk8DW2qhX44hMNUykEWd6GDE0qW43RmafgcfQMxJ2an5GHImhVR9d1iHe8A70AgTLvyz/4GcvEc1lcKn2CqOY4BMj8XuXobE/fNmpQQ4C6t8hIw0iZUokG3Ua+SJKkse4qBQwVfYaKU15klWWRN6A5Kz2f6kOkquABXVfEp2ADPYv4VM+gYT6RuFlbwzpSLkCTB46fqQLMvIgBMpZYz8F60noFeUFSN9oHSVkSnO4QSU0T91YqRxk1wZvP5KDC8GtYjl6VhmBNuDefS9FufnogLl5Hz1u3Ki2O8gjSKAiIqht5WUEepCg4DWsqwESiAjRuC8/R0KjCz9XFyvSkldBX7VMgYWpSXXkVS3z+Ir0r1afZIZf2ki+r9nkPfl6m8RVqNHLWa127fbJ/qf5YXbyeiF/Arff08mRbInreTyJgl9dGU4OxuyRQmY+GDdsYHjmMUXaKKBW4vEKz3ooP84/+8b/F+++/hoEBH8utkPIW+vt7kMoV8cqr78Drqhjj1/5TtVIB8YQD+w8dMHVfKLbg9VKceLppQynTYVR+fdfTMw4LbaJUZsfPbZO0epEt2lFqrfF5CEjpOYIe27gry+esYGtLuz93bFV7aal8xoj5vLFwn+lLheI2P2D921342WdO4Ys/8ikMHz+O2NAAhvYP4A+uLuDd1ZtUtStYWlnBxGCAYiAFp6vG+l9EobzMqxeRLlBtBuNU5nHaiQvB7kGzBYW8S1o56yhGRZpGZpskvpvG+xfexO2Fm/RAT2J9dhZn949ifGICL116m3VuQVlDMpEwehMxArQP7914Fcvb82aUZHVlhn1kDsGIE4m+AFY3V/H9l9/AV//8W4hH40aYNuo1nH3gGI4fnsBf/xs/iRPHHkQh10IqmyXYBGH32ui9ltiOXegb0lYOJUQVDMDSarmFWxGiLsokdu5goBuldpE2pqjZJvpd+9iH6BWxrhWWHGZ7qT8WCdSaj9Z2/+qjylzhtPponw1ktc6G9b7XtKNGYV0pNhHy08PL1ZGIDtK2SXFU732JMbZdCbViDUN9+yg62a+8cfZlG5KZpCljq1kmydTYz6tY2ZpHgzZXKNK7YxvmajmsrUxjiwAqLBEemPkW1odC2JNJGj67vLbHcFF8xmN+dPsHsJ5KwU1S1PrAofiQEdXKlydcUB/K5fIY65lCJKBURVUo+72CfLy8jtsX4e+Y6fcN9jHhiXaWcDtJrCQ5sA4K9Oy1jkiR1VaK7aivm/20ghZZRh55X5weYncfbXaVArjItg0hm91GikInl9vC9mYWo6MDtC0r7XwFKyuLBk9dFAQm3VvQievXPkC1XcYJeuJKPba4PEPhTDGycRuXr13Hhz78cRynmLl155KaAssLS6gRf3aJO/3DSrxtw3YuiRb7yp6NmEacaO/RK2abaZqlxr62k2rx/jtYXS3Txijs/tU///LeO3TRNJwj46F2pSpx0huh0mDnk2HwXsYT0KS9hs5EOvwKdUX6sReKFAR6rDdWmNikQ2g6X6Bk+ixBz0zQi2D4khKjVRjg0Xkd0tM3Gg7rEIk+1SZyIidpCY10yXOQJ2Ow4N59BGhmNokVYSaqWbHKWKDhOQ0JiOF0H5EkS2sIRMSnG2piXxzSiQKT2uI1zMVFdrqWhgCNj8drd8omD0hDcCIjDW1qHYHmu/S9WR/C+4pYFOCgvFK6lhkG4zEGxFQzPEZkq7VOfHweL4Dr3ENepJ5Rz6YFtGbRKwlql/XtYsNaqLAVzt1udua9igR8DX3qO+3dpe2W5QNpKFDDalV6P1olpHIG3B2BoXkFzWmVRRb8W22rkmkNiuqmYgSDggvIiqxDqb4uejryxDwkQyfvobpz8jl1rOxAZqHIbd2jTNCnc0HiJFk7yYW8riZQLSTdOsmoVKqjyjv62CHodBo7q9eVfUJl47Ow333xR34RU0cfQrGQw/LKJg4c6CGIdKGWz2FopNsAQzThY/HYMemV1U0SVCcKBf6msi1lNS7uMh6y2822srMuSZRFgk2cIFkq+tkhSAK5MhVnFcenHjDRmxszd9HrDCJjIyiW80iXlmn/ThTZofv6E2hZtOX2Lv7ya9OYnb3LttTcpRZgO6kG6TVbvCQSZSdxIZlm51+fwWA4QjBq4Rc+9DhWkmnM0Mvppmh4cXqNHgAI4Hkj/jw+O8JhdmCa7fEjMTz66KOwsn5ll05PiJ6ZljBUsUGPKuQLsW2CLIuWHLDxWG/jw1NYWdui/SQxN7+F9y7MY2O5hKAvjJEeL0HCh4ceOoIrb11Eb8CLh0+fpFcXwrWtdylsJArp4cW7acPaLqOBaHiIAsKDXKaJM488gM2tTfzJv/13+Du//jfMEKJCpNfX1tBNT0ztqHnl/+Hv/yN6t/KG6Y0l6/Anwujz+eGPuuF3BXB3cRo2J1U+H9Jmo6ihjdspFMNBTfuz71AwebvCRoWv8H5aW+alYflCUQJ0nkJIEZi76PWM05tXWPMcDY39j31A3p+fdbjX0JYdtDfWm0KzA94+EvgOokFlxQ9SQNrh93cjlV8nHrRwcOgYz00b4dRDcZGvbFD9Z7DNH7czBofbiltzKxgbG0U+WSKudBYNW1n/jVaN9kZRQ/Gj6QsLPT+7tcq+wT7l7zLDm1pgGwj0oJyvYX75BgWujR5GPyL0YpWEVVtpKK9mMBZhr9tDIKh5eT63P2CGN4UplUwWXXyvtE/Kn6f1a5ojz6aVUqqJeESBMw6TcFnb8mvBsxbMBkPaet1npjSSmR16SmUM9A2aYbnt1A7tNEQyqMBN79Xv9mNp9Q7F+zpisUE0Sw3YSYQBnxbwbpMLw2YBsXY7tztCsO2VceHqFSj91L7RQzh94hz7IMzw5sUPvo/ZpRnicBOBeB+vTTsvNli3ikAN877E59wuhga8mJ5epe0U2a+P4dzjH2Y/zSGdSsPyO//st/beevUHRlGbtDQ0cqX2EF2JsRX9JeBu8TOBqwFQEoYM2cy9iNio5E20Ec8ROZmQaxqLCfPlp/rY/DJExE/U+8z7DqHIiPgnv7n3nb7hdQTYAvLO+QJ0XZb35/E6VhfUNfWdlHXnBiIWdjR+LILR6aY8Op7f6Z0+lOdj1lrxorqPuTafTQd03pOc+EZJXc31WC4Rh8DTXPT+9zRIfaRhPV1fKZR0nCHge0+lA+oKYed5ClAw68QM8eqaJBr+iDxE8vIedbw8JHlgurd+6zzd1oxJ04sSxWod1G6rjgg7gRDNRh9aw7Pa+dZDsLCQFKq8l7ZA9/B6JRKWiZrh2XkSjrw3h0iNPxrM1FCsxvHlwnfRU9IaL63v2Exqy3QSHsnDZMWQx8HHEvmo7jShLqswLUdSkkJ3EzBsJLEyFZ+GEZVlIFtuE8TUJrQNEi5vyXvoWXcR8pAIaUeiSc2J1XnDH/2xn8SpU+dYNz5euUGSVJ65NV4/h8PHH2B1V9lZhrC4sM7yKTgngvXtHWSoeqeOHDZJgRPdET6fHVeuvEdy3TARkxYb22I3RIVLFeoZIDlsssPnqIKd9P5KJEsqc0cR+Uwd4wOTBDQ7lWOJXmkag/ERPSDV9xAftoUX/v6fY2b+lmkbvQL+uNn11OPzEhAcWNtYRDq5hFjfBELRMZzZ14uvv/ZNAoK2PZfw0eLW/VhZXDHDT7Iv2YmD9dc34EQ4yoZk28ZiHjOpLfHRqvvgk0fMKkuExwh69Jz4DMlyFmP9+1AuuXnvGs5fu4GL76wYO42G4zhz7AR77jamJg/g8vkPTJb1H/34x5BrRfHatZdMEtLDx2L0aCYQDinnIUErFMZw7wl6JdrinYIl5EEqVSRo16n02VZK2krkkf3n8xtUwwSh7BYVdxw1tllvPIrVtRSG+vtx6fJ51ilVezZFO6qyjijseI1QhPVLL1r5AUFiqberGOgdoT3mCKT7TA5Al9fB/roLu4aK9gqsP4FgiwCtNXZhaK8sK0GyrFEPWrOT/7p7wkiTlGq01/74AD2qBImCHiABut0qElRpz7U9eOi1aD+ysD2AVClLWwwY+7V7gK1CxQgLDdcpACVPQReOKG9kzgheBz2cWChiglcyJB+bQ8ExflTzVaT5rFr/aHM6zfqhYFhrR9so5svsO3qOXbOYV2uItJQnEuqDm31pI7lN7G2jJxpjn2AjW1gQW5XixIMNEko8MshrZNn/S9jK0GYoBDT/b9310T57sEavaN/4sNnyRPOvSnTrdmvEiKTpsprkuEpEnd3cwaETR+mp1xDnM2zspBHp9lOwbbLPURDRYyyWeF+KgCqFaa6Y4V1qJBw7MtU0605ecAJNSxm1Vp51RoHmHkF/bAAJCsBwIIRLF7TsgP/ZlWJsj2StbUZsFAPbPEejdSR5Clq3I4HRXjcWptPoHT2AQ5MTrNM8rM8/99wLd+/cNlBqAFBDGHwvAjCBAARPfa45E1Wovjc//E6gbfKcEQg7xCMyEHh1OpnJscfPBNXmikI1oZi+73x07/oiqA7ZiHz0JTGMIM/fBC2TZFTkwf9EZiIpYqi5n4DT7CVjyIXgv6vJed2X5b13f/O33vCl3+Zv/pNXJkAwXo25rcolj4oX5cVNJgU+qwhERRd8dvIOEiTozehzc54ei88twlbd6BH0mAoE0QGddECKkBMJdepQ99c5eqk8uq/OErHJC9O1FcKvc02aI9W5BAPPF2nJw9IEvOZnKk0rwcKGTIXeUovnshPvWqig2KtEJjmqIEUp1tU5qhpepcdFu/eQ+JSvS1WToZEWqxqjJ6Hx/qRidoA91Fg2BUeYZ+J7LwkmRnc/4CGlWdoEDNah/rENBJhdJC2573ttEpzqRgKGhNXkH26ey6/NcK6u4+KzyoPSugs1tpYJiARVRxqOHdk/hURvjLXCDpErEAC20E+1FaVa1zArL8wOpNQ7ayybnd4bIVHDTySg9a0ZemsltiG9jc27iEXcaFAk5ApLKBWU16xoUsV4+WDZAgEBBUSCEQLpCPz0KJTuRan7mlR/M3dmSHQJKNeiBEs5U0alTUIj4R6f6idQBrCyTi+LHTpK8JA3peAJFhAPTx7Cz/yDf4pDn/wCpp55HN1Hj+Onf+4nsTyfQyY5b47L7CRpAxQDLj6/7JnPLqe9VN5DeksJZPdMLrgWyV5bYyvl1nBvlHUXNlFl29kNtnmegCIQ15qzHEqVFNsyjyoJI+xxYygcZtu0kUyl4It4cG1mnZ4TcGF+DUvpC4iSUCeP7ifxJWhDfL6m8t/ZWL8KOknh8u1LJKA0PaUISd1Fe0sR8NgmmQI8Xh+FmYKLKthK0hNg3WodD3GZZLZthlQd1gA1XZOgpDWXNkTc9ChZRZoz8jhICLYIgq6gSU8UDUTYNmn2TT4PvW0XFXyVHqvOoSaj7fWSlJv8nkJt14+JA+PIpLWJoY3g6zeb/ymrtpVemgRXLJygUMoZkF3fWGV/qndGF1p2CopetCu0xb0gdspJTIwcoJfczzr00EMJsoxtM/wWoge8k0vSzu0mF6DXH+P3dgSpBMvlDAnEgoGefoqePd57nWTkN+HT2vBUQ242st2epbOGsUXxkDNJmsvYyTbZruyD7O9a+rCxnjcRhj56UFX2R4ndVIbiI5Nh2yXpDYVNrkOl6Lq9uIx6icKpqh0LKryvhjA0grPLeme/SOfpJdKLZ1263QET0q65LSU7YLVj8uA+irg0MYLE6raxv9SQzyZRqVCo2gLEmzqKTRJvrgwleJaw214vUdxuklB9OHn8IQqNOobpjbW0rYaTbULBkc0vIUfPs0RvzRPwoFbO06Zb2M7nEPRLjFRo934Mj4+aoXkt/dCC8Eqzhp6+MYwMjxlyMiMyIqjFhTlDNJ05H6HKPXBm5bCOjWq/T0YiKSGyGYLjex2ht+pYP0xnJNDlh6azmSvyKKMM+bm+vTcPYzwhdkazHogEYyb1Wb8KYNBv40Xo+sR5M8kpr0On8kt5cLsiJnN9/c3P+beJliPYSTWa9/onduExCmUm0/K9XiI1fccy3vtIwCgk7oCxys7S8ve9ghuANp/xQw396Ut+xPM6dadDdZYuoOcXacp7E5kbb1OF5Ou+l2iIhte4f01DovxKY78iQRaP52tokGXldZQTUATVpOGIwLQ1ioJCjHfFMxSoIcISWFdoKMqArTDVxq5d+SLYOVgu1QGfPU/gSRfrVE+aNyBpsT5VJnkwWaKaPCyFe0vhVEhalTrVEsHZ5DtkWTQUp5BupSnxEHAUuu8g4JSrPFZkRIP2erpQ5Hu1nTqr7qG5KDaMqas2H1AWJ7KmluZ1VUdaG2KjPWhu0U7VGOJz06shqGxsz5HoSByeOL2csim7NmfTNZPpZdY7TyZQqJyponaArpmhEoX5r+8UaUTs4D4nFW8/QTMIv9fDjupBa8+FMkGYVYaMxuUzJXhCVXp9LkTCe/D3tOGO1tGyrZH02WlbG/QknNjIrqJncD8ePXcWU4dO4vrVVXoOUSNE1K4LSzO4On0Bizsl7D972kxOD/ismNuqY2WthF/81b+Oo6NbOHoygqkDDoxOOuhN2NDTEyAAyHPuwvBYkMBsx4PH+jA5NoQAzx8d6CeI0UOhgtZCyUJ5hV6Pn+dESRopgol2J+0mKXgRD4cQSrjoSWfM1vIDI724duMaPRJ6yntlhEk4QRKMzaes2jHWFT07q/YPovJmvdLqUCARWR27vM8mbi/cwNz8JQzTUwv6LTh6+Ahi3U6SdMosKM5nciRKRfvSm6FXqvUsWteyublIgF/nNbcMqJYaiuTqMTsCx4IJKLO67OT63WWs7myYfZD2aHNa5hKOR8xi+UMHjrF+/QRdtmGsm55Mv0lamivl4fLswefVZpdrGB3z05NhHyJZ5Gjbgz0JhHxD7KcW7J+YNMNJW9tpLK9kSVhpOLwkvWAIvdF+9qkKNreXiQlldW+Kvgz89Lp2KGaisV6TWFfZXjL0YJwsk+YF1ffsZONdAqzP7WW71JEtZjEyNEbxU+U1WY9Kg0Xvq1hpweMf4t8NpHO8RpePYEwBWSOGsU9pyF8Z8usV2h8FhZV9RvNZ3SRZBWgtba6xXXmchdekKHVQKGrhrsR5iwZcqZSRTOZNYMautWLIQJkZ4r1xtlGV12rzni70xIP01FaxvbnOelSSY16P9e2hNywPszsWNaMlmuPWIplCZoskpszy9CJpF6Pj4xRut4292mhnChDT9FC9niYeBIynpBG57fw2+2qRn4XNXGK+2EIf6zDRM8LykqQbJd4jwnPLSO2sYWV7iXVQgMvvYT1YYX322WdeWJydNqCjl0hGk+QdrBYxyUgJlMJUfqd/AnKtgRGkdYIcBG3613kZT4J/dP7WcXzI+wDOkzRfovFhM0SmuRoxBMFK15SRipB4CdNgAjXiZKcBRIz8rbIQ/g1om3konq9/Aj5TJl5DL/1fz6XvVDpDREJAvhE5GO/JHKnvzcd8CSg7XuD9YT791kuf69o6VkEXmjcSpN+7MMslImqx3PKO+Cz0ejpDnyIjeaQdb6zjXXbqWgXoEOK9NyyXyE5ejq4n4hZJycvSUJ85jA2n71QeXcsIB17LJItlY6hMAkkdbyNhaS6M8pnET+XL+qy2NMzXqdc2O4MhOJ7PfqTb88M9EhIVHcmlUVfheCB/6dq5srKJyFNT1gkqJpKCgkcUrVcVAao6VFm6T52ek8JB+V55zzwuEhy/1C0UMdhFD8/MU5AAVWcSDG4361r1yWc59dCjWKMKvH37fWO0pXQLwcQw/36NAEdw2VrA9uocNpOb7My8dzODRFBquwI/wUOTyEF6f3Z7CLX6MiLxBJxUxb39D6Cn/xS8BPlQnIRibdDrqxL8WFaWbnN7Hg6yrdvdpEfhpAfTRLaSR7NqRzh4Euce/AVEIqdx6OBTSG9vIsfO+9Vv/YAemuYevWwL1hHr6pHBCRJlCatzF3Dxm9/A9k7DBEiorQ57bmPxzr+Eg/dAfYD152Gd13BiUjvB9uHQsRieePARHD10GseOTiIQcCPX3IDPZzPRfXstUrrNTvWrfXaaSBVETPR4KI21n5aX3hwlLxzOPWizwf5EP8ktge5EmKQQgD/sRTASJXDTRghCykpdqCRpv24zDKSw+ATJTWvnlJtwb6+KfWMH6BWFEWBdb2fneUyAtqPUVSFsbs0ZcvJTISulTTTYTZOpkByGMb10mRBHT3Z7FS6fAjyCsJMQggF6dCSUCr2xMtX7TonApLk8q49eojI/UIARDApV5ZLzY2nlOrocTdTpgWxm76JJVV6u7qA7PkTPeoAEmobFXkLbqp0JHGaORCm+9ihAuhMkFgqEla11/t0mwfYh0uPF8FDY2Lk3QHC3ZGknBZIe+5LdjWJbQTC7iEZ7MNS7z2CH8KaqUQh6gpoP8/ooBLqqaNILSrAcaQXX9NOLpu1pqYQ27iwUNwm4MbgsGnpVeLfSGLlYzw42XZF250VqK89no5dCUVKhp++0+3mNAOtGyaZZ/y0rCdKBkZ4B9k8FbGnIrQg3QV87SfsCVqQ3tSawhcH+CJt+D4n+KPscvVuSkpYEmZyavJbSNi2z71hdTbZFN+uQXhsxoIuetkLsa+08n7tEry2FwV6ljWK9UuK26QU7AmzbiJ/e/xbtr8s8Q0mbFbKvl+sZekRxEk/drOfa7SLzo0GBTOxinbfbLjPcr33KarU1kjw9LEfdeOF7rJditUYc0Lx8HVtrFASRACz/9J/+5t4r3/sOMURgUqe2JnzwvfGGDAGw07JhiDsGdOUFCK+MByVPgUQiz0cA01HGIjV935mv0fCcnBYD9gJTHmG8Bh3E72UcJlMF76lhJZGV5pNENQIyMyQnQDOoJ5wkYei9+dCgKX+LSO5/1jlGbzp/8rdBTQOL9w4yVzEfmVubz+V5iWw73+ml0ur1w7N0LG8uZWuGBflS1goT2s5/CoIQg+grEWBnOLIz/GgCKHju/c0OOxfV9XVmp6zGO+fjiIRUdyaRKxtX9d5pAQ11ylu5T5h8ehIZb0Mj7pCi6s3sqMrfqmut/dG1NWzXmT/ktfiMhgRp5HqelqIppQr4mVkopzrVtVk+JZnVjVRkDfyZdWjkO9Mq5kH5iw0skdARLXsEMRruvSAKEbKbxMQ/TaSonk3tXdU8Fv/QEKACdGQ/2vHYzIHyXvr80acehY1Al4iRmMLjmJu7is2djCoHQXa6tW12mnIG3fQoNJTTrKSwf2yEHkGYYEXg3k3Daqf6DPURzGoI++Nwh3pxfeY64jErysUa0iS3Spr15FKOPjsCCQvLfgCZ3DJG+xPY2iJR56oErCasVOBNVx2WlsdMdqu2uxo2hAZt+P3fuYbBvhF6kV5jiwqkmexy47WNGZSKW1SYQba7Iix9iIVj+Mmf7UfQ0Y/4wATvR9VK9fvm+W+hVVpDH6/jchNQmvROrX4U6/TaCNLKnajs5Y1dP0FJa31ImPScfD43ltaWeF0HwUc2Q3gpb8FtjyAcDlO1V81chycQZJs3kSvkzc6pZYoHv5WfsR0LhR2KEQLMwCCBZReJwCiUfb0ksCIYN9spGpkTFkcQhbT2rOojsTtZJgeigR7adZbeSxolgkwo4DGerp+ECQJlta5oWgWzaIeEHOLBUaxtpmg+ZdyYmzZipZRRCi5hhx0bSwXWgXIqkkjGPJgYHjcBHNrMTimgNJzl8bLu7WF6w/Swa2xb1qnCl9O5JVTo4VQJ7NEQBUlXgCQc57Nol2s7y1HG9MwS+vvokbCNtnY2CYQu2rWLHnnBLD2RXbctrFu/9kUL0zOkR2lt0j4IuPQMlUEhFLKz3E7UGg56B5pDsSBfyiGqe2m8gv1GnlCrTW+KdbuZyrJN3ehi/e9Z7fT2wixvhSIrR6/ew8t6aPc5PgvJ0mPDbl1BUzpXu1CT2OygxwsMUfQoUUKrK2/WBk6vzpjkvy2Km5k7BXYcuwkAstGmdrZXzOhHXx9Jf8+KzXXauENprjz00kd5/yzruA5XIEoCi6OUr/JvJYTtMsN6CYq3Gr08q519oKms5azj2g5SZT4L60XBWg0KD6+LYsMTJb4X0KR3tk3BFjM7MO/SY64is51DiO2lULZak2IpOmjqhZZID7kIxfpkcy3WNYVgiTZJUdkdGUaEXpf1+ec+/ML89F1ikIZXOmRg5oXEtnJjRE4CbiKUIS0BH78XKMmx2KNaIl5QZdFg9J7/NETF2v0hUZmhM3ZugaG8IilwQXpHsRNKTY9WsAHf61x+pxcvy890Hq9qjiPIGvDlP34mUJQxGQ9HBWcF6L46vzN0xo8FoCKNzqfmXp0hPxVO5wvY9aWGGUkAIhl+bNL+6Dxzj875ZtEqQUGvjsf5/2Hvv4Jt3bL7PmzsuNLOeZ+cbjg3p87daAAECECERImkKUqWZZWqrBdX+cUvfjNeXaU3V9l6sKtsy6ZKNClSDCABAiBSd98Ot28OJ8ed89or7+Tfb3x7326YlERILemiqr9z1l7f+r4Zxxxz/MeYc8w5Fcp2vmJxsGXVGjGw7zXJE2D5aFkluJsQeScNKXsKf2mfIMDzTJfLfCFbbrSYWRVhLaeWkoJfwHNHb+endFnPKJaDApylmVacbclzgVFQMr5pJt35tl7uDpCefaRz0o/VhQbusxM6qnk75KYLKn0uQdTM3N2g0Tb9iFE66DCdUoup1Q2ECczpUQjcO+y3T0fx+JbtxhHMTkvpYEGaWkzKBJ0y3PHd7WUO0aK0pOfOo6FXu/FAt153Zd5rFudF0Ykf3lsl3YN4srwT0a4jrCs5v+VJyW5+22juwuybCDS03ZMSQZ7EYXMkdyXY293P8e6HD9cRCPsxewUhPz2Xw3/OMaw/Rdiub+Yi2OhD0E3N5CFyfZXtHNbsQ8gsoHk+c+M8wn0jvvfdbTohmjda8tCgAqsSkwAjyBObaKd157zg+1Q6oJVLFj54DzC42oillXux27iN0HuEhbaXDhjlEr2DvtTqIcyxfA4QXP39XQSXp0/Pp1dUqf8I7XwkBc/qyuM8i4eOhRWzk/T0/KSjwbFY32nQH3UgoX4TZVWPcAeK6ZlxhGoVi6YUl2amY3H+XHzry78W3dZRTKNtt6Hp1vpTlI1hBPdalKqL3Nfi6fJDykI76U24u5I8OooVtr9f57MMf+xGCQG8jyArkb470G/scm+fxWIeLZUB125cO385rl14Ll649CqW535coQ1efPY87R/xws3RdN65efNmXL9yjjK7abE7mo+mIJ4YK8dIaQSadqA3Cg5MaXvPzsznPJhDzOO12Rx+7jYQsFgzjd42IHYBAfs0rWP52OHc+cVFNPpDrEgsHS2J8iTg6pZmB7lXpWd5eULBzl4vmvUt8huL5SdLCS4qWv0I7kGEcg9LllTht2ExOfawnF+89jL8ug0dBmJqdCxcUOyBiTp0aM1cvnAjyoMlrMNqjE44rNtBkcE60r8Vq35lqxHPPOdwLn38qEW9Z2NlYxPlohfdk270Tlpp7XoQ5zDKi/OlLr1oYkWris4vzNA+vdx8wTWV5exnWuCuKavH4sJs1BwC3+2GJ+6ubwHuWGNkRp1Rjmr0VeRH59D1nI24fO4c7w5RdEqxOD1PuyjDkSkwgdakom8EcVGruKUdeaIU0IwxOTVJ+2D1l+nzR+046Q3ExuZTZAA8DN3dB1N+r1QdIcKCpD3cwkorfuDXf+1Xf+vO7Ttk5ZCP7MsFgRGVKQ/tUApqBVIxpEThEd7F2TrEUrrzOqVUhldvzwR45AsAS3AhrKm72NYFlCKHb10cW/zjkRnyPyUtlwLfQEJNWie+VKhmWUynAESFdg5jWQZDyThKVC7TSDAzFaNmEkX6gqH/cv7LYTPeFSkUaRgqQwomCHFBwW1SimG6s7zMlveZBvlYfv6YlnNGAo7ju5Ymhz6JrxV1BnwJVNQpwc25N0vEfQHIRR1MMsvC87xPQBboi3VlOQcG+DiEKA2MawS/czjWctt2ftvGvPOZnSQB0fJyX1h6Ok7A9NQlXe/57aLHQwTh4ckw4OKclveEQwB4eq7aYm7HhBJi1qaJPLbAUYbGuqLbbOn+D4pYK3d76KayEoCYwKaQKXapcCG2Xn/OLfWO3FkZAdgcjKW1TmxvHsfOzn4co1Kur2zl8QR7Tbo0nWF+diSuz52LhSvXYmY7215sAAD/9ElEQVQWcIMHJsYQhJevoHEOxnpnKe4/vhvDFYQo5Rujo88sXkS7BsT26jE2MYPQO4iZhVr0+oaxTKCpLsMV2pEyT6D5rz1dRRgN0Hk7AOBKbG7U49atfcq1BRChkepjSyutrmzEhYlqXH7hJJ4+2cwJdV3t3RbJg9hyD7e1g6hNeQQ/grDbVgzH7rZ7UW7lguS2Tg69nTjqeQpxLVY3V+Pe3R/FWKUPy6+NRk1bAvYen63w78eiGa6ORwNLZme3lVbrJnGGEGyddoP7vVjfbKaAHAOwHOqZGZmi+T2v6SQ+uvU+2rUb6Poscn+1PvjHHQTGEErbWAGT42OwD7rvrrtllFE6VuPho/tYmmupZHgQYvugTju2cgjSRf3jFayFZj09M5c2NwhTip39J7kF1NbGLegLPwECzUYTjRx+QaUemZqAN7YQcljJUL/qWqNwX7qGv+CVTtJ5eWkXwblA+XeS/8dJ+9aDWzlUNVoZR5gjHKGPO7s4rfDMxVewKF2v5zDaSNx8/k3S2IgKeXoCQI18zp2/lMOBngjcds6oVMqdEaYnx6KDxv/s9Zfis7v3Yn11J+naf0x77iNh6C89BH+30UtaPHj8WXRaOjDUUSadY+rFLuV3yM6Tsnd2NqHtLkqaoLJOHTqx39iPuVmQ5KgWVxyqQ/YOH5XgPRSK0gTh12njWZSgGjSpkvdBbLfgZ8o7M+E2bZFOJUMjHqnewYq8iEKDtdI7iA68OTM2CH9PAd59sbqzG08eb8M3R3F+8QIKyGjMwSszbmgLtYfIe2l9OdxNZIB78DqdTfTmg0BxbgHLubsfl2cvoaSMAOLNqI1q1V7PIU49duN4iHboi4uLz/AbkTDoOsljrOJX48b1V6EpliNyoNdFOSDXbvs4hpETxKQvoSg7B3X31qcpdHUvTiHNHxkUkZKElhFc/zRW9ZTGYu2LAlyvK4eQdENXnGcUnifOoaKoJedO5T4zNYe7lI7e+1FzR4gpyE6/UqgCNYWQ5b9gJsAptBTeOQdkRiBNWnz+IJ5C2gLkKxMiQ95+/lvw0KQ3E60JQhDGMhuCsNTfhDIXwmQe/ub52XBeIfiLsmY03tm5C6tHC8xBMFKgXr4TFEzLpBPUMor5kBZpHqIpGD7DEFYrtcjWIVYBhPfW1zAWgTqn67zvBCXTVHkgbtIAgSXYSSNC5PsEmoJg+Z1KhnlkqvzNuOSX2EYs0ijqw2Pqa3oOaZ5ZWQMInbSs+HQP3bwXjceFuQBXh/ZwvFms0sXddjQThwdc49SXICYtCvCX/loWRgDiJHDmbe4qQE3AYW31ABBA4wTUOwhtF063m91o7rVQFk5pQFR321ha2UdADeX2RatLO3Fl4ZmYmb5MvE0Ez3nqN4IQW4/+0gECtIT2OhsbWFxO6D7//L8Zdx4gMLE4Vle3KK/7seka26bDFEeqDA1hWSHwFxHiO1hhAwDCzOh1ythG2BRH009OjtBxZ+LchcW4gjZenluPb//S87HXwjQAmPoRki6Otv37TsYhzo14/qXp6HaG0NiX4qiFkK+4KLMWEyMIgOZxbG43Y2l5N65cegFB9Uo0OjsxMtGgDoDOWivnjza225RnIBo5ZDKRE9/9fVhcCIf+oyHaqxVbWDnjI4u0uWdSlchnHmX5IJbXnka76yLV69S3G1t7Hr+jFeGwr8OzKGdYEn1oxSf9o7G2/TSaB62olbBQoFNleBQLq1igfajVgfUxAjruoDi4DGJvfydq5SkEPmGwljZ23MAXYY92f9R3QHsDZAB0vd7lGXwFM/Zjeel2PjW2kGVxn8elje3Y93iZRj121roxO349FlAm7j64j/XWAXTL8ejuSixOXI6N9mosjGNF1YZjsjwO8O/F2OhErr/b2MDinJzF2rgct+9/FBcvXkpZ47ydbtmH9J4qluMJ9b2w+BztCr2Gy9HaPoqrz16OP3znD+LGjSt59Pku1okg0jpsAGLt6B7Xsw+truzAZ8MAYcQuiktHiwJ+SssOIa1CdnBA+zVcmLqV3oybWA1uoKo87XaaWLM94vSiUvPspYjpsVoq9GMj49nv0429Dz4hHw9G1eN4HAVCpxb7WhNZ0S//QgM3/n3h+YvQoJLu6Z5jl05ONWhbEeiGkP8DhJ0kzSEsGF35j+LC3I1YmF5EMTkXY0OAznGF9unRZrTPwCj03KN/H9BXNnI6Z3hwKuanFsjfXeyvkYdpH2L5rcXU+GJsbi0Vy1dGRmNyYiGVtf2dZZS9ZgxAY62qY+SAOxZNTCBvfvVXf+W37tz6LIfo2mgQiugU6HYkPv0KE80OBSgdywk5tV7EIBkdpYBxkecRvOywTLGwNsUPRNTt27uUnvmcrxyaKoDF9whdLQLe2WnPPNKKWMW9wtonzk1ZFoHKNEgkBWiCCO8FkLR8Mv1COCvsfJZyPFHrTDATrihCWnYWLOfSqOPZOiuFn8OVAmExb3MWn39+k6hAwIukQS5gLkqaeWV5LBvlyfQok4yiED6zrnIuSKtMwOEjIOVkZnZSS0pM8uENYflGQKcn5eeXVpFlsS4CinNZQwl+frJtCG8U6eiOB5brc2uPulqvYviJuvDMujknZdl9ZvpZvuIl9SFakh9QBry0Lh0aPDhEt8aKOjoZzMWs7iBha9leTpuRXMEPfHQ7P6OrfDNE3eib2RgYZclX+x2tNSeOywg2+LPZRHDTOYiTbUw6BbVt76L+D1frsbS6EXcercZ33vk4196cP1eL5nYXbfBu7NVL0Hk4drYBnAEspE6LzrEXtx++G4fd43i80cMCWQOQEBiraJwItTysDcE4OfECHXs03BW8Ur0eOysrdKJzAGg1dndW4/z582jhgOxxiXwadP4xwMohlXpcm12IazcW47tvfxaVUTTDvhH47ZiOOoBWez32Npdja6kbc+dnqVcFgX0Qn9xeiUM9Kin7l771b9BGYwDpy/Ha678U/+DvfS9GBvXEWkFoYQ0MjmFxuU3TcWzsYoXtHuZwn1adQyifPnA3DA+3w2qauhwjY1MA0yoWTjOViamJSwjrt9GCVwGSTjxdvgf47ABEbep7kLsx7APSB0dYSvAYoiM261gGgLL78dm20+OXoox1XQFgu+4KsL2c66cEpkdYKQ6nO889P+3R7RMxOv5MzrlIqzX3orPxkSPl43IsYvkKTM0dQJ3Gdbcc++LU5EJMVkfiyoVzNPwBwrYvzk/diNmZBQT8KvVDAB8CxMMz4UnG7vl4gHK0u9eIle2VXMs2PnY+NlZXow14ut/owLELjksIVaxChKSnxLqDzqC71JPnuYWL0LYTL7/yeuxgMY2PYTkiwKemsSZ7ZYwJ5U8FEB7OpRn9AHajvRutZn9cvbKIEudcL/zrOXNYdnt7KD/w8vTkYsxSH13Hl5+shQvnHZE66Q6ly717gB7Aa1pvDx9h/S+vRKl/Klp1FKeDZqysrQG8u9DshPBVeIH26D+JybG5cLPmc1NzsQsge6CoB042Oih2vRY8TB8l3B4KgVsjeRLv0yerKEIAze4aZdnKecoBrMmx0Vo8RXFrwQuf6ExHf1ycnIvpkem0LD1OA8IhlwBT2vrc/HgsPXkSg+UZ+s8yli7KxM56XDr/QuxvrdA2ERcvvMCze1HfW09lcIG+MYICslnfBlT7Y7RM/8fAGR4cjb7/9D/9P53803/yD3KssISQ0unqzFpR+DjOqoeH8xiaZoWgR7AosAiroPEANIW6Ak1hcYDkcHhI8VEIEJ/+1EUh0qJRyvlWoUXehZQpACw16ZSHfKcwJQ0ByrQynlH9RRT+KNQVUP627JYkQSwFmZKsAAmBS0BKD0DTNYgZKfSob+4mkULfDArhnykqiAnn7ywH947BFpvCUv9MzzjFcKNlsicr+PX2E7yKtEjD7JyTsvxaPRlPE6m41GSQXllWhy1yVwqlgjTjX1pbEs3Ck56pSon8ZX1MK8vjU+fGsNbsdP6i42V+RJL+hi8WSxdzIzm8R5kTrCio++W5i4W0LS75ohgONQ+H0RJ0tLwgmukk7fgj79gumU8CnWUmTj91tnyZD+F4jBzI8lswXlFq4gzUMLIIk/UGDKGj51+JYvKcgGuGgunn5TMd7j2AkkSyPNLRdqghDDoqWJ3NtHYdIvY8mosXsF7aWoe9ePHqlbj+7AsImnbcuvOYzljmHW1ccuiuG9cuIQwXXolK+Tjeff992qoR/+V/cS+aCGutk/MITpRwBHM7rs7ze7ETCxdmEOSjsb6xG9/9/o8BXyy5k2JkYU6vLLTu8/NT8eLNSSyA7RibqsbLb/yl2Kl3YmJyPOp5/lM9pqcB8/Y5rMVVAL0Tj5d34sHjRjx3dZZGrCL09bXaiB+8/R5hKe3xunP6MY/mWkVL1oPz9v1bcRXtf3V7Ce0fbR/hfWVhkb5fjubhdtQRxAsIOIWY64b6UKRO+jtx87obm06jtHZg0OF4svJJrs2Znp6knPs5we7atUkE2lD/OPo1VlJfCdCainUsh22E51BfO6YvnYtdrE/nEkk4R23oHQjOXpTD3eBH4EPqiTWms8PoSDVOelgIbspa7ouFy/OA0WjG08Ibph8NDA8ApsNRby/nOrYnT+7FWG0mPNZhe38vlyrs7ei6XEPo71MvlKnWUVx+5goKBs8GetHDOnfT2h6A3W3twx+DUdcbtDKdC3cnxiZjr7mffWVp+QN4ZzCHXMeGF+PWg9soN7TldDUunDsXjzZ24vrFizE3fjGWtj6Lzd2HMeXejMN6kzawIDeijqVZqcFzkHObctawTipVrEeszhI0WKe+fbLw0WCMV6YA21EUHmRJX5l+0I4Pb38cQ2h0kzUVpoF45uoF+jLK2dZa7u/Zx7MDlKwLi+fCNW2r23WUA+eH93NLquroUMzryVm+CBht55ZQBz3A5qQbOhw9f/OF2Fqvp1fi4pWZaK+3Y2gUC20E8Gu6QHqEtq/FCNbc1vodwAnL1s2s6XMeYtqqD8TU7BSK4DJtNZbDjC1k4PTkVFy7+Gzcf/BRjE5OEn8Ei5L22X8Yq+tPUWyRVcdb9I+x2NrCqvqN3/jV33p4F2SkA+fx3XSaFFIIBCcP9a7qHsMMVPhQYUrn1/TjVQoS5ZRCxE0V1Uacxyq080Jg5tlHKc1OxQ9fDgvyX8lYDB0Rv/B4U5A416NwVLgoqAEGwib0kCaP0aiKoSCHtHKYTzTwNwKrEEimZY5aXwKAkCWgAFsUwBXpeSnU8j5Fekoz45o2ShHpWq5CYGcdLLMlsDp+SDvBk3xzQSqJmJcOEWn1WQY0gUyPehlf0NAaMSnDm04CSQIO/60P95aD/xnO+R3vvfzmVwFYXNLLeSItI6njwlkj6TghGHnpGHHWJs5z2TJJK+tFegKeAGqKyLB8pkAvAM574uZzcy7obBmLYclTZxrrTx5pnVEGlw84pCovmaBDgy5K7YP53SmeEhHfMtPeloG4uYnvKW/osFKeuhDHw1XaC2bjvYslh/mtk4fecK6dMV2VJYun5aiVSe4AyCRpwU8ONEIbvfkETPccNM9yDWHrs4NBNMnBdBGfGR2L7Z0GQvx2LK8sRz9aocd8764BDgLF1nZ6GB30dulMn0V56ABLI+LDd++nA4FDbRZEIXL+6kwMlty5eya+8/3bucWOJ466CPjTu3djeqEUN591sa2OIuVcezU5PRWvvvHNGJvWMaIVLYRrmc7uwW212lQ8flCP5eVb8cEHb8cSAmcDq2sdkHJOoA1o9Q020z17EqHhFM3V888jjKANUvDR+pM47EfgYK009/djZ6seF7CKFiYv0n4AdAsrSPMFepwQfgihPXQ0EYM1QMIjEvZRYEtYjrSfh/MN0Zaj1WEsyw3a6jhuXrrmIcDUv4e2Xsk+4d6Sn91+jEW7GbXR/tiHx1pYIIOebgufeFSPzg+7DSyhFvFKkyjKhcKzudakLT0Nuj9mZ0+it9+MEkrBNQDA847qgL27fvQhpLtH+zFcgf60p9sDwXRYpjUsvh6Wj8dtdGJmYg7rz42Ny1Edcxf2nTgm7EF/C4tzK1xD+OKVl7C22nH36d10kqhRP89lmh2die36BgJ2lzJvp3Vf7qvG7PRcXFq8FM/euAEtBmN6diItxMtz8ygKFINyHR024DnaAPm4332aI1UtaDTM+1Ea97lnX0OZ2cIyrFB2FQzl7jH1PYrXvvJyXJibpR9RlhJWW3sbS7eChdeNc+fd6PdKzM3OwMNHsQrgj8En2K9xTJ9zZGBhZiLWAKzx6mS0G424jKK0tr6TMtlNgTe2DqKNNeYuDhPlkagC9LqBb203w/Of+EEfG4th2vsYa7W+043Fhfl48OhBHPe04FbhxXux3wDUD8sxAY8739ZHebR4mgB6kzbYbq2AIc04aO7R1o24//jTmJt5PpWW7Z2nWFlt+HEtdhr78O9ODKG8aTK/9OI3YuA3Aahbdz5D6FMpmMohoZMDtV+EBoyS8xkO5anx53Cex2UoXHyPMFGaKPCUnIRPr7MU7MVwHWIsO+3ZMwVdCj5lpwKPhHK+BSGTQpzoAlbKX76N6+mrOdfC/wJ8+OR3ka9BFZyGV/gWl+8KIVwIU98UZTCcQ4tZCX9zpSznj0KsEMy8I2XngUyxGOqC8JRDS8i0DZHYaADi8P/z3AthWQwVmIf0c1skQZgseA+9EbRnAr+wKC2S4cmfeAlSpCHIphWYQEVduLc+0ldaCEAFwBGPNIp4RVouek5HB3OyupbF9PiR9Ej6ZE2y3P0AqvNcli3blHg5d2d44iYY8DjLeRpPHjCsw5e2pScW+/v4CPWdYF6WLy017s9ALOcvoYN0ye206F4HaGGFQwY0GnaHgioxADoEo+P0V6/eoJOtRRtGdjPPXtfxcNuD8mFxDdXmiFiJIzrIIUrV4IjHSNBx3S4Gi+m467CtWyfpCl+O1156LZ67/lKu+O+iYW6sFbsod7Eejlzbse88w3GsL2FdINwHyp046NAR9xH0neX48dv1GJkZp4SlPDa813ZXbz2mjuOtr41hiUXceP5G7DaPY2p6MYWhx4TMTM7GyVApZkYo0+Aoggk+Q6odHDuE5IS92zC5VdIKmvparK0+jbm5KQTNZly8dh1WKMW5i5W0cvS2asVu3HvwOIdw5s6Nx6PbdHgEeYIpGr1HrAgmQ9BcAG01j2Jh3PO1BmNj9QmCCEthvD+uXrgaIw6rDvdHt38zpoZvpPVxNLhNGyBAD2mHrofe3Y/Li3MxcDQebXjlCIHlsJQywa2rrlx6BjoPxuLifC4sLddmY4T3fSX6eaDIYql1D9uU32kDtOv9g1jfbeecxsKFEZQHLIutbvQPH8fjzTqC7SRqWFCrjQ5gjIWDhC+NoNwgrzxotXW4hSA8jDJa/d7uNoJvP86dm8RCQkMfPolmg/S2d3M3ew+RFBjN5KhzhPIBv3U7WFs7COuxmJ8ei/U1rM+BNpYc1hUWxwQA4qF/y0vrsbL9KPt3dDxU73ycdLoI1y3qPRKz47qvO1xdRp4exFYDgX08AMgCAqNTWBdYl1hvblVVq5Vjb+9RbLYAaKzFV29eiY8/eRwnWCjf+tL5+Oj27fjhOw+jDYg+3VhGiUDgYzkfBJVBOT/C8t6jT3j6+eTYdJy/6GawqyhjA+kQ407wJXjs8GAPmlejC82HBgs5u0eerYZDu9Ppdr8OvTyktVIeo1ptDJYavAuPLIxEY2snt1maHXPRO89oU4/dOTlUmXQHedfJncTqmlthTYcOO+2u22AdR2mwGhX6nds29cHXjd096rgRTx/dhzdG412Uu35sZ7du6h5V4aEhlIWJOEJOrq49iYG//Cu/8lt3PvuUCiNkEIAO8yig1MBVqBSuhZt2MbSjN10OYfkcZvf8pdSMkTy5a7jxUq4Vwu1MsCmATScdCAhsIyqt3Ila4ZtWm9YKUUiBZwrPtJtSqHmf6RiPdLSHfJlWgP/16iNcgpVgkWEKMCiKYiCek4YRimj8Ea8Qnmpuev75Ni26DGBEvwrB79BbzsfxPi0E68+9AjlTs7wKbq7iuxDe6V3ns9PaCCyfW3ZZxywgz8hbkOZb+LPxvQyT82OnQt6n3gvqpn1WDuPwIkHEoTeFf6Z5moZhqEbWN0HJH0mc0zrzbbkEUzfsFEhMIzO0nrxzXDy9DWlzn2WWp2BaWLB+U3YyNWkBS1KqiBwqyAh7fHBIuWFq+M0kKBwFOAWvVHD4D18NV8uADcKMDqAbqo4Sq0v3SdfFl7QZAFaqLcYwn8rERbRU9ybqwbf7Wdbkpc4eQgblABE+Pj6DVJuibHoKDSFMxhHYR4DQbjz3/Ll4cNsxcz2z9LQMBEIXoCBJtPuTk0oMDy7Q+cbi8aOt6AI41dLVeLq+mg4Ck7PjsXijhgZ5kMLs9eefiU/u9GKzjlCse1ZZJzY31uGjatx45gLW1jHWy1Ss0jFnpyfi6qW5KI0P0pHHshN7LPjo5ERUAampyclYmDsfO801lEWE5QzW2PR0Hg3hJHnfgE4E7ShV5tL78f5jgKru9jJdgGQVIV1C6DSjhtDZ36HjI3DGZssAN5YM/Wx8aoa4VbTmejo9LG0sxcoqAheLpFzrxUWsltIxluOQx/FMxaPHd2iXUmxtbOWu2bVh1/TsA8oDAEUrLp5/Le49+QxLbCC29x7GMILtCJAfH6/QZhMAQj9W6w7CcSouX55H0A3H+PxJ3LxwPho7nXh28i/Fjo5i5eVce3P5mpsEr+Xc3fgEQg6h3Gy1ogGoNVCmHyw1Yhih2IeCce/RClYfygb80YbPhrDSj7HcJifHYmF2JLp9R4D1aLT2BmIMa3huvhYPn25BS4+hGQVsd+A3AOtgFxpfpPx7cWEBxQIlYXqsGp/d/TimxuZivDISS1jUFfh2da8Zz527GYu0U8UhSZTa8ZGJ9Obr0ZfcBaUHQ7mAtU4bVgAJHSKunlvE4DyKPZSRweOR6B33cneT7LH9Q1FvNeA7lUmXkVAPlMchZOTqRhPwG6L/1MJJnanxUYCoL979+CNoOhNl2sbj7XtAWU4rwO8u7N5FqVqEfj36z8SI7v70SQDPvuL2UM16NzYh/EH/Qezs7GJhbedSjKWNPfhoM249WEKBRKYQ7yTa8HmZ/gPI7jSiDR87pOhC5CebS9R9j3y6UR2fjoEDl07MxINPV6I8WYrRuZlcW6bFNOq2WeTvJssnnXJcfe4y4ZGZKAbTM/RpBIvi5+fXz6+fXz+/fn79/PpCXSrXP79+fv38+vn18+vn1xfu+jlA/fz6+fXz6+fXz68v5NV3/+HDYgrkf6bLzJ17sAh+F9dP7r7oVxKv+M/10+U+Jern77i8OQ3i/IjzWnllgLNQxcN/qVFOf/7/PQ1HaDOGI7U5oVM8+/w6ff6vGsn9/Mnpu+Lr9P7sr/NvZ/f55Xfx7PMyFj9+Ko+flP7PZvtTPwz/U78/vyNC3lPmgXL1J3XyUd79t1+G8eNUpbOAamAm4eds+ULhhFPMuZmu67DOcjDcT5fZ8MUWVMVv45xdpmM85/a8/DKPs9TSIzNfFPEsi79N6ywfaZbfBuOZ83VnJXOOUscln+UZXXzzM3qUV/ca50aTkc6u03T+uy7DtFvdOGy3I93xnZOEWkeH0uyUn/ibc4reZf0KukkPEyi8TblJz1t+p6dlES7L77TrIYV17tR5SYIe9xdxCwJQV+dWCZd5yGfSwnsefL4cwnvC25bOLZuvL5wHdyeTrseueBHO+DnPyr1RTSx3m8n51+J9Xny5o0nhyEMRKWORN2Ul35xjzTlP41MN197wrVNP1iOdlbIYmV/2EWiYHsuZhjPkts9pffxkuYxQ3LsNWrYnYXTMMl3LmYef8j6XaDhfa8VJxbKltzC/nM/3XLdKrRy7uw3fFOn8VF7OyJu+BTVb3+Q3v39a8BTPirIV7cmD00J//vv0Mo98lGmdBjr7/unLnxnVm59wVME7p+XgymA+yj/5P+nmG5ogpibdyitb3If/c1wU8UQO7Y/lx8sxNjkRIx67eFqh0yoUt1/gS/rKSH6fFTe/eFB0ZO6tKt/WSKa3kU/ZjucyXxEuD17MJvHtKQXyhT9g/rNnp8zqA3efz/sicDofFFxgB/TetA2hE0fBxnYon2U8vzMPw1oXvQQN4wSt6RQd09wL13V/G1d2oqPr+XmWlwlkelYjHfu550M0HTusbyGM/E0c/hXFJqRRpYOp9A9E5dL1fOZmoi5lSOHvb8vCvc4eGdsE+GPJChGhq3fR6SVDddAFvyc8czsvS+xhi31RoZPrzm5Prrd0xIA+vufRMD1Ehx+3YbEO0sN1Pr5rdk9pyF8p4HH7VJ5714Gc5JpCSZF1MQL1JAQgY71NyzQVjJSEuulDIz08fqRC5CrC041zXaDqgY+7B8cxQlwPdeQrAXOjeRj7CM70wiSzYk2dQv0nnNXudKOPxD16fwAAcZHkzsZ23Lv9IEZL7RgdKeIfkT6lI92+aNQ7lKc/mvuAF+npNuSO6Hr2upyj2KEfyU1aCvHyaDc96aS+C/v1tmxttWOwJXUITz2aw4dxNGi9SY/6mM8QwnjogPCH1IlwpnD2Nw7cEkxHHzcX7RGXb2mmqBjwuP7RmJ1biAfLj1JYW2+ZIvmCdNPFfWgg+VinkX5ASlLzirLqleu5USVyI+0D3qdDUeRC08MDbrgqeZI0tZI0hGvUTacvxqb6Y3/vINzl3zgumaBJqJPhIArt4HKbbucgeVXPR9vccuqpWghteJEw4nWFQnWPD6OTDma22nCMVsoxXNar9DD2UCRo7lzaI79bVrcgeumFZ2J2djJ+7/e+RzmOo9XTq68AY+k8LNCRb0kX9xP4nMJKF+ljpeQSS5I0ox6CtJs5W3YVguSr9DgmveQ5/hxzHwfUQ2cxGkNvT+vMK5fb6N9FBGpHHpmwd8oKu5i9CAqhTxQ0GKCNCH5MPyNNM3E5zRFpu5ypx+eXvvUSSdiLMur/lJcFLPK0Oro/ejZ+tVYFpDwkTKaDgAb7wl8KBz803uek/EnB/elzwxQNYwPlV3HxPL/45ONkdB/zhIC6m6fmkZfd13+EzDz5Iu1cDwYr5DsfWg6D8C97Cc8SUGDcs5TylR3b20zIMPy2rAqtBJsM5iv+/CTsT3/MSNDKf4dF5yhiFWHVBNWyPcCQGNlJipdFKH8qmLLiPjNd0tSbr3z5OgxKB8u3MD1pq136PrVTXvhcehap0xFMwwj88t5uiKxK7deTel3p79b/eicqYGoIVTtWs3uaxml8wZAoUVPA9uiWFE+SjLiAxTJAJ99nW/Bb8BkteZbWUdQVwqf1sGzuEKDGXKxUIzhVyW3FqLxHyFhud35XKJQQ+pahmgBl0tKwSKfZAxB0niSRtU2PQ9iNTn2LeIja7gHC1mMYCvD0AEGPgOin+yOroBcgfYhgbR/E47W9BJqpCQ/SG4j5mVruZlLTkwraeO1ut2Jro0O4bhwAcJb7BBNLulsWadY3IIgpoPwc57ZKRwDOYbePPt1Nz9ge4Y7LWgQoK63D6O/KpwCx7YAwJNEsryLT9nVJS7YtAkvBfYBA1Vo8BDQ9B25yyj0WS7kJ6xlPEMHYuaDdrbDGxlzuUAh8d3x3U1k9k/WAdU862252cRj6AwwdhDcgohD30ooUfFRWKlXKRy6et7SzaRpDUa5BUcoomCm0i42xi7Y6QYDbdu6R6YP+vhL0O7BLZR5u3+XOFvJKLv0gqqBbUxnixoXUunG7h2G1XM2lAQfQZ2evg/wmEeJ++2svxOWrl5JGE9NTcevTe3Hr9v24c/cJNIBnkZ3H0Nb2KfHHk3GNqidrvofHUg5lx/Oe+rmWEDq6nkovXakpoHu8jktMPleAoZF0Fvj0KvY+LVRom8pRNof8W+SRmzcYkfv8TZ6CoLJIns21nMeeLAxfeG87Uyyox+c4vvWNm9ZT8mX2/xNeVg2Npd1MMHpw90Fuwnn1+o0o0UnmFmbz/V+oCxKmKIXRZFR54IyqSWKvfMi936fX2V2C0Nm70+DGKyyWoqGTsbhRiNs5uSsa3ahFlGS0fMCVAOJtRhOAih9nwJTrus5KwDMFZhGEjkQasozMUjCzN0XeChtYOJ+ZVlpKdC77ZeZpuPx7Wh7vP8+fj/Xiy19nN9YoP4YhisfWLz5zI7Vry3hAWZsqAdJDLua9xxZh92QSw4RDDyvi8s9Ydup+rTs6pR3OpIepm5TTMvr84kXukg8pBDJ/C9DuLTZWGQC8XGtmOrwifWWSJTYvelYORwicWnoOQ+WZXNLQLOisyjl+ahjkt7vAS9KzEwJMzry07kbpD5uNHlp6Ixpb2zEwjNBCex4tuWGuO3ogyJrt3DIny2ojIRlcWiA4yTPlMhmSQSoHfOcSg373fnODVdurL1rNJgoxlolrcLpdwGo05ubGMznBqu5xIkeDcf/BI6IcFvtuQs9KpUKSB9Fs75IO5VEAurZmGISnjY4PR3Nx6zGgpdokUYcGhqO/hUDquj2agtL+YRsRN7/NAuJADxcbuJONq9uOBCfKeghvWYeFxbnY2W3kTvTyVWr5vPMImAQpCq8VL6B43IvlEYDdAUQLaJhyDA1Rf4Ty+CQgdoT1p9ICqGpxeUikR7D0HwsstFNtCOtR4SuNkFeNw1xjNFTGGm0Xe0y6HMM6yPsOyVqeon/BY9Q31xAijCWsOzkMQy9PRMhykpa9zOUkQ9R7iNo7fEuwFNDDpVJMT9QoS39MjI/EhQsX4/Llc6R1Erc/WyaNw7gNOLnz++r6Xu5h2HOJCbm7eHrY5T/wg7xPLtAHelCeHLqEBvKd7u85fEwa1kG+zEX/1kXTHrrLyx4pVICIpLZlAXz+5lIZaa8ZplVFe9me+cd2IRf7tZdpm4JWU/SjPPlYcNMd3ni8VHbawdyZ/RvfeOV/DIBSiJ2WLUlgKSRZIdxSyGahT2JtdSkeP3gSU5Nj8dEHH6Edzca5C+fj/MWLaC+lIuznFf2LcNFklNf1STa/WtW/dJ1WRR7ODkUY5UzxMCvLs59ETLMbBvgcS3iF+EtaQs1Mx+uMCVx3VKRj2nyfJpXDfuTn+9NkijTyveEEKO+K7yR9vjcAZSJ+EdTc+V38ygqcWYiZX94bzPemZrzTd/mdCXt7Gsfb/JG/jZFaOh1p8ZnrWBSACh1IDjINDJTYsuNThnGsmWR4Pinc6PAdgGe81Bd1wlhTgcVhN4VZDcYfJ0HpqTzc66EJtxE6pK+ApwsGMqoY9iPV3PrKNKi7ANFEIKmhF9AtjRCOhieST8p8awkJ9Bg7STOttLSWuFeDNmW17rQS+KWQ0vLptHu5AW1rfz92d3fReNtFG5CW9VM4qOFKV4fRpFXyD2/lt5M+AAhLx3s19OESFgL3AqDCW8HkLi+u5XMnb3fyd62ciWeZqDPBSPOAOgH+w5Wo77of4WqcQCwXrI+OjWFBVHL3coeVDhEiJ33uNu7ZWAfQajT6elgsgF6bd8n/VKLimh3awfIk90GTY/Jzuy7FXK6Vs0EQ7p7gjFETJwpS2tTHJUBxdm4mltfWiO8aOglTaNsKRO+txTDtbl08vLJc8eUgebpAvpTr1pwnc/s2rYzRcfrngILWNZhlAF+mJyny8wiP5r5DXbQp1t9Qmby6g7G604yF6VGydKf5Lh+yoPzVKulQDtur20bgUj7zMLED2qyC1eVmyQMAuceXOCRqpz84kIuLNtAiGaJBh2hH2/mA35AiFaexWi0uXlhESetFt9XiOYoBgt127KC0uBjcxrN/5FAfQKO1XDI92slc5BSHuIvNt6E69weO+fqKdx5M6bCqJ2XbH/w4apDlo73kq0QQ8pHbJbnWee5bKjjJj4Yl3QRoy6NiQT14WsgdypOKBa+TWPII5TGm1q5Dxtah2NWoP77+jRdI5mcOUKAt6ocdSnPSzpqLT38qD3NU615fXokfv/12jE2Nxv2792J87ByNWYsXX30xLlxczM7VhQvs2MOYuwW4fXGvJCVltM5F14PYNsbp5a00sTFtYKtjlLy4Lzq0z2gy7vOVvYSbBIH8zc/TeCnQM1wRxgRzR/QM6AvKwVfygvEzrK8KoZdDkme/P39npy2yLZ4YT40fBj195NPPT0j2dwoJfpuHRTl9UQCOt1pd3FtugTIpwWPCF0U4DZsR+fBfcJi+pgWFgOJPxWGYFGoRdVAqrT27BNxvB5TNy2jNWiEogxnfA9Ocu1IeeChijTQcIvN4Fa0czw2y4yg01dR7AIVpWU6ByrSsj22m0HcvSgVLMVxoHRRKzicglEhHS8otZBTGR9KM+lhKQ1rXHF7hl0NvW+sefV5HMCLcKadApeaPjEBQAILWL+khoCkQEM08t81Mp3hjpx6ApklB/pAXQHJI/g5hGkdFz0WPWijSIY/UsYJICU97Ve4Mklej3SScG/TYX0kfgXHgVkAdLCGEnczZdeNYvpOfSFuAQWSSP2CKAD85QGMA8O3bzrG4fdUAZcoNjim3i02PoGsOC0KsFFZKQfJyGMm26hE+T85GUCv8Jqemsu+vrq9TVq2dsyFf8qcN0qmAuqvQwB20DUIZA7JSs6mog4tK0cpVHEoAWGlYAa4lBb2wKBTUYE0CBElw+Q1deb2/J91Njw+WknN1wyV38+eduzo0oBMBR8b6YqRmXoPQCN7owAgU0rYaxGIbKgHkmAuDgQyDtraTvCJN3FyZqtM+KjHaUPJTMl90BGjsKstaKpXj4uxMjE5RMRLf225QHhQNCuOIhla2C8wFkp6bNmPldh1qlqexZlXycmSHvFWait1l+A2NDqlXpeLC30N4HJpICxUEyiWf5aa1pCPXWVb7uqhlVQxLIaxsfhU8S9rQUqCUWLZLPibACdggzqXKSToFaPFepcP/9J90WqJdBKiB3/qt/+NvEfVnekH3LFAPhndPq5Ina1Kk1JQsBJl7LIDHO7f327G9tYW21ohzC+dTC7529UpqiU5uNtAoYZcoY+6m1LYWX9DLjmvdZOCCD4vOnB+KXtTdj88L4SahDJ8Cxjg/lY4fhXDxn05replR/j9t9NO0ZCbzMJPTAL4uJs/9YQ7FO9vn7DKvZLoiNA8ojCEN6p2PuLesZ/cmY1nOdrqwDL6LI7rXWbz88IMbvzMfXp6+9glhfZ4BMs18d5qBjDs0OpFCyI5eCFc/WgwCXqSGB0vlvWLLsCpG9DE6IMCGwB8mfU/prQ6rOJkO7UPfsKAKNgVanujLJ+uT9T9NU1lOxbT6Upsnr+yA/LcxvbcP+kgl1vpZJvOX2vK728W0mp3c22x7dSO2lp/ExspDLKXNOMJKsgwVtGoB1fmxzI+MU0s2G/qAdUp6mRGXO2qQTbZ1kQegQMYJLACQdVcwDTnvAWVyXoIKGdb5Ey2Ng14r9vd3YwurZHNtK3rtNimSF8wgOGnNeGZVm/4n6HUPW9RfwQT/UCdB77DvIJqdThy2EMIHWGgOIdHXFX7SUZDsevorbVai/w4Pl1KYakfJJ30Iq0wrnyGYEFq2o8qdGvTMwmzsN7uxvbtN2fsBUYCWMjhsp1Lg9IAJnTZHDCMzlDUe3mebSTv3Mmy3egnk/e79CH8Nu1s2ddrfp01ROspV56ZMRSCm3CTWDygpOD37y/6SVjL84am9bjhsibW6BAadShTGOpNYngEsAblLxUdhrSOG4uuwr4WVLTCg8KB1ZfvRHp5TJWkzHesC/VRshNyBfhQOku3AEzvuYo7V424TNWSnu/70VD7I3IMLyzXADCVNC12+lv7yzskJefKtFW2RLJUf545+89/55Xhwd5W8u8T1FAT7BOFPwxXWUMHPuYsNvwvZBE9igaqIGVg1zDqLPoLxWSbSTkD02zC2g/0kj2KivbzSi5LA1jmHSKGz/HDp0vTPEqAoQZbKbzPCTKZjNput9MxzrLMLg6kNWvnlxyu56ePU1CyN3OLTiZpbotBxBgdLUR2t8j0UH73/flZ6cnIcIp/W+qcu+6xag50vJ93+Z71khrMGlAFOG/LsN+VT1ORFwWXUrBHFtuSwgL/4d/qOl9bPX3n5oLjJNO1sdohTkhPWG8oALbw3tIyVZchAZxf3vCzG8H3vI8MX+f/Zq0iluIxEHPLMf3znmwxiJYpwRQoFLfIHz5M5uVewZjGz7Kc/TtMrLr/58L4/z70xpkJfcEHjpAMVdC2iJpD4oc4HMLdaqUN6DqMYriewkH6X33b0PAEUoSiQSO8WNzkkRxzrpdZoGoVwUU5bX8vPxSNe8VWUT/oLnrvb21HfXI31lScoW8tRX1+L1u567Kw/jdaO308QbJvw/24KAgVTqR9NnHbxaPcBVP4uwkaB6DvbxYlr+0pBb/KljN7I4s7PKZjcGy73yLS8Rz36WXFabc679GnFKJCsF8B03I5WZ5+618mrSX/DGoIO5fJovPbqK/HGG6/GyMhUbK2uhwf91fcI32jQrDpJoGh2nf+SjwS5A4QdQhTBOzIwQjlQJseHyB/tXs2Z9nb+6AiN3sazGnnyM6DQG3LoD6EM3dMBSLoPlXJIS9p2qe/g8HBuDLyxvkmb9xLk3QQ2hRp5IepDjzjPNLLPO1eSThgk4HZL4qOWkke0CCrlstMFlAfp78kDWn6tFkWFjrnZMBbH4PBx1EaHUZzbAE2JNOAJgKjXo87Up+OQMeVVw5e3jnoCnUCoBQd/olxoQekMIe0rIx6+x60UswEzHEoSNqcKghaDvcf2thze21bUBj6lPZ2IoiL+0+rRYpc33QV9a2cvBqBlDaCyLPb3dG7I/oYFBtC4RZbWfAmLz/lNaZNKH7whyCuJ6C5x7sKlaDT2oW8z+5TW1HDZ0a8CSLVmLL41EWxlKdOSD+0XhRcl6ZGv/HHaU3IYtnA+sf7QDX7RM3cQAE3+zm9AGCXSNk2lgLg6TBj+gDpdvrpo3WWLItH/oVe2A4lvbaxjXqJhwdQ2xPnrVyDCVqw9XI/rLz2bHVKmf/tf/F60Yb7t7bVo7O2m8BjuK8eXv/rNePWrrwNujfij3/sX8eYbX435S/MQkAaASEV5JViRp+bnwUEPrUIrS3b5olw/KWfxfUZn2DEZphCoxTs6AJWRUQvhaIMZzliEsaLcq2EVTVakdfo46Z73vEuB6odGNsUioPeG4zcM5ddZ5zG9ZG7jm0hefHN/9rvwxsuolspX+V5tuEjDn+QmQ54yNW8yLr/4bUcqyiIDehneiKmYmx9XEYccoE35/JV8X9CCv6dVQUFNNvCVaQn80jHLZSFP6+ZwSYIBHdU6CnKCmdFz01SEosCm17iae9EmvKcO1IJQ0se/atIHWBQdBBaSjYcqVDAx1kaL8hQWjRrr4WEPPi7AxvIUc25aNUVeFtxjvodR452sdijFyXbpYxj51z3bLKPxTbPXcwNa+Z4wCJgUSL7nmXMUnibsxLbWaMOjsgcVrE0Er1597sdG+raUE9KUXXCcnjwXr7/xekxPzWXeK0/X4+N3P42nTx6gpbdIC6GPdn8A8PltafqwNBbmZ1OwOJfR7jYoH68ojeuRFFSHmI+1ymTsre3EcZ4dR50pLF2bNA9imPoetjvUnTQp/xHCqXuApUWFFUoj7oQODfZ26wgvAZayO0SXPGa7FDySvMAzlVjdlR3OtW6TUxWsoU6Mjg2nF6I08ciOoxPaBbAxjHNvxaQ/hSfPPpWFgcMYn6xA+07s76FImy7ipNmQ0jIB38daFgplLFCPggdYWu2C5+21AoFH62gRVGty0BGA57Cvx/EIjoBajXY42uWbcMeV5N0OFqiAv71NO0MfaWrZjg4BFH47b+Y84CF091TiIw8XpDgjgM/M2GQ0aP8h8nPEwH5zdCDPWWTKhcx0zkyZ4pK3w7Z8iWShrdy0VivzED6hWjFUoW1oKGnquVLZ10nKeUE39VVZ09o77BCetK2Xe4E6oiEfFnuSQg/oW1hbtpV93+FB2xKai3BcBT9rBdM3UmZDLy31zkG29cHxYHzzm/+jzEGdxMrSUmzBoO44vLm8FouXrkZ9exNCDcT5y+fQLmqxvb4V9+5/Eg/v3qeDtaLZbmVjVcrj8cZbX40LVy5hZT2Mpw8fxcuvvRnXn79BRemYECI1S4icApE7hwjbWGfjEyNocaNZir8Yl6WXmWh8TVv+CQQCk6LMb28SWmxt/hvDPp/Czh88S6FLM6bANw2b1DQQTNmZFZIG5JKHnNTMtSyEMU/fKexNuGAow5gmv4toPC2gI4vBH4GwiE8Myp/xLZDf5JFzTjw8TT3jeGU5+U6QMg3/0zvSQsgAtGsqIv0xfO4y37S5gGEP4r80sTb2KEOdFoP0ASSeeeKo3nQKER4SgY5EEEmgTNSKUiPVfbqHUnN82MljyRVqIqUC/QBrwzw81sUDO08c6ydzBYVuww7eCDBqj51OF8Hg6asF2OgB56GejrmqDboreQ4f0hkHEIQOXVfKZeK43o88EPSNBqDCpeC3DQxzdpaZ9beCCosBh+wI36Xcat1uuHtA+q22Xn0dQjZpXwSRFs7QcA77Sp9B2tsJcSF7eKAaL7/0Mn2TPri7g9W3GttrW9Bmn/wNE9FGSx/oGwSUASeEhpbDydBxTF2YRLseyCMsDkB1tWhpoHeaQs/TX4dz92zXytjO8gU0xW7IOYY9CgSQkCKFUpgOYsEConzrWp1zTNRDUHPOxbVge/Vm1kU3bNfhpEu7qkfBcMkT5TJCnPQcpYF7sCwQ7khjLShdxYzr6bHIYeSHglHF5Yg2wLKC5p4/pSXm/FKprPA9RH4dxMTMEIDvEB1pYGUNnwrwY5jIE3616B1y0+1dwHNI9ZgyOvxoNmMT8AOWbn3HHGk740DL2kgEMBjDCPLKwFi0m4dp6ejItLXTjkmAUjA+dsiPasoLOVxHya2Lg7+eKiLP6Zk4QZuMT1RioDacS3YOALy0lkqUl36uR5x9bMDhV2kNUA3C2+4WD3NTL6wYAENHHcGtGPEpLOYcraAPHTj/KudT51z3BnP199Eu8CAQRZuTNuH0FLTl3UA8lVsK7UJn56pUEvpOCprbfCpVpTLvYA3nKlXmbGaXQOhe/9Wvv/yzAyjLYsXsUOurq/Hk8dPoYTY+enwvLnn09sJC7DZ2YvnhHajjiZSASrNLhQ+i2dpPpnfse2i4GvOL52NsfCJefOElQOpRTM8vxuKF+djZrsfi+XN5eFdKwWyyk3j48HHc+uh2vPrGqzF/bi472Rf7kt5npfS+oL+N5poX+6/Gxr8EUKdh/KMeVEQV1Pwm3KmQlzG8tz38Po3KJRP8JOcifAEY/rHTF4+Ik4DAu+KLtIqhB8ezUzjkvXHNq2iLBCReKRgFUJMiYBHWf9z6Oy0uH9v78ok/DGaAonTWv7R4Kd8KSTKxr31rqwtQPjS/tJ7sSNaVTmUY54xclOkcR725Fa1mHcbv0Qnr5E+nOmyQjnMrgA2dH+iISmUErVDvN0R9Zx8ZOpgCIEtJ5rVyNYFJQeiO7JY3h4zIXwEiQLXheTtnCnHC2eNccOp6HOvp2h+18wMnqqw0HzVrK9KH8FWTLjo376mT4O9w3iFg57eauxaaiKVQzaEb4gpqnj3ms5x3yIYWrI5yl+rpqcns/Apbj03vQ5g61FTDKpKO3VYnNj0gDg3GObO07sHsNtbUzLlaHCNIHOHYRZG0FdItur8UFYR8uVJOAI0BLb0+hDrWFAJboEqgxsrobgOgtI/HevdR/x5l3gfI+0q0JkLLYX4BVA3aOHoSDg6VE4RdrEtxkr4QlOJabyyGsuRVq3fYCuADNB1pHhsDvFNJgO4Op9GAKrAnR4WDgwyiE4XJOe/j4Yi2Vbmi5TAQE1MAOnQbxBLdWLUe0AhyCi7DuvCr/SfvHgKO5eiQbxPEGBkVZDzo8Qg+GUwQm56hrFhCmxvWQYEvhNLmWA5Do+1o7GHhVctRGarS5w6gHVbkWDkmR1EEaO/9fcT/QZGuZcuDOqGJlpKLy0/6qBP/akNHMVmqxfS5iVhZ2c5yqszLN0eCNERwiBV0QEEazjnDVoNydw+iOnISI1iZzjGmJyi8DYIWfEba6XZOA59AK6InmA0NA+ydAlScYul0oAfAY50FWoHa/lrIMetMfMqgt94AfUol9EjgJNxoDR5CGZHIHXc4ISkV2K98/bWfHUB5WSCJt7W5Ee/+4O1kLsfnhwZHYnF+ActpIj2H6s3t+PDdD5K5H63cSy1EhlAYDEK8Tu8gzs9eim//6i/He+++k51srOYc1HE8+/xLcePm9Rz+K5fRGujQy0+fxqcffhYvvvxiLFxYPC3NF/tSuBWA7kf606h2ci4BJ4fK/EE46Uqz57uz1tLkt+k/F/Z++9zemFcBThmflLz1KkDAOAWg5L2p+9wC2IH4PkvPy3QyH+5zfQTxUjvKtBQAxDO900xyXJxXCVSEVWiQSgqKs4tfGT/rk/H96R85mm8kydD8Rd6dgk/GEHxOy5XPvOObLwV1W2sCJagLSJzAHx5zcHLcpRNuZ945X0FYeUaN2hXxXXjNYSd3J7CzDJXQtBHi1tnc1IxzwQZltF3yWBY6/jCCIr0bs4MWwthOpfUiCNnZc+cASphzJCpUZK42SsIJlq4F8SiIYhiOPHiVw7LSWxopFGhntc8kDR8FlEIuh5qOBxDSWmInWGENBGW7EGAHCBWAUxpV7U8IMgqBUAT0y30JKApqNVmB0qMr6lgqDsl7BtXAyVDsoslb4ep0LQ9t1MuvC33BkDz9dWpiInlAQFK4q1FrpWkxuGDWurTr5GvWCC/dngcA/w4aeoswED0FX8N1WMQfGSkj2FUcSDOHZAuBpQVHtZNu8ofyJZUIaK0145yKuyYcJmgLaoAeQH1EWWo1gB4JaZ16B867CcoOiQIKYyoKRbr1eo8mkWYSxQMiiYNVMYDVuL3lMeiWJKBlKcuqwpHzcZaJdi6DlB6dPzZB+gDT5gatDe1cW1QDwEbH4At4YH8vsgwJ/gBHuUpb1Nq5Lm4IyzbblX/13YMYn9LuNzx5n1A/SQkgDGC1DKLsyFc9LPt9wDHnfuAFZ7nUNypaJVrr0okytNA0HBq2v+y1O+QJX1SrMQhINXaP8viS6akR+LAbnbrpkTgAPjIyRFsPoYzRttDaruBweR9t49yg51xJGJXRVvM4lQB5uwad2g7vijT8zhEEymEfzFEd+zRlHsYydvjPoT3Bd7SmxnFAe7STFl/+xss/OycJmUfCK1Ae3rsfu1hIG6sraH0UVIakEY4gQKvTi6cP70XVs2gGe7G1sQHzOrTghHYvSmhlkDvOnbsR15+7Fq36Xk5WvvDqy3m+ynMvPp9M2Wi2UhNQk9hYW41btz7N4YW5xcVMi8df6KsApz97/dlHdgkun3ErzxTXKZBJ69N3hrHOGTb//ORFzjlxX3xzx+MzYCzyK/JRbubdT/58/j7nZDKKLO595pbBfP4TKBMKuYcRfZZ5CTZnF0LVoSBDWfh8XxRIaXwa5jQuDDpUHct73zuc0sMqafc8sK4BENXRPrdib3MNPnsYm+sPo7m9FN36evRau/DUPkIAqxzB7CLTwf5iS5pKqRplT1UtjSL4KzFSqcJHNQTEMJ0a4dDYS2cCa+pwippf77Cdypbj8vJYavKUT48nO6fpSpOz/dWc9HXxpBUUzA+OGnxa0T7Yye9udw8LyxNhmwlOHb1dnXeisw4DmqY1NjJOR6+ER43XyqMxPjYd4yPTCEMEC2UtARIjgKrzBWqstWotqliArvkRC/XKK6PNAh9YLUdo5bUCfKAF+Jx0FVgEBOe8crhppJbWhNpvGY3as3tcIO2iYE+j3do4jJmx0ZicnKaetAng1gbgH96rxyQCzwMlFZ4CXBfNP7pwA58eguqA8E008w7tX50Yh2CA4C5KZrUEoBa01iPOCX6FuXPKKjflEtam4E9yuWMB/1QsDKOikQtPuRdg0lljwPIeYhWUAAa97pzXOMwhsGHooVt6qyEQa+HwQS6lIKW5rJPWmPye66jIR69AAS2HumjzLJv5ARTVyjDvemllahXDSpme7uwnerSSTrN5QNhB2o92Gz6MVkuwUlEqDvTzSHfd3Z0OcQ6pH6vNoUJ5UaE+xKcHDZ3WMG/dwNVlhsuWvRQ1Pe9SxkI7ykrzcQ9PIlNzqJf66t0oYAvsw8hMW/+oHxMJq6siUIGFWoc6VcjagkP/oV6cDoOjdHTsA1g7MJbd9IB66IwyUIFPUAJqNftqxOjkMOlhXVH+s7RyWDznM1VGT8ir3wG0GEIBqJZK9H8VMpWGLu18lG2ROwnRnufOzf/sAIr2g+juDtGhYvuxBTjtAi5O1EJPekxfannT07NkHvHcSy/F3dufgJaoJxAjNSVeOE81Rmd8+eWXY3VlJYceDtEAPPTt5Te+FOOTVUzYpVh+tJrEXl9bhojH8ejeAxqyjWYwQmcczQb9C3dJRHsKWp+msYTSOhCE8weXzKnmdgoRp4Q/jeqz4j+PFI4Cgpf3p0ETbNSwCoAohpeKtIuL9/wkWN4b9/PrtBxS9iw9X39uiZ0+NMnTBE4BCK0rw/HAjpdlOI3Md4bM33mT/7zqdIqtrfXYWL4Xm08/ie31OwDSg2juPImj1mYMnnTjqNtB90GgkMcggsBOmGtj0NAUKlox+Q8rRC2thhAeRri7Fxz9IAH1AGum3tyN3cYmwmYfoeHckW7VndhzKJr7Dhp4q+scTzuFqRPhiF5KqcaudXRI/nRglLE+4juvddzXQZg10SbrtBuqsMMaqqFcllGNXUvZJRTlPkASwT42Nh6V4Sqd2XmHcgpm2zxPWOaHlBkaRIlTWKJttukfqqYkFVub29ADi0xwcvEYgs/98ZzML8IjAE7Ltr+PljqgkwFShHxJNfb2WjnBnRjXT7i2lmEXoeHiXQRwpRSTU5MJHoKqw0c6Q6l5u1ZRWg87b4JV1K3TNkizNsLNbfm6uU3QSCwsXoz9eod23f5cADtEptWaOyxQF0RAAl0O2yGUgQ3CksiAghrB5podntqeCt9sZ+pBS0K/ag6FOpp1/lKFvA5ox2Li36GzUumEZyeAQX/WYRihPjGuNaxlLdgVzhOVnG8qrGetUk9bTosx8xHUiwXNOjEojLvUs4rAriKgdTwohihL1EGa2yeOC0E+dAJduykTE6hoX9dl9WNNy42FZV5YRfYz+7ru2ApvD8bUUrXJBG37snNqeimqEB2i4A+hiPEQzqQdUB6OaT+dVbRq5bfDzgHGQZV26otu0z5Abcg7LXX+DcETKjC6wTu3WiazbFsAF3ZL+hzCG0eE07YVUHJ+C6B0jlTDXZo5xVrFAnNrqBrW6vQsChW/HQ2zfVUAbbcqPCWo249UrGCtTLMN4F69/j+CF5/a7bvf/05sb2+j1QIwIHcPBnG4Z2J8Co0J2/EELRSG291bjyeP7gMwRzA5BUSrsOClsielDsXrr34JLagW77/3foyWx+Pys1fi1VffiCcPH9CWAzF/YTZ++x/+vTwTf3z0XMxMjsVXvv0LMTU7RuWhwl+oyzZQs4JhaKgC1gWLQlynU4GXwoowOQTuJdH9ylB0otP3/nMexkvZb7B8zredxlQzVD4vwvne+Nyd/of5LAzxU1D60JiZjgKafxnf34blnoB+p/camr0xksXyyhSL+ORjh896fQ5ORdlMQI39ztMfp2BR+HrRTcQ6BKGCpLBcZPIso7Qjnxy2ovO6cDM1a4tBOdKSk5YoLi72dKhG77jqsPMnem2ptRX18dLVWKBSuS5cw+2whdC0fAK7c1XmrxZvWRRWZ8Cr0491S1rzqAOQVt0EVOnPey0vhW8ZdXKoj04KSDQaaJGApaAxhpLlKbcKKufMHO5TifN9r0va1p8ykVQO+xxTl0M+J4IJlkJlYiSHD9vOKTgRPjSacyz7+81oNvYR1JW0JqWB88Cgfda3K8BGCWAmD4cKEeSjozpCADIHxdyURPKfdAalYgRpNEw5Ow1Amb7cAWyaCGxdxpVGw9TjS196M54u78SHH76HkEJgIvwECPnlAAU13Y4J7/BPeWg4lwcI+rZpng6N4GvpScZzh9F0aHCeSSsm179BCtcf6VhRLh/F3tYhAFXFAuyLXe47oOT0DABV7YudTWiCuNGJoQPAjow790WbUA5Bqos2P1QeIm3BknLBc/t79ifK0HT4DosHKW5Zx1B4pJmgXakNxPQUZSvDZ0RaXztOh5Z0sUfwulvD3CL8Rrz6vvuPalnYn47Sxb1SO46xcQEJXlSZgfm0kswn5SOWRqksn9Lo3G9v8HWoY0cJlnRRdk33kdhryHv2JehCmQflV5pCBUW5OIj10o8FNgygdKEhBnmCgkPX8p5e0fK0bv3S56hUgHYZumsRqT234cFDXS+PAWg45nCQ+A59qvTYGORH8tkudhnnCrV8yQHrvqjLPvyi7KjWhnNtVw/gdnjTOVDlxNe/+dLPzoKSgM36Np3uOLbW1uEWCLVb5zcaHSgOGWO/tRc9NL6Z2bm4cP5Kapcry8vZ4CmYoKqEPoBx9exbfrpEx1MIKcPcJ2uPNPcxm/djcnKKuEux9PRpePS0QmRx8Wqcu7iQZqmeUtl7P79I5At9FeUrYKO4/LaPCz6+zb/8Txg/FRT5HAKdzf/kEx8Wf/ji+6fJkBcpSVSYw6uw0IqruPVPkbZ/ZSI7ab7MPIs3Rs9cz/IAAFLIFyXkt2EMm68yCDpW/tCKM75vjZ6Cz3wytOPrB3Hn8SOUmF5s7+phZ3qmDHj0ozE6X4nUQuejg6OpDVXREitYZ9wPuoZOzRrBxnsUQDoj4IDl4fyEgluNsUJnU6CpoerRpTBVQ07lRmcQaKqVVUII5twQ+QuGaoHWJYGJjiZU+6CfMrmEYh/+TFBxbN0ECKGGq/BzGDutBOg/DOCVAUg3MHV3CXd7UHBPTIwj1BE6pKtWnJ3cfJGq9g3To6RJL0HBI/AR8+h3WBgIMI/PtoM7siC3OBch7Rz6su1qtQmEFfVOQYLQotxaHGr6G2vtFJAlwKw2UqaOgqs7QRRgoVZOUVCS+2OcdMcAXI/Eb9JGGEKx1z6Olmmp2Vcq8eWvfzleefX1+L3f+248efKAOiAssQAkWVqUCDt/u3tCev9BJ0HzALmRzg/Q1TkMPe0U1D5z3kyZkdtKQQOB3rYTNHRjnp4ZDnAjdrYAUHhNC6hU6YtWq41cOUyrqdWkkBSi2XD+zGG5wp1fBw+dHLQaJNtBB7guEbeBoo0VpdA+2z1BHna4bwwlOjdapU0FWp0rbCEtQmVRs0G7wmO5s0O6qh9iTZQIZ+UAAnguCYKCrmu5c06lEv0I8EKQkh99BTo5dGbbFxaji3JRAjooUVS/hMXnBr1D8JMg4vCZUyG2iTuD6x6e21/BKTpBHEJPd49w6LHYEgt+lu9VKu2sbstUdW6W/iCvQa++Htxj/yDvQxc9o9joIdgHTaSFFpd1Eaz9tOFpHSl6KBp00mwbWU4A76d+tonroIolLNQb/oXD4DsVp8O4dHXhZwdQx0ed+OyjT+OIQnUAntu3PskO1dbrh8Zr9po5DtpFOJTQGjsnrXj44DYM4Up14p+OaeX+TSnN9DAahWmtaCf37btw8UZWdHtjN5594bnY3d6M1Y31WF9fw5weia99/atx+/admJ2eRSOpoaXsIwSKRXpf3EtRZ91Py8it9FCQ/GQYrPjNg+I3l/iSL2jcbN/Tf/ko3xTxkEtFOP9m/J9ckDJfnYFDkj1jFnnk9Xkcgco4P/UuL54nOBrfsJQi8zQV7o1z9jz/ZgyeWW6/T9NX+Nv2GaCwoO4+ehB9dFgtA3eY7rboCKRdQsMWfCyww3XOIaV7dQoJrSw6vJ0W7VNngWptNMFJMNBjL+cSdFcms9xRm2+t/CwcndVtYZyMz99k444o2DH5GQbgMv9ceGnltGAU9LQbHbHd3s0JZMmUlBKMiCd75zg++WjNCV6Wv0q5qihvV67A2/2VePz4CZ1+H4Hh3JTDiihk7f3sR85XmahAab0EizKaZzEMdibsnfMSHA0znJaS1kLWhciFgHcxfKAFN4hzknu6Oc+hR9roRC3nJHK9FZVIZ4+cLwEQ0Hyr0HYci6kMgLsLjPv1tcmgheBt0wY97oerlXjjS6/HX/2r/yZlHIx/8Pf/EZabdYKGlGNibCTGRkdjW29CaK1e7XxTDqHRHmPjKgTKFOrER8FXdcsmAEwtX5VARwXrIyDo5KLwVzl2j8AKCkWl4rCTQfqwAgBAAKJWHY6p2YhGnXgOW1HHdFQhM70bndNOi4YcHLZTAREAdLF2nVW1hoKBPNKqdwGr7u86hniciQpRq62nHhWkfR3m08B0jZXKuiClC7cb6WaQgTb1wpKqw1OlMvUrnzaRwMTnCABT8A+4nRFtAeMfHwBK6lH5j2QBOI8FcYuqbvcg2zLXrMnf/BuWbljtldylXivJOVRqp8NE8nWxPZJLexwd6GjZ0NYOJwuGbpSbC9XhrRLpCCTOE6r3uFRliHJrVSWvQc8jh7ix8LWW0lnoCCWGtFtNt12iPTFiCm9KeLANb0HXh/eXALuT2NzZyz6hglc/aESVes0hx392c1AQUS3IeaWVpafpxOAQwCGFkjH5k4DlmMncwrl4+vQumvEuFhLvIJ7EzWEj0N7+bpQKWvHCwnwuRHN+oVJDW4NhHNP8+JOPsvHv3Pk09ur7mNl0uoFqfOObX4nJmUkI6E4WbRi1SukUhEU5v1hXijAuC+en+G3nlNFz6CyfFlpTcVeEzHt6u4yXlUtGOkvBnwKeAr+oe5Fe8dx0zy6fKxjySf5BAIgqRcI+4PK32k1RJh9nUG/zxlsKzd/CYrIslLmIluHzSaZrZPM7S7vobKeBiosweoM9fLIadTTcNp1vb68bm+5uQCcaRfOzQ+n4YFjnSEy6GA5Uw4WB7OjwXM6xULZCgKAkofHtI5j1JBME0iUbvuwDXBzfN2oPAW9RpKCOEaUUhghSeHAY5aqCMjSsem3ZAQWxpoXFf8JNrqMi7UP4Xv53AavDewqxnN9I7RtBAXAUOxW0EfrlmD9/PT784D68vhmNThuts5mOEypomWZqpc5pmV5bnTZqg7XY3d1KAVGkpTBTsJTTgaJCHvv1BlboDmloFQA01PkIcNnfaaA4Iqg0URBYLpDVsighmHSScCeDI+egGt04QQj3A1RjupNDv2bzKLaJr9NWB35qk7ZCyzkhgek3/o1fi2duPBOffnI/PvvsVqysr8gZ0Lago16Du/vkDx+4sLWMlu69Qs5tn7yq5UGsDD0tSZdyu8mqgyw+9xKYapQnedc6yJdJFTR/hJzs71Dg3g7Ay+8GfKQCVKtpTSktkVe06+T0MOnoseY6IIHa9PtifEJvSaxX2xxQGC6fxPi41jVpASrm5xo4+T2HXVHMs4/yW/r1D9EWg8jALqDXU5gf0hYFjwlcJ1pOJfgRZcbzpewFto91OVP49OxzOsSd1vu1LqC9Lu9acTmU7j/41rkeHTAUdScD8gphoRU9IHlQupSrAj9tjGXu5sf2S8HAoXD5R6VJ5cFNcAfKQ1EZhS4AukNxR4dlEoZIA7Wca3KndNfjuZZqdXk9ZqYmY/XpXrR2D2Pp4Trlhk/gjQb1XVvdi3KJtFHotJ4bu804wYJb39pPr1EBc2h4NL0FddCRB3pN6EdbXTj/MwOok9jAipG4D+7ejtGxcZhVbYEGQssrNKHDU2aCRSGG3nzuJuG6mnTHpXET/RV0pCNgqS47Z3Xh0uXcnHEYgXTzpRdibW0lWvVW3Lr7WWxubEEMhSedD5C6duO5GJ8ci421dQiDbgqxv9gWlJfi0MuO5nch4P3hT5lXx4IMZ5AMfgo40DmFjL8z1llap+H9b8fhyj6cl7+LH58/Oo1n2p9bN5mi8fxtCJ4o0H3mL27ynji2gFcKi9OY/uVPcZ19Gy/vf6qkAm2G94kfrYGDWF1ZQtgMoJEPxuRICUXkgE7ci3MzU2icNUIOJJ/Ay2inapBo+0MIOppbRi/TwUynd9BGiLST75qtBnzSzaG7LCE9WcFardTQBumEVNROraauEHBOxQrKo1pO7jbtIluFkyvqXb/jUHXODwEoaeIhJ62jQFdsKgt4atWRY24/JN1I1glxrS818aG+Wjx5cic14rFpn9lxsf4J7ByRo1gK6mHqpWt5riGjwx+0eWFDhLuNY9nwzvkz061vN+LJnaWi/finZaUl1qMvQTAKSPlaaP8QUIDbXd2M7bXdaO01Yn+Lb8CthZLnxLqLJ/UUc71Lo9kJgqd2rTfe+ORkfOXrb8av/5Vfi+eeezYB8sP3P4tPP/0sHj6+n/U3//SCdBsdiK/FkyoP5fTcI+nn0Kofh/AcOtNKcXixSx0FJBUR65I6B1VWsPq7VsMymtSqxqIs9eXCVxtAD3zYNec4Cv5yDgmZogfZCIoHVpau0i6SdR+9KuDlFPnomLs7HMXUXDkX1eoOPjZephzUHaHrQuA2FgCZZDtrqevtVzhXOAukdQDv8W9gsINypSAeTm9GAVqeyykld4QA+HrwUbOBRIeX5TvLKTAcEsg9DAUzrbkctgYclJMqHPbrHA2wmxmJfqQTSP9Qh7xoYpSZlLt+yNvtp6SZ83a1kQrghMwljN/FXBuWE20hQHaQ3c7FaTWVaS+HrR1K39/Yja3lDfhwKJYfr0Vrv5nDcetre8SD/uUalvUu9dDtHFpNVHIJg8uNXMjtIYz13f0c9aiM0O6U0xq7jqzd1lsU5WeXsPSly5fO/esCVNEY/02XTLK+uk7j74OoT6lMg0LtQHg0SUogkRyEgDqkdFxUFmKpGbrz88jIGIXbz8lr08pQdj7iNdC0aqg4u/VtmBoNEo1jeWkptvm9vrSaAsC5CCcIX37xrbhy9QIdaD/ee+cHsb6yGbNz86SG9uvQDncpBv+bq/I/8WVBfrowBacV6xocGkoRf1pmwvEf8mSY7G6G9Uv85YXhT4NlvIKB/ZU/8j61MwRayrR8lSnld/HPW55wY1TbI+NmGK8ijIeW5UVCKh4kTLRC0TDsWcnPMhKETLdwViANtC/T9yrC86GjCHD0c1gFpae+SttGTIyiaCAE9JCanSjHxPg4gh7hTZsqgByOcQhnCEGjj1V1FAuH3y14yo1I251G7LXq8FgD3tKacu5nGCujEvNTi6Q/n1ZRuVQjjsdc9Kebt3MSlCQ18FplFJku3QajjXJ0DMghhuBrFDBAyfwGh11YijCg7AoNrafCUaWgvRq7C3y9d3jJCXTXwyjI1nefxjBCU/fbJEzfYVoPfo/WxnOoRh52fYsd2iHObBuEynZjN9e7OF/V6SmcAEryBc6wnvZyrkvX3eFhJ7D5BiyP3Q6HrMrjtaRJFyFy4IQ44NAGlJyn0Ep0AbDtpvbbce4CPHSD0Am05hdffCF+7a/8cnztG1+LK1euIvid/xhMuv3hv/hOLC0/ovz2Z70eEfpdrZtiaNRzrnIOiTT1GBMAnffyeAtZtIsVYJ4jaPLlipP1Cj+93ZJ9eKfHl31fBbdQVC5frkVt1Dk+uOBIkD8iPooyFt/h4akDS3aWwwSv+o4LQwVEPc4oFfmpozgadAwopLCn7vK3irbDp5alWaflkVu5bgpwl1+lsXNQDqHablrmw4NVlBZAa+Qwdrblg8LykyWUb84DlbB8ZiYnSAvwa8g7WLrwRvYpyqrO4/xYWpDkpUOMLu6ZB+Wxv+gc4tCcfTD64Rto4hIDhwi1vF33pOLkIlyH9ATBYiiQsulmPngK+oRpADgOlR4eYKEidzfX95LnPZ9sH5k7ArB1uq4pO4rdndV4+HQZcEXpAWDWtzdiZXUj5+razV7Ukd3uDOJaQzdeoIAxgRLVaDSTn0+O2nH//tOoNxrQASVOJQRQG8NyNo3rF/+1LSgq+N9y2fC7WxvxCOtJ5nYL+v36XhLH8XJNc4f2coK5iAIBOonqg4Pl7FCdHlyikOOfSqidQk8mxfT6xgrpNmNreyvqdLid7d3Y4VsmVct18vnihYvx0suvxcry/bh/5x5E24/R6jjEcJUd2tTISDLQ527VMusX7qJcp7RWzGcxT397eZ8AkB2Nb4PnC8PwybpBMb8ynuCRb/JK0PBHxlfY+m2H5Tn3Jufn86E4/uuNpyDMcvDfEOmFV2RSXNxnu+UP43Jvsj44DZPC1HimBH9kaBo6vfB4n0G9EcCoh0Nb95aeUh2EzcFgDglpPcxNTxadH+vC6ipA3Wm7l+7fbe67sbW7EQ1AScXIunQcMnMYkLxs/5nJOTq460gc97cuCCDCtzoAD1qgWqudkVKk5qsVN4ilEAiUDhZTDPZSmGJ6aBpluuPjC+SHhdGlQ1J2yyjtsRfSVVfXZ2upS3C1hBREQKkR6zHlgkvPf0oHAuhW1tmDG0cXDrr0kRzSkUBHKdwl1onW25brb6gT2nsVietcrYKa4qabuH2jnENmWJ70JIjkNn2Zd4kyD/L7GGvoYB9LCvo439QiXeeRZuagMwB1iBZvPZznchPXN7/6VvzmX/3N+Nq3vhqXrl6DDlXABulmegg+tyb6F7//nbh7/xYZOZfhQlqe73fSQkmXaQSg1qg84cftk9wZvKkXIIK2Ao20Q/zfRKDmiQiEH8FyUa7u7LR4BRBQdy2XKqA+OUk5aEfhUNd4rSAtJ5cAtJpYSIM6nSDg5a0ucaGRa5DcS8+NcPUkHii7rKARG5tu9eSx7c5DDWM5EROa2zbOfZUqx1gOhTUg8KosWEbPEbMMerMJgrnUhfpVSqOni1BpM8K5VZLgZhniuJQWYr3uXFhhJed6LtvYvsxNuVKsXet2u+kklqfyDsEjdhouRwByMTd1d0TPTWp1rIiBdrRaepg61Ez705c9XDKHEXWOARSbLaw78hNwdWop5vOK05VXltfh6wkMDSygvR34Q8+/43j77Q9ienaUvI5jzg0YUBxksxFk7FA/fQBAunBhAUvOtXMb0HM3AXZspBpPljbiyuVzsba+Tlql3J5OxWlybjZWHj+Jnfp+TM5Px3GnHufPX/hZWFDFu2azTsVaZFaBQB2eYeLRYdRKXEnv3JINoOwzvBqEmqdujF1QNrfHSIYlJrR0PZM7LitcPEjLhV4KEtd9OCF4Nk7rl0w3N3UpfuFXvsH7dmysbse585dJrx0/+O53AboZmLiS3iE54UjZUsh/Ia+fKpcMRd0sanZmac29YPGTUN7Zgc6eZWDi0TkM60eaS1jBxiD52xsf+/z0/vTzk3dF6vmgaLi8ivxpQ545B2Mgw55dGTQfpzjl7+lvw1lOA/ARLOSJvHzJpSKopnh8dBCb20+iTD08C2qIjreDFjc1CVOPTWX9TrAuiiE62hNB4lxA5qd6SYG0ZrTW7YxaWQ6pTYyOYbVrPaFtYxW5iNxdBpyrdA6p29PztJWdf3gYYCJe4RKOEhUAWD/fgGADa8y6OK/lEd/yv5qYmnRtqBZDCLgSnb3Mx/ie1jqKRnrmAGQnVpAKiFpFWhAKraKP9AGoruVBiBg/h7agG4XKZoWHtR67Cl8sOYfQO/S1VqdLuYsJ7j7Ax33WzjwPKSIAhVXSBbQRRiqNR6Sjktdxjgkr0TmJ2mQN4TOOkC3K5MJQBaJW6f/qP/4P48azN6OG4lgMLZGow3KUKy0HyvSnf/T9ePeD96iLO4uXc17LyXrrI/C4L5teY84huuO2yqUedUlvwMzhJ61RHQDGJqrUxeF+rEyEoXVwakCe7afuJYBNgS7oOeFuOfuwGuW4g8NiIl69wDCWzUXAtqk7O+gBV6pSllOvOS2TEayvskN1tOvxYBfh3UFfGoC2yh0tUpQirM/Wvvk75IbyUOnkcJ9eeSoyyiZBTR7UscOFxnpF1molhL6u624P5WbZKEzwueuntMwd0lWhkJbWRQWlTBzbU6tIXmlRntzoVqUG/jlw66ETnbyLy90kfO92Q9LT33Ust4OOTie20yD9ZxwQ3s0+qIt5+geQr8OpdYDZ+UHd+7cxAtyPb2tnJzbWd1BaUOJogHq9lf4A1kULu0oZbcuHD55k2zj/e+3KeSzs8bhz62msr2/HxMQY/W6UfNsxOT0ay0urcRHryOOWTrDG1rfqUaX+zo9WadMO+OGJz889d+PPMwd1RoZ/+dK6WXu6hHm3FDtYUmqGXQSMx2sUE3AwjISwU/Atg6XnDKBT7PdUAJMd12/IzI/CLTbXsvBL90UhSY8uh1BSCmorE1fX3MmJyZiG+JZBEFMru/fpJ5iwYzDHSDT29mMGtNfE/uLOSf2ExsrrAk788OMUCPypjLMrep3K9eLK+4KGf+ZFPuDRabWlfwKY9/k7b7k/TTOfFt/+K8D8NBBXxuFtMS9mx/XLJ2dhzr5PUzCcgY4VBmcAxW/LkRVFINi6hvEVjxS6W5vrMYLmXNFFvNQXU9NjUULI6yjQ7GzTaVrRPmwiYAEOAMR21dvJvex0JOgSzoWIDgONlKsxNTGdvOGJqd2DRuw21hHAewigJoDD94FeZQp2NGFY0HkZF3mqJLkfnMNnWhLW1LmTtq5JXA5r6ZVWq4zHGFZ7Gy3cTl6iA6sMCRQ5JGkb+oSOLmhIHRdWaqXlguL8FB5QZ+tsnLPSY0+h7eS/QkFPM4dC3BttBOBwpEEraxSBmANoCDwdXdJ9OAWhWjlCk/j97laAxXGM4EQhjj5AYmisHEOjvIPGCkiH4rpYiyqGWjR23ZExBM6dJ/H97/8IYfQw5xDGeWbf29ttxP27j2Px/Gzcu/c4lpYeI6gcngIwKb87rO83ARbSsb0dxtp3bgtB284dtZUREYvzE1hHzntBV/KtYjk0se5cj+XQZOEtd4KiqSsbljUJphMKVoAbBOQCzxZ0QdC42Hmc9q6NaDW5kLVS0MBdGwQrLBCvHlaSe+gl3Xs5vhd7W9q98Fnu9IAF49AxaThcCwsAKB5TIuBU47iHEoO8cmjUHe9t15yPArB1WnG4rlAwCldz0yq5A0MZ4IL+7tHodkjH8Jd92i7g8FvO29unKI/8oQLgiIN1VtkexOpwyNjzthxG1FKV5g5fHx9qmQcggwWzvg/PHtBWo7TVSR5vVIIXq6WxGJ8cie3NPRQT2oQ8Kw5fNulT0HJ0onzaz3Zjfn4ePj2OlZXlHBpfWd+KG1fOxce3H8Ty082YmhuTrePCxfMA4lbcufso5foBCpPLfnR9f+XVG7G9th6tRrHvam6dBH0E4fPnr9BW43H12vU4j+V1cjIc83Nz8dKLLyLmc1b7TKD8qy/RWiZ1OMXGzc6lFMlLZ4hmfPbRu3H3s49in87pcEG/7rsk7U4RLsyTufJwMi0qBBNNAMNyz0chIBAJWLyEiSA2jdejo6gRuJbAAuR6B8pRjM+Sf0pWGKxWjV/5S38ltvceRbPRTc+SvqGjmJtZoNLP0sn74/K1G/HcyzdJu8A1HmXZ/0Jc1FPBXsxtWHdrjXiTXHZ6g+QfH1A/Kuhppv3SiwteKFqYP1A629If0p7/ecn4+Z7v4hEJIkhyIjrfm5Zl8J1CNlPIOAphP9LVMpjGKSLxk3KahuGy7NkF+Zz+zu/8m+XJPLj3aOuH9z7NrX+snG3e51g8QliB5uJIh/XUCs3HYSkFgvXQQcJnCrUh3qs5Z1kzXzVULS3Sy+wGoI9OCJQ7X/sGfiPPs90Msj68zA03EUQKlXKlxncp83T4zvkGnVVKKTgdVmwhMB02U/iSJtVwTlWNONfokY/eTg5VWneJ4NqWdBnnXg3YYSfTUAPXypKOPZQ+nR/co03LROB2pEJtXvd6xHH2TQG0H+tDgZL057fb+9gyAoTDOArlPCkVa0RWya2WoJVtt7vlJrMOGaooCiKUgb6YC7BtC9px8cJlAKU4S+jipYVYXDgfs3NT8Qe//4e0D21BXEG9k84kPeoxnLTWpd12SmeFanHcuu7aResXl23okKFtUkGYu2hVr0Z3YbAugq9ltX0EVa3fyemIhXO0CyAucPafjENT+BIa9vXpVKNKAML0a4VJ52FoplXnEJ07Z3hsSQvAExDc9FVrwqE+6aLTSjGXp6xyGFg65+JXyisdvbf9dHW37SBTDm0J9H7bzg712YeVic7DunxCtj/C4nOa4vHD+7HfaCWPxcBhVCe0huSbStJLeajV5yVo9aPgYJzG07XtqO+2colNG0Xrw4/uInObcRVrRtf2nZ06Av8atKFtdzvx4s3rsbe3F1vbWC86CKHAjY8N53IAeWer/jT2Wxu5sNn667k4WbmQwNpsduPy5fPx/gefxWXS91y/cgWwW6/Hl778Qnx853HMTI5muywsXqJt2vHgwV68/PLF+NM/+T5KUhWgHuDduVh99DimUUyaDfiENl48dy7ufHYrxsdH4utfe/1fZUGdsQidSo7hW68nJ1DtsEd0xtwsMQWNYYtw7iCxvb6aZqhDA3qONJ2U1kCiM+awHExpkrnhqD2CK4f1aGKH/EzHX8WiRBpRQWvn4l82PvfUNgWYzGYZNC8nJ+ewjsbi3t3bWHDb8fKrL1PmNoTbz8neiyD01WefwRx1AaPDka6PKjSoz3H2i3xBvyxn0SDUvvgo7D9XFE7f2SQKyvzFH3dHz53J/RRP+Sro6DNb0dAmYxIZzCdFY5xe0lpAPHvAe8LbEme/jXf2K8tgsQiU5cv7/Jm3+eOnL9L1Sc5rnYZNUbLXQJGA1xCOpWol17bZmWW9KpZx1fUbpUqhOR80+YZHEWw5tFZSmywgSRBR0Db3FZpovChZ6QWlAOT5IcLCNUwKz8NjXbsRDCg9AhyMmgWyaFpKgkVBCxCCd7qoK7Qc2kB0xQEAUlg3UMcRAoQLmEWhnXNy3VYxvOiWTO7S4CiZc2UO67ivG0mlcNMh6NjjCYiXtOFfMdTl+iWFtXvOFXUYHa9Bn/7oUg8U4ByWc57n4KCPtAByNZQ8PsGRCOkHGKI159DX0CHPnBsrHCIOEX6eh2RYlUk9GivOn1Bn54llAYf23KNvd2+LvFqUv4e1uxVPnj6Np08foiz+IqDlqQYrRINepKUj0/PPXaMig1ivFBLhJYg4nJkuy8M6MSCAoXn+Jj93JHBITGUy5x0hjv29goVS1l0axdl2cYjftIZqzkMeJOh5EKNGB5SCFq4h07PMzW6bZK2DizTV6m7TDj34yPk60kd5ME9tqAT7LDvtBOOpQBeOKrqoa9kWvDAoUCrbSFQLvg9g0aJVR6/QLk456q2nqzqp8G07YKPpMTiBZVxWQe/kmrd+FGuHRSFFjEwQf+wkd6gYLh2QnpY1Cku5UDDuP9iJew/X4ns/+AiFrp1Hl3j8vnN0i4vjcYiFf+feE8obceWCp0Bo9TofNsn9WBoRN565AZ962OVg7OztZtrN9irAuB+1sUq6sKsyjpXPEW8cIDmIianR3BbrJoDj7h5z8zNx/fq1HPIfAViK7bpKcYVnPUCyNj4XE6S/u7tDG5aocyXc+Wt3Zyk2AM5GrxmTlG1hYS4e3r0DmC3Hi688T5rX4Y9UW22un7qktB3j9LHrOnY2t2N8eir2t5zEmqCzqWkVVwtweu8H34ulx48o+A4diE6u9ujwQlbvGNPOFe8CDgwOU2nGKjQSgHiWGx6eZigYeQlaxhas8rfl5F2hlaOtlsoxMzOLOXgupqbL8cN3fsx7GIYGrsKww0PVePa5F+K1t74UldFSXL56JVNxbcjI6DgNZ7pKxL8oVzEfYsMUwF48S6cFpb/vYEaPLZGUhknSZVhu/C+x7WxSk+d9DuFkfN/xh2QUrtkCdjrZg4gqDSbu72zHzK4AJt+b7FEOQWROJkacU9oWiRPeNHxmCCHIuhS/TCutpAyKlXPQia2nD/gBoFTRhp3IRZC3OnvEQkqTobuH5PHSgI5xXPszPOzk7QGa4CpWFZY/Hzt77jqR8wZWUK4s6iQdrBdyJ72cBCnf6rnkXnFFBQEXLSP3S7P+VN4TXOPY3fRVrpy3AOwp64maMWG0Ttw+KD2ysMgcBXDeugzQ6kqt8uVQJKIO3i82i3WjWk/L1Xkoh3UAW+ua5+jYsJShvoc2yyc1d/JQ0E2OV9OSUlMma/qFAGpvca7F9rCOWm46X8gT1oGnBlYCUxeBsJj7Ix78c3Q0gKDSq4t+a5/Smux3Cxy3gNLJwbmOISwPaew8GVDQEjBOYnx0Iv6X/8Ffz6Mc/uk//p2Ynp6Omy8+jwL5OP74T/44s3SIR9pJa3c51yp2CBjZn7LBXbO1kOz7tcpgvPrGG/Hd7/xJglfuQA99cjkA8e0TemtquZyMtOIYq6lC2mMAFYYO+dlG5ncKfIIH713ILG2zhY+ct3KpgBwBqAwUnmRezo+7YazgJ5hbJvkNWZvld7jHHqNF5tBbUh4F3NYbpNGVf33whmDmLhLyuZmm5WdPI608VDD5yPYwX/jdxUS2EfzjUgT71vFhKR4+3Ij793ZT5u3sQAvqe/7ceeo6lHsczk9PJO/vo/A4pNhwP0Lk8Qsv3oiJsSlo7CGxjVTEKpVybBJnZmYs5vi0UOw7jZOoNzcAmvlYXd2MN790M95/91MKPBCffno3nn/+RrTrvaiOHsUHH9+LsdEp2mgg5hYuxPVrF+KjDx9Ax0bO677++kvp2PH08XqcvziNYqGn63HsbO/F9Fw37t1ZicbBRpRrWNboD5srnZyrfPq4Hn/tr/116JYSSCL82Uvg6DSb+aoyOgrANNHSqnGIZqdW7jiwdLSB7NQPbn8S7/3wbQCqTmM2IRDNBJGc3DwgC7fhMBcZWQvL/qvWKg+c0O/TX59O5yifmaZzRTZkobXYoZ2MVuN0JfQxzNnH98T4BObkLIJrN5ZXNujwNDBMNFYbjXPnFuKZZ1+MX/vN34RJ0UQo//bmZnz8/gfx7M2XYm5xjnLYeSnMX4QLultUcchOqejxgZ208KorBE/xTTjoLMQbLZ1KuMlYAowCjLBqidLdlBIkCJdau53GMKbFP5+TQOZtpzGdgm5FgQpD+VR5yC5ZpJGXaRA8ASofGbf46/MsG1d2XJGP2CpFD5Z/RBzVYNc4wSTEcIjMORmtQnPqQ8gIqDXaG9sp2p0mz+QV6mq+OcyGVY+F4jqn4VKVtLVOEN6DaMu1UgKDWxC5FqNKZx+pjhCnWCIhmJiTc1lFKc2VJwiUOHKNncBXeAN65dEPWC1ZZ54eAKK6io9U52IIkHQLpFZbD0HUaqK4UDNB85B40k1LqlsvhtUQVido/NxQR91ynSOivQRH2o2OmHOt9kFd7HN3ClLRO9Htj/r6SqRfj3prmzSKff+OEaIuNpUX5H1L6XyLw1ACfVqCg62cJ3CH98PjIfq+gIIlhsVR5plWrYLffmkdBVQn+IcGkQ8UQetJ/uu4gwDAKyjKCjob6MxBcwE+Ai71gk6lMgol7ZCu+gC064KM4FCsFp/A7xDZEWXIRagSjnhuNIvcxjzRPRzrgjJp4eb2TfIAGRWKAEAnuAD4ea4SoJE0+JwXAUbLooVK+GK5BG8op5abujg5EY7CaGkLZNTZZTF5fptWsm3Evdal81YJNvCSzhx2ScurDAIWk2bFkS6SQNoUQO3O3oJYti98p8LgsKuerOO12Xj6ZCMeP2rE6EhfbO26lGcfWduly/TF1SuXooky4Ya+ly/MQpfBePRwJV566fn46PZnsb68HV/+6tdgj05an2NjVRT1wkFoZWUrF0D394/Ecy+eR2ab90lMTlfj7q2l+Oa3Xo/vfve92NpeT+eH/v5qrnXa2vKkCedvu/Hcs1hi8Mqla3OxvbMZdz97gkFwPeZmJ+HN4Whsr8X6xhbtjhXWriO3qxgJU4DSfgxhSr7w4mJ88N77sb6+lJsL72ytxn/4N//jnwaos4+tVrTO+tJSToTbiRwnnphdTPfa3MmXjjgM0hlHl+7VJ0/i/R+/HRuY+j1MSzWSHqa82toBFfBguLOJPycZdce0kbG1KAR5KEx9l8KRsPIo3wJVutz6nAZzaKfTcZ7LYQjLieY8NhaNFuYxGpiLJe04DuOUaIjzC5fi3/sP/33MYy2oSyD3dvzR7/5efO0Xvg1AeYw8VfhvuNSoNOW/WBe0UPhBGzu6LSZ7e5ctyTPvIVcqA/mL+0Ne2AnOgCk7gRF4prg7A7YCiE5fmfppXj+xsoif7xQUhfVlpumOrggnYgGWxbPTwHyZJ/cWteiZRVo8MO9CGSnC+azXa8SnD76TwZ0MLiElsvMS1ui2sR3aBHNtEALJ5y2EWr2jS7cedENo0TUAyV3IXdLgvCbZOyzn5LXPEIrJR1gG5aFKTiBLEddk7eyvwesdwAVAREsuhAspeySMFhVP7AcdnQGSinr9KcScN7AuCEv5GyyxqMVOFQKalii52AT2Ceqca2pMQ0Vq2HWBbXiWVNHYVKpzEquvsBybKI6tNpbkCUof7Xh8Qn8T3Ogr1fIkIDlS0Jl0B4cFa5tFqgK01CuPFoGmuSko33mkegp+RzX2TSm63X1+u1ZHwNXFuXD5VmC6Z5ttIvBQHVLtAiAV0gIAVTQBbtvJOqlIeaS9292Ynu7OXSw919FkS0OTsUlpJkjwDV0EFnnC9i5juSnEB0uk1YeK7YEdAOToBPxMGL0rEUfQVVBxGOwUqOGHE3c/gD7OzR0jw0zPeialySMBI61qglMngUt1z2G6nNuk7M4wKe9SPtGuDlEN9I/yoWWhdxtLQfd7twnqIfzdqcRd6JU/h0dtkqBcEElwtE9SoOwX2J+0C+CSQ8Uu1C5lnOxrFF8HBT0Hd3ec1xqItbXtKKOM7O02Y2FuCt5sYGU8jtGxCdI5RBnoYMlUsWoqMTszGZNjk7HX3COX4fjszoOY9ah+FLh/69/8VlrFDukOoWX8vb/3T+LXf/WX4/yFacDoccwszIQ7vf/gB3fjuecuxNrGSlpX33/7/Vhd34yrVy/GxQtX4tbHt+LytUuxSLpuFzUxtRj3b70f/+Sf/yC+/YvfjrdevRrrqxvxPhbWb/z6L9LvWvFPfvsP47nnnwEv6jQztB+aiFdfuBSbaxvx6PEyvNJH2nNxh3JUKyfxxltfOgMoGlOmgHy5TUxBx0xo9cEjlIYele3EImak4xR6aoxPn4uFi4v2OhrhAMG/EX/6+/88N3ClGyQTtTv7OZau9upEbmo0CkYa1sbSLO/JiPxORwk+JGcTkiYd2E4DY/SXCg31yrnrMTJZifW1NUzPZRpR5sviy9/JgGpzacojeC5cOBcltMmvfOWb8eqXXqUjjOUx8n/6L74ff/M/+Fto06pfSg5Z9qcuOjNFQnPchwHGTh9+US4lTyGMc0iGf6l98U+h4KWQz1DQz8u/KgZ5bwegHQxgGtb1cwDit0Lj87/8Lobl+IYg/ksuIWzxZajiO3dfzkjc87F9LcVpiHxelM+SFRZbxuMmHyeYyQP5Iy2oT+59F3ndH+OjYzm047EOeVQ9kRzasp3hWFIsXJObrR4KTBXFqIumhhDmufMTUkkhvbe3TlS9qQItspZCSA8v51RlS8kxzL1zIdLEnRecwxTMFUYOWWjZOMHt/mbyuAqU657UXodK8CP1KJWqCVrOE4yNj8T2VoM0egiQGnTUGijy0GNKoFXpy1ECBKF9xe1o8qwh4uu6vFffRinDmkDrd6mE8z7OC3cA8ejTQhN4VMrc1st1R4OkWUOwOtSutYj1VB3POupqr3XkDtgOqUlurcEGmqzto5InoB4eO3qCtQDg2CdLzulQXwHbPpxbPAGM7hmX1iT5Kjtsz0Poo3JkHyyVaglICmk9zWQnaVUHZEvujZjDkc5hdxDGddrMnUPcQ848HQ6lXZv7pAmdD5sUGUCgfJUyVnMOWRYKigxlWbVYuweue3NNFW0PzVQybStHaXIYUeCU5ym1a78sgPIPaCJ307NMhduzsu2EOjqkeHw0HPMT5+CdidhtdKBZJ5rwqWCnsm16fQIh3/KN++g5X3bU36TMWm4oN3pRSivqlbtnyJ2WEz73pNleux8lvxX7+71YXt2MC4uzMVobiFv3Hsfy8haWxyggVY+ZqQn43DyP4q3XXozHT1awQp6JS5cW4vf/4P04f26G8nbi+o1zcfv2CsA1mmCyS9zJiZG4d+dJ1FGCKiUMj/G5eOaZK7GEQeIygBkA7gmA8dVfeCMX4DoS8+knd+LTu0/gQZSTcn989uHH8W/9jX83bj57MT77+DYKVTPOn58BOLvx4Y8/BLyuJ5Aq888tLsTD+3ezXV13pfX96NFagtHONv1ikn4FLXW20RPx3OIFunUnzs2dF6CSpaIJc5RGEASayEliBcpRbK+vxZPbn0C8Ch3igIpfiB7A4ITx+RuXSbDYofnhp7dzH76nj++nQ4QMbbrb6+sgpa6mWj12dvLmT1eNhH+wOgwgg596FJG9o8CuDZDRjaC3FC2Z46z79d2o1Kog7hINgPmrtkMDq9LY6eWS3EiSR3NTc3HzhZf4PFesKUAg/ej7302X4PGp2fjaL/5CMnlq0H/mOskd0gdgSn34v1jXadskYMjcQoYa2b8aoCSNcQSgnO8jyNlQW5Ld+MSzc5FQXkWavqIDJIp5X4CKWfiWID7lY9reFm2bnZ20YSxu7fKGIrD/T/MtLtMwTN4VT/hKK8t8yWC/vpI80eltRbk0iTaNQkF8rRCVEYWiQCUY5lAtVkaCCenKxfKm4dJNXIvEeQ7imEeyCELLMCkAjzuAmjuLm26xwNT6O8m/W1+OWnUhBaBWgZ5MCjCPQsj6HsG7KHGt9g5WRivG6Eee2SQ9DgFVBZHDTE62d7tOxJOvFhHKnqMJVtnqCK7u4i9Fjg8BHIT3AVq4i1Slr4ccHiBgs5MA1Hp6CQrGFWgVwu7Xp8CW1gfdDv1Z92iLqfUhsOtc0CRdPdRcyDqUgDNSmckyKoiRntBsNxqtDQBZgW/f1StSLR/QH+zDytPigUakir6fzTowqMUicGMl6f6PwJHe8kNhoThHSJ6Am+1inGE3+j3sy3ofQ5O33voadfL9YTphtFqbsbGxHDs7K9DUVnVoRWBFcNrKyXQ8sq0oN7UmvYM4gH+OkUuHh4UHpwAh8+gwYtzk/f7hBF3liMpObiTsMB68pFXpXFfhValz2HCMYZ2qCCRwQ98WMqwr353W0XjyFSnybX+D/ukkYx+h3DzT8rRMnWaxTuqohy0FXRpu2Ns6ituea6fFCT1c1zY3PRXPPnM+F/Lu721QVoCM9DooSu68/sz1izE6Wo4B+se3v/UGfaYVa+urqRgtPdmKmzcvx2fI5bt3V2P+XC1+/ONH8Yu/9C1kcCce3luKxfPz8XhpJS3VV998jtr3xT/4+78fI2OD8eyzr8Wbbz0Xdz77LD7+5ElcPDceP3rnY+R9GzBbi7e+9NWYnRqFukOxg/J3F9CbmlmIN994Ju7cXoprV87F7vZeguRuqz8+/uDd3FtTa/fbv/BN2rlDeZvRQKY/vP8kbr7ycoyPlGNlfSeOezsxjTKQAJVDLXQitcMSpl/hoacHTzc2njyOR/c/i06jm94q0/MXcvJuBcvqxTe/EReugXYwiuPuP/iT38+zmtbWNtM6aezt5pSCbupnbub2RgWcE3S0b3GvtIPRzoY7bOyzce1iTkTNTGGm2/lQatfmKeNpOWlE2UkFzRweIKxj1guz5+Ov/o2/HlevX4nBcjme3r8Vf/yHf0Ka/fGlt74SF65ciPkLi8k0Z5dpuuD40w8+jWduvhAjmM1frEvhVIxrJ0hR788BSknnf+ipJp+AZP/hsj8WAGXH5dsOlb+hu31cQtoGJEAIE/F/aodexvNSechsSMBn5qvVo6rhi0zLQpB+Dt2e/c4mVh0xnu/9RsFQ2Ah+WSCLxDv+u79dp7FDaDokYOE+cIcoLP0Dfhw6KqwBASznQojnSnjBQAVJfhBA1GRN2jUoetzJd0hQynUYrabab4+qH0eju5taYJlwCqGh/irpRjSwog9P9qI8PInGjyZdqsCb9g8Ao6uVodCpEUdLTAsQwYFg0UW5v5/0KZdnMY1VnSudgXcL/pKODnsM5d46h3k2zk59FaF0EDMTk1mfgX53HrDfFae3jrgxHIK2HzHi0Rj1xlp021oUNUiGoAN8ivaF7tKq/whh4j6BzsFYV/LTfCS/bKIEOudxAM3BuZgan4XG7gTQ5rHlqwOKO5IL2o5kW+uIIG0PACD7tcN3RbvogUejoC3ofCB9DOfiWSKShopBwac+cI2jx+cTARBFSTQQ9fI0484h9AHwKUHKFacSBkk3eYU21ANTZUT5oOOHm8bKSyom7gfnu2Rb6GdFbS8tDS0XWJ62twzIOuSZa8TkeYGoQh0PD6QXz4jqXJ4LV91fzgMF3Y18qKTccViOMNBRayxNTp66bZuLfou5QJ4fC1Xk7A7pgOcwfNI+QKHfP4hLVy/H+voG0Wj73TYg8jBqY+UYpGzO36sIyBOjteFYxKKRr+rNg5idHY+PP7uNtdmNK1cuxyKgMTo2Hc/cuBAfvvdZXAOwvv/99+KlV25ilbTj2rPX4L/j+J1/9idRGx2JEvzTwFp1ekMnkh+++26sr9VRrurx1S//AoC2GD/8wWdx7/79+OrX3gAYm/His8+jsDRjfGYkTy5vApY3X74c9+8+jfGJ8/HqK8/GH/3e96BoN8YmRuM73307JqauxHPXpuO7b78Tr731VgxA+NfffC2WHn0W738MeN3A2NjZB3yvxePlFWjQg8ePafuTmBwfj62dXQD3a7qZ/9ZvOcYrARUOToB66YXSj2lspfa311PDaWHW2imfPn6UBFQwaB059KHQ0HX76cOHpCN3HFO5eqbjUJxamjLubFv9ZBzy+4nAk018+tMX5aLBUsM3MpdpZfjTkIUehqCESRxXl2HHRifi6sWrIPlb8Y1f/maMYhbXt7fjj//o98Nzd65ef7bQchBgC5jQmQQM5QLBleUn8f4PfgDhZ+L8JUxMe9kX6qLelimrD23yWVGFwm7igl5FexY/vZJep78TH7zJP/zIDpt3PDOQnY4PtDaM1lBO5vqjCJRRfJ73fHLCXW3kpy9BL7+LL2lpEENle9u2mQR/TsMk73CvgO329nNIQe8kPY9UQFKokpcdRvdyNe0iQQUi6R8dIOQa+bvVbcPoWD81gEtlKIHQvE9if383mt0dhPx6zudoBQj84Sm4WD3m3QK0nEewSyjg5GXfW3e969QEh7GmRrGYFCAHx610whivTeRBdpPjCzE5di7mZubhSxQd4umS7q4BupUIkgNDlomyk/7YyAggNk31erlTdBzBz6VRaNBPH9NzdiR2t8iXb+s+NjJBpx7FwgqEtG7DOgZ4PI1OGIjjfsA2ANpj+miJtMenc89Bd4GfnJinfDMxVpsDfEfQ2nsAu3MirXQaEahdjDs9abhztMdADp3uN3ehvTtnNHiG9YkQ1LJM5ZIyaWHarnrlCjiCiN8O1+tEI1PaxGlpYLGpBCjwj9Doo8+5ERfGVqhXFSvNg+xGKF+NOrpjQa0Ayr4Sz6ewascBEWVPmTShK5a1bJTW7SDCvr8GG2OJYhXm9kHQo1wao6z9MUG7OMw7MX6edzMoz7Tb+CLvx0kXWg8gR8YmsXJGURiukN889+WYGDlP2eZipDofQ31T0dpHSWpWY2rsIuWaxhqagQ8BqSMUFoB3YuRCHpVfGZ5GSY+0WlZXNlEGqrGNEB4frUR9rwnwTGLF1qBxxOyMx/2P0L6DMVLCIgVItzZ2aP+BaDT3AFEUhSGU7C+/gsX5PJbSZnx2606sb27GK6+9DC37Yn3lUfzovY+wkM7FB+9+FLWR4diqN6DlcJy7dIm2Lce5Cwvxx7//p/B/C0WIdqT9fvyj91Dcz8fTR0/izt17cQkZ+OH7t+HtHiD6IC5e1EvvVvzJn/wglpc34sMPPomXXn0pbn/2USxcuhmjpcP40Q8/idmJwdjvHqYF6CnKi7OV+P3f/2EOsz9+ugr9hmNlZSOqIzPxHODaPziKAnYQy0vb9Ndx+k0VHoX3f7IOyglDNUs1BbdZQTNEc7XFmwDN3tY6iWCaAlRqqXp/TcG8dlS3aB9D61t9dB/T7Cg2dzYJ5xooOi0fCZuumZlL8a1mWQzn0FkTnBR6CjR7P0yMMPBj2HxPWP8VLrI85EpNnPAKPW+dvP0KVt2v/8avo0lciRfeei3WVp9Gkw739Mn9eP/H7+Y8xTiM95d+89diAfPWEin0FIzugvHBj36YDOS6irm52dN5KiXgF+misqfCXQp4KZA+/01xfyLz/QGASDfjnP7zWUE/wiUoFJqxsYqnXNyoUJhEhlUy5+OzEGix/DNVL/+ehSiuQn0AKzO+NC4An1in+WcIk+Zb0HI9hy7bCr2tzRVAZD/2aL/N7dXYr+ttVE6tV2vJodx+/mkV6ZygBdQhfgKYZyh19siniQDYQjjsU8V+FBw08F43Rwom0TxnJgSRWYTDOEJjLgXWaHUa4TAT1dJEjIxMItTHoobgGnR47EDnnpNw/8jCm62CIIRHsR6c73SO7ODAQ/8QLH0eCzKYQ21aAirbRWWFOzV6hwmHs65dLYbjNnXdBPBqMTU9jbAqPNxGR9wc137Spd62SZ28Hcp0Y9gW9+7n1gF0C3AdGgCE+oYpr7tE0w+x5LLlIbXzdVXqWkEADg+OpeBHLtEunbQI9DLUUcJJ/S7KaLNVJ91t+jL1c0EP/Xhq8jz0mU0FtYxVWRrW2lRZHbY1yel06B1AoJunXNHKEJadazHEaHUGAXQFukLr2kKuaRutnctnOlkNAcKlYYRW5VyMVmYAyquEmY8aYFIZ9rQEvfqcawS8qO8Umnw/YFwp214A78g5a4xlOAroTFCWWgycTMIXleg0B0l7IjcJtk84dOnwrvJmCADvCxTavVbs7TisNoCS7txJD8E5Q5scksZRfPDBXWgvq7lWqEyd+tKiGEGwfvjB7Vxwuo4Af/RoOSbdXmh3BythH7l0KTY2PCIFkBwtxc4mbUZCzsd5xIlWtaB12HFt0ugpu7i34GRMILBfe+2NmJufjGGsRkcQGvVWPHiyBFA9E+1mK1admgD49ZLTar1962786J13LShAdBBXLk7HJx8BZusrudXQL377lXjv3Y9zD8W52TGAuRrXr87H7t4u1jFo6TDowGG89977MTO9gBKPVY2h4qbc7mc5Pz0YH3x4n/SP4u3vfj9efesV0v80FnV2uAOgXZuI7333n8cnn92NqZkeCs5OnL8+Ejsbu7HZXIr7995BD9vFgHgcJ4Oz8fTeZ+Q5Gt/65o3Y3oJvT5zlhbgnIKTg09zZgdjDMXV+gQr257Yt608exjLg00QAuEeSQyg6NZy/cCXWNpcpW39845d+LSbnZmi8w7j1wY9B309iY20pXSHtuPsJWAAPgkkzXXPcseKc6Ff7PrIDFpaSE5Y2TDFcJ0gpsPzLQ58V3TyZwgnNFL6U1bVZVy9fimeuPxevvfFmejB99tmHmLw/jDmEz6XL19AS+uIXfvUXYnwS7XO0Fvdv30IDG4iZ2dl4dO9+fPD+ezB1JV547dW4fOXK58z3xbpOhbwKKXdSqNh2qLhy3ZjAQjgFRNJTekOnBBzj8jznhPwlMbk3rCjl0KHtoBWzub1JZ3duEjUdQDI3xIwpZOdW6hVDdYQnvm2hh455OCFdXLQZiefwnVEIY2nTk4pHCmgBy/z29/ZojwLY3BPPPd0s8udOEYQXiBLM6Mxqq46wyCdqgR5RoTZ/fDwcY3RSlQ/LenTkPJNrXnzn8LWCuFjE69yQFpp7jamU6a/XjwatYlUerMEz/TyvZOeqVEt00CaafiHUdMl1iGwXYNGaKxQFLIm+MoJznHvoA397WJv7y2mdYl9QjqHcgss5KMHLnTEGhlxL1EGgD0TnwL31AAqETKXk8F0N+up2DSCTlkONWoHFJriDaUE57+H8U7fXhlZlBNI6ADuVwLq28RihhXZ/Qjum6z7l0LqQdiqElNmhLNvZYTIFsQufswVpm3avkfNWAluPsukJ6PPpyVm04u3Yb+wgxNHubWdALoX9wCS8MwVAlCiH83LuVLCbVphzMtbN4TAdnfpyl244GYbIdZDcD/QXu6NrqdpWDr1a14J/XLfUS37Wm89pAGmp9XBy0oEn9OjVWeMoWo0ThLcOK1MIdMAd4PYQS+fE63v13P2iBe841/322+9meUfHsN4os3NmYxNj8eDhI9opAI9qTAA4o4CHnsgNLEldu9dXdmJ5dSUtDBc0r66sUvca9W3Gs89ejvc/uh2znpYI/zWQoSNjtZifG4vHD7dienoU0GrE9FSVdAFI6tKjbHOzc9C7L9bW1mJieiy++73P4m/+tV+L//ff+QfpFVmvr8UQgPwrv/KN3ES50ajHR5/eid3t3Xj+ues5hLaKVWXf02lkEDm8U9/JXvziK+dja2Ugrl65GDR7PHm8hFUzGO9//Ij2GI2Xnr+MbNeLtQ/6jMfW1hY0GY2n958gN6soQMTBErp48Wpcos4XL9XiD//405ifITFAbmSKtm59EmOjl+hLzqNOoXCuUs5nkMuH0TvayEXEps0v2mcHWlfp0+6M0Ysq/P7my19Tnig17DgwKRJmc+kRDIFWMI6WVXOVvsyG4NhqxMryPYT4XTpRHY3UDi4zFusfnnnhJSrTjZfe/BIg1Y2P3vthvP/u96NJA03NzGHBPE7NE+6BKe0QfiPsYDyZLDsJIGVJFFgKqFztz/MTQKhw80QIKl8dRpCJZWy7EEJAt2CPAX/t5bfir/27fy2GKn3xX/3t/1fcf/iYzo44oON+6Utfia98/Wtx4/lnSaIQsC0A+J0ffD/PsRoDtJaWVul0U3Fu4WJ841d+kUa1Ob94F+Sj7gIOnTeHnvxf/JNEZ44n0leiFeB/+jEEbSetC7qbmO1BbG6lv+tGdGy5deszmPASmns18gymHMJRcbCFHJgiQv4uAM74RcqWsQgjkmY+PssPf82fj3srOqfopLMCaGcLBYlE3GF5a+dhglStMglTa4kXcywOIw2Xiq1rDo86aJLueu/8EsIay6I/XP4wTBYd8uhPIe4xGgpEPbpGUUxcw9JsNOB1T/NEWzzc4P1JTE9cKACgOkJeQ7G/vYcGXYlJAMC513U6rfNL5+fOkXdh3ezuYmFAw/19dxd3H0p3VF9HK+5BNwCUdAbDRaMAgMDlPIZzGPSHbCVI1Op69s4BrOwC0WPC8YHv3bFC4Ds4aJH/boKiQkMQdkg9hrB0ep2olREaWBAKWXfcEOxplXRwaLaMNxhzk88m0IxRt9KwgtAtfloI1GaCvruvuE5Fj0iHylMRhU4qJbalDlTutODi3FoFywXB7D6czeZezht5ZI67REjrUrpWuwOFHm66oWtdFuU+EkDkguRBPe8EKdmUfMhOqujR65BlcRVgKjCppDiMqwzoB8BUjuyiZ/NpeYLtid6GLeIPYi0NxfwUoIHV41ym0xGesuDc4vHJDvXph89btNNEWsKHx24UPAiIeMzJBGXtxc6eQNCOQ4Sn9XfoNlCAKpVprPQG9KifpuvokwtkV5AfN6hQOda3b9MOgt84gLUYdazRw+NtwA0LUCtq4nLuWdpq00awbe9gk3iVKFUnsK4Ar8lpyt6Ljz/9DACZjnMXsUzuPkaxOor1ne2Ui3/rb/7l+PTDR3HhkpboQHyKtTI2sRAvvXA+/ut/9Edx48pifHDrXly+NJ9Kwh7A5ULdi5dGYnm5HlfOz8T9JxsxPo7VTl9sN7agYzV+9S9/i7Db8dv/7Hew7Fv0s1LcuHo+DqKDXEfZA0i/9aVvxObuLsC/jcU3ES+8/FIqUW+//X689MoLaWGLH+6MXgNTzp+bJm93+GnFP/yHv4MlWKFOl2NxdhzgL2EJz8QAhsXKyuN4841v0nfOAIrGV3Nauv0prVSKmWuXQVY6QAqYQrCdwGhv/+kfxvqDhzC13j0wVg4FOH4PCJQ8CGssrj3zXA4v/OEf/EEOD+pauY15q7HmXNQZMJm1nVRLiR8JRHaIM5d32VdBZlcrtHqeKQG5UfQZ3jA+EtKrmPp/69/7j2JqdjB++7f/UTx68DTTd7Lc3SXmZ2bjl/7SX443v/alGFGDgtG3NlbRJNbjH/79vwuTjcXU9Hx8/ZvfxAy9QqdCl1Z6fCGvpED+V1HQOnK4y0u8AbXotAAIzx0Ddbg1AQL6p1DkebrdmoTh+ZOWEeEU3ssoKu6r+Pjh3RifmopZzPsLly+ngBAktEJyziej8pv4CpCz9IokzwSMQGkbEybZqbCcGnWFJ5Y1fKTV5VCdZdLBRTA6iqUo03Z25MODdvTrVU4COso4+e6CVuQUncCNMEvZ6bW+nCd3/L/XbaMNo4VjFeSeeQjrLhb08vLt1FAvLV7MYQogL1b3VqIEP5X6J3h2HI+2l6PX3gO0HBpyXdEoWt9QtOGnlgBCR3eNkvO0boTs5DiZFpMrlNGp9wod1QW+bk7r4YYDfV3oMMxrhDR0cIjoCCBFdPKh3JRlgLg6+Dk84+mvFYBliEoe1TejhNYZ7U3yRilEsHaP6oTtpHU2NjJNWUvUXwchh8BOj/jol56Ui7LXEKgOO2qRaLmofPbx7e4JPYC+Db14Rd4CVyct0mEUPYegbDtVDC0aaS4fOFfkGVueMbQ4N5eT+noXSpNytYql1Ii9/S14QZClLqUxIhaWuZaYTgdak1pPuZAWiBVguwIwwNDpbJMXNG85xDUGP2454kS4AYT1GKBO+loEAKebwdrOukl32+W4cP4yaaPwIHcGoJdzdRV4YWVpHWtE3tikLTej29S6WwDk14iPpaWjDOU8PGoAYh6g5xoz+xFAC/ho3epUVa3N0Lb98N4MZdfTdJN4KE3HlLP9kPKX46ADoA+h6PTtwnOtGKtdxQKbRh6S7skDgFsHHOfLSlh5zgtqKY/ExfMXUz6+8+OPYm/X7a/6Ym5hOu7eW8Fy2o9LV67nPOt7P34nnr/5YszNjcYH732ERdWOX/7lb8bm2tPow1oaHy/FBx89AeQm4t79uxgc4/HNb7yV651uXFuIpdUHcVQ9jPnKYtxbuhsP72zHSe8kXn/zOSyqtTgZrGO9tWJidgTe1QlpJObO1WJ7bSO++rUvx8fvbsaXv/yV+PSDu/Hqa89CJ49S6cbv/PYfRGUEJQhL9OXXXo9rl6bj6cpmbK4CuDNVeJ+yjY1Eg7Zxt3rBV4PhoNefu45cOHcxFi/PktpQAVAKFofb2g0IefdWahCjU4sxj/mXcwYppAkD1T76wfeivdeKhw8/RXvQinK4D6FH4515ZKnDerxAnj9P1GZ9H2bTo4l35iUgIeCEIX/TvoXAdAwcYaqQVMimECSUAtUy8v9U68rihIvNWp0mxVM4RC6ynJ2fjJ2dPZhhPN04nzx5SqPDsBcW4tz8lXjrK2/Gm9/4Kgkcx+MHd+Lv/Bf/OcQvRU9XZASkvve/+Ou/FtcxkQuHEev+Bb6SngWVHN+XNgkLCfLQ8pRmcrxPcvjLZ/46oymdr1AeeErkpccPESw78eD+vaSL7vYX0HKeefYmmjdqHvygRVSc4YUAHlZr9T/xfUdaCmjLYV6+M+8zXaiXa4Tasb+3n9p3rkuhzZvOH9EZSSHb9tKlOTQ5YPd4IOqtFhqtAth5UsHR8XrX5Oj94+p2vchcK+XaIUGnPzY3NqGNh7TpQg7IUaDtznpuQDtRG0O4tRHiHocOeMB35ZKeap726h529IfDodg5mYzjgVHqBMAr9LWGdBcmjyO3A1cngEFzeYbVo/zy64DgDI1U7C+MHMdk9RjN8RHguQ3P9sU1rdJqBStxLa0V18AMDtdiH6F2RH27fQhw6pKLQOkfQ641alP23pO0GEq1gUz7oEt5eNBorlJnQdC5qWI4TMvUYR3dlh1YHK0BYtTddVCeWwUFU6AIOjmk63AbcYcGXEN1iGB0HdkQWn9B0wr0HxupUPdRnu3R7lQ0LRviwYMeYjk1Mw9fUFYASYeQnfoW9aRu9DFP+3Ui3nx1stBjziHAPCIduvnMXenrexuUW97V+xdQgK8X5y7G1jagItADumr0LmU5v3gOQYvySx3mZ2eg8W5cvT4fGxtrxO1i9cAz5QYaupuW0gZ7j+CdApx1CBkpI+yhq8OMgpFzhw6Re2Di2MgkivVTuxJ0lt4D0BDgbcAzyL6BwSqK7hhK+kHU26vwo91OmUj94Uu9JUtDc3Hrk/X44N07ceXSy/HWG9/IreGq4+0YLG+Rzz71gJDQH7iLjz5cjVef/XL823/jF+M/+7/+nXjlhcvx+3/4vXjzS8+T/mD8/f/6H4c7y/97f/03AO3BeHDvSbznsBz1X119GjeeH0XlKeeQ4Bbgcu789fjd3/ujHIp7FlD67M5qXDlXwsp6JBPFzWfn4gc//DRq1Vq8/urNmJoci3/2u9+J6sRQ/MIv/GIsTkzF2999NzrQ5Nu/9LX4wdvvxcuvXIv7d+7Ab9V45dXXscTG48GdewDqMu2zRnu4RCfi6ZNl5O555O4cPAlYY3VPTWhJjgF0U7G2uhx37wDm8P5Bqx5f/fq3UISH4sc/+GFs7PTi3/orv3bmJAFzIQg0k+vbK+mXvre7HZNTs7mdkB58uaOCfQ5GnF3AVN1zncR+dm6Fnu/UqtxT7JjGd5io1Wzl5G1ub5QdoLCc8qPgglXVrAu3z0yCRzzjk9p4vqd0ClB+KboUjnpEKQZ8qmBLUWgc0vdYYa2wkXINgHJdSRsBNhK/8iu/Eb/6m385Ll6+lBadwHvr4/fjRz94B+Y7jK3drdw7cH7+PKbpy6mx5bDBF/6yjAhCyppqBII7JRcE1gMyKXsKDPmVhBe6kmR5n0CFgPb0SzuhSsbK0lIuE9BzS96YWziP1jNlYoSB+jSMQ2q2VXFkf5F/drS8MeVMvfjmuXaFgqEOb21sbcQh+TnU4iJu26mx5xY/xXqd7eWVKI8PRwOLwbmZWhmtNh0NsDZyyNBhQN2+a7QfFoAT6wClQhHZGk+XH6Jhu+NCI4bLbcq8C8j16LoR1dJoCq8S5Rymk41gccxTv3JluBgqrh1HecRNWBHKw92YqNZjfuyIznocC9WDGMdqmS7zGW7G5FAjpoYbMVHajcnKdkwPLsXU0G5cGD2ISyPNqKCZ9x8twVtPAK1C0Juv3rHdttsJnSCYN6PecC2Ke/PtxXB/IyYHmzE7ipAcasbQweMY6C2nZ5RavsMitpmu2pHWif13kHqNx+jIYlSHJ6H0MHmNprfZ4PFETI7OpQCsQK/B/iqCdoq2ILZbD9E21YEJQLBKXWejjNU4OTFHOBfI+8/F7ycxP7dAmtXc5HYOYChhBdVGRlOpGB2fQHBO0ys9XWAseUZedM/LdKSA5g1AzSFHh2hHsGjs2yorx4cdlIUl2mclmgd7yBwXwbaIPwDoXKVOsygvByifl+EMalYZS7Bt0u7OlwwDfHrgquTqTepwpvOCAykrhhGKCznv1WwtE77L87G0huSb474m9w34r3BucWsmt+Jp9zybaIH2mUo+c3sgrZYh5IrzaNXRGWg6Ge644YnGJ8czMT36ckyO3QSz3UV9j34Iz2Nt/cHvvE87HRFvByunBR1n45133k/Fb2CwS14t8u/E7nYbXhmJFnkvP30UH370ady/v4zAX0rr5Yc/fD8dJDwhYmt7J9cQra+vx/QCVl21EzNz5VT49E5++mg/Pvn0USwtb6AwtPK8JffRWwRM1reWkc/w90jElYsuqJ1Dvkc8euAhgoPx6e270WzIW5W4f+9RPHPzBnWdoa/34k/+9Afwajt299px7uK5nCJxTu02QDMzV1NYx/bOfsxO1eDPk3jrtZdok3K89soz8eLzCwD1u/Huj9/HYGnEu++9Fzob3b91LxbPzceDx8uxvb4VN194Oee83K7uJ27migUYdX35QQ7ttDEl15aeRAfrB5kSY5MwPcQeA1HLIzWsqDpmK+gHl2OYxpQurGhXzQYWDf/yYEHBA/BKN3NYKwWkphH5EOlUMBb5eqXgS+HD5/RZDgf6zcfhqbHRsZhfnEPI7UB4XXVhWZPkvVvPv/nKm7Fb34i5yfkcopzBZPzql74Vr3/ldYAVszHXgZzE2spS/Okf/z5CAm2s7mFz/fHcs6/E86++GC+9+ipENXdTPZW2P4vrX5lcYeUU+f15rtPEjEd9zly8BSWfnWUliOdmmTxI0PcdX+mMwvtCEeCiAO6coVXpDgAyyNr6cnRQMjxOf/HCJaxRJ1Bh20oVrbtYACkYpfs3/4rfp6BOOfxtGbQEem7EiorZajRib3srO3l917VHLqJ1B/FebG855KKX6FF00JBnz89iPRzGNh3S85/00HK9Sm7PQ7E92t/zcEZGqjY+NHAo8CCtM50YHFpzTzLndOKkQvzxnPNq7TejFCO8KyVv5hxMt56LbOW2ZrcVGwBG42AdbboRB8eb0Tve4Tm/TzYAxTrkgmf61rHasQSOG/AgWnVvL4XiMIK9ikWlh6sbzo6PFK7Sui1PTs3TkecRTP2AhWUaSSGex2o3t2MYurmQPdti+XGemeNC4qHBY6yW3RTEI8Men+1wlif+jsX46FSUBsewznTntg36AESHYgFgPW97CFzA2q3HDrDeBAaPyBmp6p6tts+Dfo8vaQDq+9E53kvLan3rKfSvx9gUdEKQd3jv0JHWovOTOlJIaxVAh+DzBGDKm+uUaHvYgnDQrbGHQFtHmANQ7r0GUG5vbuXwrgJqa3cl6rr8o0UfAFbFQafImtpFNHu3FXIko1jDpDLp8Rif3X0Ibw3EZ599gqWsxu7Q7TKKxiJW0ABgj6DPA/l0qnFOBcuGYlVKkylQT6KRCpeWazqLQCct6KmJi9lOwwiV3tFe1JtLpNHKPD10UdBpHTna0oythlZrf+xtlGJndSYmRi/EzMz5mB6/DK90Ym3rbjx5UI+Vp7vw42hMTGBddqA7FsTzz7ko9UIc9m3HWGUmBg9noQ1W4MJC/OB7P4KW3bh3fym+8uUXsDcH6If7xLkKfdu5IeyLN5+L6bmBePwEHkRhd+RA54W+w4k46hzHex/cjQvnLxDuKmB/EDefu4YySLsOYPn2DcfC4mKs7WzFuakFjWD4ZiCeJ+zswgz81oq1tY1YgZ47AOpbb3w1lpc+io+w1K5eWcyTrV988Q0AFaUefh0bdyj1DoDnlk+eYN5C0SvHs89ciYf3H8TE/FEcnNCP6Ju12mHceO5CbKxuxp17SzE5uRBvvf5cTGAQTI2jJHeP4/a9LfgZhfDcuZ9yM0fItajAzrIH/rVoDDs6GiuV6XYbJDyGwHctB92O3w/v3oXZW2mCL8xdihe/9GUasi82NzHz1H6UiEgvXRUVVM4FKQx9nJaUvUfBypf3DvvlR1DjtwLX4ZJ0Nfc3RXShn7sIjAA8Wzt7OVxgAgp35bOaTq1WTi+QmVk0yRRSmKq/8osxPjORcxsGru9uxv/9//J/xjx2/6fjePWlN2nAm/H8Sy/HzVdfhpkAsbwUrz+7i9pT3OKjledwlTnkMOqf+yriSBvj+6sAIIHBe55442+/ydtwGaYIlp8M41vKpMdSfbsed27dis2t1ejBB3qXudfXOua4czqe4TIygqDnmcJP92IB0AIkSBXJJ3D57TPnMNSe/bijQ72+g3Z1EO39Vmyur9LmPTpnK3Y2NtJV+Yh3g7TBwsUqgv4Exq9FxcWc/ao5vdhFMHQ6mwiiY7TPHTTbTX478bqXB6wd98F/WCtHCJLBAYdqEODDI3RzOsqxjhQAB6xgnY/7sK4GCZsznQdo8BvwRCcmarWYqixEbXgsxsrzMVrFQkDoTaA19zwFFR4+RDPtHejyjZXZp4uywAmAkpKs6U4CLg7VTnO+are5QYd/HCvrt3OR7T4afaenG/06cSt0UoTrcDkF4TF0HR8fje6Rp6hqNTp8jrU00IOn3Y3AMnvEPHVuK0jV4qk3/3RiaHRRMHaX4tGTB4QfjL/9d/443v9wJUanLlHfScBmhLRGqLWbQBc7YYyPYSWjKWt5DVLmWYTt7PQVrILzKHpXSd+1OYApMiHlAEqF7u5aYUtrd2mHbUBmAwDYoV22YmvvftK30VxLsOoBdi7mFCjc9fvgGMWDcFrIXejYaHTimSsvxfmpm2k1HTZ7KDJtFAosDLR25yd/+3f/JB5g3XuwoW3r4X264r/yymsIzRcLD0bo456d7c4KdN+ljDrN2Nfgl7ZHeEzG+fM3EaryS38C2T6yrwl/HnZc3I0sBBAadQ9O3Kch4dXeNqCNPKRNp0bkhWryZLU8E7/9jz8E0E6db7DKnj59Gv/V3/3b8dwro/H4/gYKmQt7KQJlmByfBQSxWFwLhwyYHLse3//+u3H/0eO4dH6evneXtqNf7NRjYWYuZdxXX39JZgJoaCusxQpyTOViHYBwjvWjDx7FBErQysM6IHI3Xnvta/Hss+dzN4+na09jaroGUD6N559/Dit/MrY26/H48VZMjkzHhctYUCjuWpyH9Jl7d+7TTtV4683nkeUbWD0v0OYnsXj+SsxMjccPf/Ru3H6wBN+5piriB+98GFcuXYmPP3wajx86pPcswHSJ5x9ne5ZQZmvDc4D+RDxceScOUITqe3uxurUX01MXY3YcRYr2r1KPiZn5uPXJHYC2FPcePI5f+/Vv//Q6qD7MWa2LfhpuCxDSgwf2peE8k74FoyxevloEJezoOJlOjObpmSMumkOI9CDgEAVycswFfAohEIZm0UUY4QU65Y7kp0LVCWrN8Zx8dFTK8elU9fnPRwHuUKGCxGcpennhuPPqxnJqbSRSzHnQgR1WGIFJJtGMfu2v/GYy7KtvvhFT83M8rxK7j4a6E/+P/9t/BoMjGHJurJsnOf7ib/xqXLlxBevAvcWKOv6sL72P1p+ikQHEDmdVEIKW+X/IVYCbaKBoKsoMVbi8V7/zna9P334e3h/Fl7T2j5bOCBaqCor7Hbp4EyaARmiMKCMlLKkrV2/QX7U6etCqQvxMHF2D+LTd5yD4eTa0OWGb+x5sV3yvYRm4R97+vnuvBd/wmMN33Oemtigu7vl2nfYYwkIYRBvTstY7rI6V4fCASx668KU7GTixPDjoIsdjgKhKX4bpobFWy2G3H8tkL7b3HlMeynWomAqskfUU7EcAnnOdx0FnouOXiT8xMhPDWDYqNw4haiE4p1mrTkW1RmfuxxoaRYBiseS8BW3o8OLAgK7RaO19jdjegX6Pl6Ly4f14Bg16fmM3RicvRN92Mw5KxTqpamUCWg0i/OgrB22E0kOE+pNo5Sm/Wwj7LQxR50scetqFBgMA4RAAXadPqPgJ2FANge9OG90udkHDjWs9bK8B0KD1n7TjR+98Grc+BUAAjs3NzbTitD4q1XHaFEF24IFzvfCcIIfc63v7AIhzW4MIlVtRRcve2qNO+xsFsGIFrW/coT03Ypdn3YPtBE/n+xwu66Io6EEpX2ixaqUAR7Sj1p3zUC6EbmNlAFj0b5UZtwPy2Pyt7RUAY4e+0kL4z2IhDqcccZnJhx99mOuIPLRw3F0XhoawOGbjmRvPI0ccoj5Ii9i1XZ6vJHgfHTcpQ5n2AbRRZFQWDk7q8cGH72KpbCCzanFh8ZW4ceMrcenSmzE/fzU2dp7GMRbUwJAOMu55dxQO4w2lG7QKW3HG1hGWws72WrRWAOT91bg6NwUgD8Wf/uAP4a3VeO6FWnz60Q58mi4w1Nt6uBZoP04OB/J022p5DLC8SLs8jlduPh8eLTIzg/XXdH9EDIGHD+PR0ioKwgQGwnE8XL6TPL6/1467d1dyQa8K/eBgBetnMi5dnUHJ3MhNbMdGHOIdixef+1JcXJyKT24/iG99/csoHmPxzPVr8Z3vvROrno77zDMpn3/8zh2svGq8886Ps3+7hODixXPQ9BBFcj1u3/00nqyuAyAH8fjBStx58DAdO6q1ET57sbICj2M87O0ex/z0aHzwwZ20THUCun51Md57726sPtWaeyZa9QpA7RH4o8idMrRwOcJoXL+2EP/89/4oRxXOI7dziE8x4qXSbR9WK96jkh6jYeE8MtihngVQ1Ildh+KqevgBaIfNg7hw5RKdshcbWzsxPjUZ68uPkI3Fkcd+X7lyHbQp/P+dL9JUL3YmQDwIYnTwM8tCgPI7QYmATmxm+fxJX1T27dZ30biJV7yh8bWsBvgM6nVL51nj6XFcvn415ubnc5LWHaA/fPft+Nv/+f8T05WORSc0i3KuRemmae0hXmRcDAP+zC+9izp0fjof5dVaqI2OpuejNC+A47/vVVAhieO3f7lN8EDhEANzEfTZ6yJDfloSHmN+uobiydMHCCaUD0Bqd2s7dlFUtKDSNZiPgavVkdiEvtLLbXNsK4vuXJXDvWaTO3GfWofuKKA3mV5htomKz5NHj9A0dQEnXRQY56E8Hl2wdjjLY8w9tvylN97IMfFdtGW3OBLUHN5zaMwtaHoIHzdO3cEy6XTQgFu7sVlfwTLZTK2+Sx79CGmPSnd+pImAHih16YSTdAgtwcm0uqenz+Uciae/Om9SA5BmsDSq5amolCei1UKw6iABr9rhqGLy8CGa98ZyOx4/WqefBIKvDXi3ou8xlsGPtuON5V6097CA9rbj3XtLMXjnblzb2I+re0Nx0DmM7Woj9gCHNoBkvsP9es1S1kHyLWn1eYy7ltVUTs67rqaM5r44e452GE0al6CHTgrdoz3KNsh72puOrBfkYU9X9XL84e//uCh7v0MxG1i0LYTgAuA7Qr36yGcRbXoK+gIjWAB5aB7xXZg/NnUlXvv6X0aA34yvvfmleP7mW3H1+dcRLIuxu4p1Amh67hoaAXS2/M5dHKUFOgqvyBsOtcoL/SclBLsyoAu92vBJBx4DfA87sU25HBnUTX14YDQWpy+nFWS66+ubcRcLww0BHMq6eGEeTX0+FubP5THjOqxsb2/n0NThyQ5gehvhvgRv1LGQutTTE27dONehMtgYi/nv/X//KLZ2NnPE4IMPPojPsDw+++hOWgGNOmB3vBON3hPoimWKbMsRH+ShhxqqHOh95hCrYNhYO6I9e/H1F5+LZ89X4r/6vd/Nw/6uXp+KD360BAC7AeqN3Lkj16v1D2XZJ8enoJTbNY2FZ2ndefBpzi9+jDLRaBSy0k1fhzHCXfDrvFBleDSa9SaKQisGqVdu3jo8GS+/dC5WtpejvlWn/8yiZDrvWo1XXnwJC8c5r49jY3MvLl+dB5g+yP589/7jeOa5F+P2Z/egwbs5LH75okOcFeiyB6/oQNQBLLfiw/cf5t6QY+dO4toLHpmBotU+jl/65b8EwE7Eg3sb8epLL2KBPUJp2Y8Lly7ExvpO7O1vxxayTkWjD+Xw1de/Tp9ZR0bvxN07t3IuK1Dsqi78Pt6Lv/9P/kUqmvPzs1jFN88sqAIUDlp0mK1NEHI0ttafwMiQCI3EcX+99Oyc03ML2Oeym66WaKtHfbG++iA++PE7sba6EitPHqS7aQlkdMx8BJPSSS/H6VdAXztPbsDoZLeaq+3ukN/ZECCES7HJfY5SJVgp2vIRJRXU4GR/+8eicFelIzsZ20bDcRHdKhaA6HztmRvxz/7x341/8bv/NP74D79DPY7pFGhuaEAOF778yrMItnaOXe/D5NOzmN9oj4UlQPIpzBXugKXZ/fcAEuvgUGK70UirwcWoepZNoDU4R5K7MWfqir4/b/rSrShXrlEinxzwEzh4m1an37xXU7UsabVxn4LW9j10KLcvPvvww/jk0w/j6dNHWFCr0NL5ID0rETC0lw4KWxsePHYhFqCXacvo6fGGAqB3mNvK5C4i8ozDmGSaC7KxkPSq0/trf3ObDuhkOBYycfR8Mv/mfiMnlQWWcUDkytWLSZax8XHK6gJSj5rACqPz9vd1swM2Gj3AaJcOcBLn5q7F6Mh0TI3TyUY9h6accxMt2lcPsipgc9DT0aAEPx2hydaj0d1GOG5GBSE3P4sFPYwmNzSOoIZ+gJIA6RY3rlNa2Xgc69vr8F897t26E+98530E261YfrQVD26vxaOHzXirU41XtxDQgAa6e5Th7YXLc1GmBpdv3qA6KADUcXurLya34cWZFlrSWBwgOI8PAGnidQA+J8+PTgAuLI/Dw/0cKPTsncNj903bj1ZnnXZpIJBb1AUgHqBdBw+pW3/Uxj2SvhfVsaF4+GQdzfVW8phg7KGOS8sPw7U/tufoCArakevKyrG390HsNR+T/na0Dlfh0Z34ZGU2KuPz0HIwRsv90AmBCP/oar+1/iCHhRVs7iBeRwHYb+1gKXm6r04HAGfOfXWgWRsa6iiwEe9+sBYbGyMoKofx4HEdcHwWnWkW3uiL2cln4sVnX0ZhcB1WB3Dajw8/+QjZc4LGPZ1nvtVqE9DkJCYmsfigsQuenz56GqPjA+R/H/nSiNrwC4DBFHnXiVtDgNbj2euv8q4Xn3x8O27fdks2N+Bt0Cd6OY/Zg+6uUdtY3w534+gffkx4FR2tQy096oNl4nGwWk/RD+gdt2Nx8JmYR+Z04PHVjZW49eQhAncsfuErX44f/ujjlF2unWrpLs/zpdV7sTivhzQyNxXAw7iA8r+2eh/6NODBSnztm78S/8Zf+1/HuWe+Qju5KHsfRW2NPnkQ/9v/5H+D8kEfA5xeev5mvP7CpfjOdz5FcXEodi7X7X3yCYAy7DygW7g1csPd9c16vPzyC7G8tEefaaOYjcfCdA0l/mKUyr24ew9r7fF6vPn66/HCzct5HPx+uxd79aN49ZUb9MmBeHp/MxpbB/HKy8/E04c79MmhuHr1ZlTgpfv3H8WPP/oYWiHfB6bj3/0b347f/Z0/inGsP+epP/r403j4aCW+/Zd+CQUYMN0fiC+/eS2+/713ow14PX78AHlYA5TPIReace7chRj4P/zv/3e/1YUoww43YYUc0hg7m+uxs+NOwnq4HKagUXPZWF/CRHsCAJAhsG5HdxuZpadLsbG2DNMc51DaSGkybjz7XGrgc7MXETSX0AA+i10q7OGFenxpnSEjYExBsAAqK6YFlW4RiUGCVOExluto6Ny5yDffFIJczUbhOzxURvvAPJ6aQzNDI6fjTE9Pxfs/+pP4oz/4Dg2EhtV2E88exMLaQvAYxl2Ocwdn0p2YmInLz1zLlFPgc2PddwEuuAStiXB/jqsAjsSCZAgPctwGpNWOtEpd1DkNSDkh7uXvn4BiUb//7styngGbtOBv8QcBe/o4SXeaXr4z/YKCDs09enAvTtBidCV/+vAJ7ewmpLQ9HSdprwVFWC0RnRDGxtD44JNJ6Kvw39vRQaCX4GfRtX61nPLcIiyiPIIeoHKXhN1NrNfGdhbBhbJ9KAlO+trZ2lgwbuAJSiW4zJ2fy7QcevPsmuHycNQRKE/WPsHaEQx1RNCy2YeOMylg0qkBoeIefJ2DLZSlLcLQYVy02+ckrd6dCDZ4dXxkIucE3JdtdGQuPdvScw0aOQTnIvG9vd0YHcOigw/Gx8Zjmrp7ENwqFtH0xHgOV3jemR6JHp390fpuXBxHc0VQnJ+ajIuXF2j741hqduI64W8/WYv/EiD6GCv1I0BptoPCVqMtjqg3dE6rqAxwjNUQ8gDUsUdvTMC3KBLQQmeT3BG9hJA+cCgrol7v8hxgb6NMHA6i+bYCPQgal+Jv/3/+edZlCLB1iGlx/hJK2lFcu4pG784GMImAYn+v1pZyqEylyfapHyC0B16O55/FWplCAUQxpbskC62hbGyufggf70JTN2ydoYsAYGjzrY5OJCgoOeTnmrHB2NwCNKjz0dF4/IN/8HbO85RRXjfXEVR7O2nNHnb6Y3O3H+Voj3QcrjyM9z54H+F9Pi6evxxra1tYNkfx9g/eB0R1xupHvowDwJ/FApbG/OyFWFtuxez09XjwEFAb9myrZnQOXUR6EM3uMvF245/90/dSgbK8KmDW1aG7PAKDdnYvvtX1hzF/QSUVZWHABeIOpyqwVFSRh1ik58rX4xtv/SpAOZdaP5Hjd77/brTcow9QmAZQt1DGpqcdqi7D33WsmOWUcw4bOszayE0PujE+Pol86MZv/MbX4kc//jhK1bl4+7/+u7H/8HY8+8Jr8eZf+ffpd30xNToY16/NY6iqKJTjuwj3mbmxePf99+Legwdx5dpF5HgPCwtgVqmEAmtrxVq1eWj1J3/yI/rUQbrsOxXjfPsff+d7tPtQWjWOPFy+ci4+RPHa2NqNFRR9+cMFxu+8eze+8pVX48IiSv2eQ/L9AGeL9ngbxc0Rl92cI9NpZXtrLb717W/HB+9/RD9sxWNwY2R8OibGxyjjtdheuoNCU493f/wBsse1ZUdYr48SH17GoPEIeK3egf/kb/07vzXUjxaEloq0iEptNFr1jdheX83hndSQ6XjOExmhSUEf3rsdq0+e5rzPCI3g6Ypz81fQyja578Ts/GK6n+p9szg3H7PnZjNzJyWdaHT3CZlhZmqaBkILpN0FHoeccksjOQbhWgz3CVLKU3uGQlWpyy3/CJVXGgT0mpmZaRh8EyBSKz+MpZXVeLqyAlMWoOTO0AfUx3HZL3/pq3TsbcB2BiafRfOYiRs3n0foTmZaJu6wi3Mmv/fb/wjtTA8s3az/9S9L6L8e+dqr6whyveN0QFEYEaAQOLwfQ3jZYTJvX/xrX2dU8NtP2k/cARZWo8D1AqS8oGOGykDQU+Cgg9z95FY0O/tYHuNoaW4aivZFEMsuSGTq/Ll4/hICyLN2MMNp217Ho5odpjnIyfgNLHCHTLe3txK0HGpwMeUeDOzc1uYqwEGdVQhsdzXTtM745x6Q/Wh8bgo62A+AnPOIlx2afQjB1I5P73yIFf4gnBPTcecAs2N2cgLL6Ubs0JZOobo3mxxyhHXh8IRWkHv7oWehXa9l3M3t5dgBuLZ23fTYvD3DyW2LrCTqEQKkvruKoO5P77dmYzdaewiSdiuePF6Nd3/waYxgTZSIK/h+HY1wCv4p037um/bp5mZ8a3GWzoYg39qJd5bXA302rmKF7PSX4jtHWHW9bmyhGP4IrfXp48144Zmbeajc+JTzJS7X0PmiDPj2oHcHoHUDXC26Eawd+ihWjo4FOoIcAr6u6fEMnRZg3TvcRSGox9/9e9+j7tU4fwEN/9wllMJj7FCSOXZG5Cjdl+/c/RireAWhXInKGNaOrtfHWMr75Xi0MZ3DRQtz44B4OUoAlB5c9kkX6X7wyQ9yvqmN0O9gWZQHKlhJOoZMxeWLL5HmTIxWL+b2NrXKQnyE5fTPf/cHtP8+sgXhg2Wzu7MaC4uvx87eSLzywmI8hT92t/YA0vG0jNzFRBpevXENIBil7IfpLNBBmCsslVHp+6TXC7UaGvbsueJU5Rr9fH+vAY2ss2voevHe+4/j8YPNrH/yPzLPHS+00JVBjgCMjqKMTE7H5KwWlQt8S6RXrL9ys1W7zu5qX3S3h2O4fya+8uXX45u/+HrsdlrxJ+88jBPClKZfifHRWty792Hswps6Brl3YKu1ByiM5U41KVOd4qAveQrt2Ua8D5eW4+6HP44bF+bihbHLyNV78czrb0R9o47C/U4ewvnxbaxXKu6OI1WsvxvXL0GreeSwbvdDKCsOdI3GxcXJKI/MxAkK1I3rF+gD7Xjx5hXaZBZ5NhhP1umv1GttuR5fevO1BOrxybEYG3fkoRnPPfMc6ZNPFUtpYT7u3V+NN7/0OnKxhzX7NGZnF+K5a1fo9w364B4K3X4uMxjEmv/hD99BsazFpQtTAFYTA0LHkr5oo5BPTi3EpYsTMTW5gJzpRwnDYu7RfvSpMYDszq2P4ubNmwDUf/S/+C1X9I9PL6ZVlAsj0ZR3V9fQuBzeoSn5djjOMVctKodydnfW4/7t22ltVUcn4+ZrL8cMJqbnNdWGp6jUYAqlQRp3qNIfH3/8PlryMAIHkCANkkXDhnkUpQrrU0maolBJ6H+H/nzF73ykpYWwKX77ALjiMzdzHqYqx9r6RniyZC60Q5t2MaJDaa6zcr6khzCcRFN7/vkX4q/9+3+DBns2nn32eTrvVGyhnb3w+iuprTsMZ90fPrgbtz/5MG5RT7WdZ557ljL+OS5QoNdzp+Aelsk9ygTAaz2hPSVdqbeCcYZG1mGiQJI/73UWx+8za8rhPekj4NGe+cqVY8iwDM47/3ovHXmnkN5ZX0dAPM29vBp2FsqrkqDAHqAdJ2cm4zxW1q1PP0yNT4++J08eFsM3zTbtekSbI8ylHxaUC7f3dzYQns5ROYnfQ6NcT5BwPN8h4jZtpEbqfIReebMwrIuE1S+/9fVfjAksm5GxiVyBX6Pt2r0m2vga9NOrK9Ii+P9x9t9BsmfZeRj4ZaX3trw3r6qe96b99HT3zGAADGG44BCQQFAkl1ysdoPkiquVYlfRsQpFKGL/WO4qNhRBKRAUlwxKJEAIIDCYAaZnpmd62r02z5vy3qf3lVmZ+33nV48EQ4sQwKxXL7N++TPXnPOd79x77rntk5ANDR4cbdBIaoiQYM66jQ1eQiY5asNB2tyvTk+mUCQ7D/jtfgIDrytIEjVOpnhg8qg1fJLHUqWBYyozD/B+VXp9h/QaNrGyuoHdzU300JoNJOOYHR+mV+HB3PQk5WkU02PDyFWaSLTqmOrNUN4UDejHq+fG8YPPnuI9+MnpNbxND5NAqnyC2venN0UPMapospwFY/jdvRjpP4OQbxCZ2CD7wc1flqt6YMPlyp0JN/uG7SDipn2FtGC3x9MiYIdIzhq498UOrl65jRbbfW72POviY9tpjy1t9V1HmGBxRIa/u7NGgHDjK6+9jeVnyu83jN/+3SfoHBPA2U9Kahogw9YwuhZiy0iVay2sLW6YtzI3fZs6Qw+bwLm4cICz85cpD0UCpRsfffiM/ZfE3PwcDqljKyur7F9l5FaEnnLyRViuBELxETQ7g6wfvZ5mjix+Ci+98pLNa8sIrW9uYG9/3YD84vlzJHMaevUSV5YxMztCoiRM0BBnnTJWpkxlyber1C/KNj0gkxdiyQc/WjZS6KiAiwTFS1AM0bBpeqBwSrIOKYtR9A/LnCvlUS+NUwxFykSUYJ/PVbG54Ga7ZUl2IxhwHZJMhTB3/jwOtg7w8Ml9VHMPsb6+yLYmwaOsmNfV0jwsu40grOSwGXr9FRKPWILGgp5FwBfH8nYNh7vPMELZGScxuPrSDD67+xmalRrOvfFNPP38LslyFMPDfdS/NOKhDh4vrmJ+bobAX6Qc52m827j/4Knl4atS17bXjnBmdpj92sHeTo5eXI5eVwbv/fAuXr1zmzpbJGK0kaVuvHznJrSA1u9vsJ9IBNiu16+exdLTBcsGobZ7+myZ5DRKQ+uxTDwrG1t0Pgo0ZjP0fmYQC6dw/fIF9NM49pCQba4f0rNykdSFMD0xwbYPEEf6idVNbO0U6BlGbPRKwVAXLlxG2NPF6MQoPb4U3H/vf/+33xVzblNJwvSGbC0SGV6mbxjpfmWv1ZoozSmYg2tDHYqss8nvE7JAAs72+ioeP/jC1pdkBgds7VHthNY0XyKja8CtbTio1CF/yMBLnpiDjnyj1DjDdhQwIRlfmo94sbc/MU74aSAnLGUxdBV/HOBNELwmxsYwNJTEKsHDks/yRA1NKexdQKX5MgGYhmwyvWlzdXe29zA4mMH9Lz+mS1rEq1/9CjL9/Sa3X3z8ER7d+wKfffxTfv+AHRHBG2++hUQqqZv9+V8sh7yL7Y0NC7EWW5PBFECwsuZhag4gSsaiIQNlUDcPkYBzWvB/j5eMlK5l2+mN/8lYaSjP7snvnE/yRtnW/KNCdNGiVqVQESPapsBpN2V5NzKmSgCqNhd4r66uWoDM6Ni4edIV9qe2XtHmcAJCZe5uUjY0VCzlaJLKuQgQcv+1RkjhvPKkRFK0KZvkTYETwQjbgP0VzxAMumwnGvb5S1Q63q9mm+eVaYB22d8R5Hgv5abT4lENwZUU8UaWWqs1rNxKtEpuQ1Z+aGuLGvS0xIxrBGUBVfVYARU5eHsEHFoDlaNCKrqsSnnNE5zIqtkPWs+jbOEKnz4+oWfSKWPhKZU+d4SJviG8fm3eokRltP0hPzxsry7boUowOTw8wvkgvTn2a4jkSERhcqAPf7K1hyrbQcOn8tDS1LNorJ9M/BjD4xHKhLO1SK2h4SjWnd6CovqarEMTJShruu0szPt5qdCuLhkzmfJg7wTSiXG2zwTqZR9+/3/+jAa5ZEsBIrE+9tMBgkFngXKxdGSExIgHSaPSC2nINBHrNdLw/t1NHOd24SpvorSzhC/uP0CSnrWSnirrQY1MV2ugwiS0A/T6PvzwHlZXVmTLcePGbZaty/sk8NHHy/SynrCNKUOUo4Dfiwf37lt0mmU/dwUwmgjiP/6lV3DjQh+W17fZFwRLYsfOdhbJpA9VsnKtv0xEIzbXdfPWTayvbWJqagp9vUO4TUBdUGg03VV5wL08lk4Nsi3GWP8eC2kORxRh6eXnNh491LwSaTH1wUiuoFleaJtyyjZV0M7NC/QQmh0CbIDgGaCssQ9ovBTsoGjJ5/eJYVXKvMgyAclFEM7E+2l02nj1az+D+RvfxP1FEvDcc4dImB4S4fg86abC3v3+CJLEW00v9FHmRYiFBYO9MRroGkniHm1jC0r1tZ/fxsLKOmJnXrd7Pb//ATbWdzBMAxCNpTAxMoovaZCy2ZK1aYT1VbYGDb9Vq8B/+Ot/mUbnAEsa+aJcKmK21jjBa6/cYZuVsb6VtWUNNToqO/u72KaRjbM+WmDbJOFXoJkI0MjwgAXrFAp5kgMPtrePiP/sH+rL+blJyhY9zECCzsshZWWMBugET549g4tEaGBo0IJSWm0/Ll0ZwR/94R+jSTne393E5u4hdmgURyf6+Pch9XwVn3z+AHdeeg3u//T//PffPaQVrBTzBqZhCqK2g9aap3AsbivED8iqW/zOPBiyEAm25X8jM9W8kyXjpFLu7W8RtJ5jaeUZhWgNhwdZGj4asm6dVnSTbIuKUqeFJ5DZvBMNUJiKbes++FmAbiIjdKFlkqAbwNpXerY6mCfwpXcJzMzsLI1eHktrK2x0sl9dT2GQ0XNOlcEScCgTcYxC3c9ypI0lbNBo+ii4Wix5k2xNc3AtGtT1zSX85P2fYHdPCRRTuHr1Ns5eOkth0vzIaQH+HC8rB2u0s71GYXPmM7Q9uDN0KWOriCcN87VsAlvZBVjTv9Az/pcvtaDzUmueOqb2n/pOn53n8wP/lsJoWG1rfQOHuQMKEr25YAJ5tqm2rlC2Am3Nr4sVkq/xc80pZOlt7e/uICUWSBDIF3OIJpJmaJVBpEPFLGlujYDbppFKpnttd2UtR6jXnXUh2mNG53opb3ppyEIufigWRoWe2Ekwh43tRzjIrtnEcrG0ax5pKpGgQnnRn+zFhfnrvD7NvgOG6U31kdErdLvKfmzSqCjsWazPhr0EyD3aG4htHVTCVAIF+1TycdzOEUbl3dNgHZdpVKVsfTg6KJH8TLF0IQJsBJ+8/zEykTjSBJMpstgoQUaJleN9/KwhYAL3/c8/xcLODr6zuI0nRyUcEGT3chV8kG3gCUlcWUabhllRidq5uXy4g6/0XSQIB9H108B1NfdbR71dobFXqAU9JldDHNyu01C8RCQcJLCxD8dGJyhLxxYNqCCI3/7djynbS+znNvL5Ayj7dufEg9tn+pGvHGPncNu80hIByRskCLE8Z+fGceflV/A//M7n2C000VPbNQOUidEAdpp47/3v4v3v/wCjA4Pw0NAtkbWH6Z0o0muE7TBPQOrr78P3v/8TjI8N4f79BYLdNj3DBM7Se1tcWIRyKH76xReUIWcjRwVcxPwe1IpVenNujCQ92MppQfIhDVUeX3vrZZs31hDb7PwsWXuaHtY+EpkOgiHNKR4TS3boFS6zDNMkOV22G0XOp+wGDV4XppcyQSMepwzG2Y8TNKafG4E1QJBenGKFsmkoCnhy/BKGBtJ48vwBLl+cQX96ihgVpleQIBaO44M/fk4idILzN94iKUki1ZtEerAXc9deQj1fQ90dxw8+2keNxKFWD6BRfs7HmCaarumlOWZ5U0HdMxxjP5QQ1xC/vDmfhyS6H8XdVfzCN34WfnoTHzx4gHZPFMeeIXpNCbSKe2w7rUF6zLIOIJfbx90HzzA3OYlMMkRjtcy6ey2arsx7P358Dys06pOKBdhk34fj1NuQjRR9dPcJ+6NFnWxTfxLY2dk37/TgKEvZydmIz6NHj7F7SGzokycZwKuvnKXz4XJ2zK0eUR4qOCpoCLSDjY0VFEplDLA/utS1AzowyicpT11BdjNTE9hcXUK+0cHs1LDNV3kDcbx84xwJbYdEKscy5DE0OobRIT7v7/+933y3cLhPIW3Q8uWwt6noFpeBjYWtsjKbK89tLkb41nU5ySUlYOxpB2ipJcZI+K6toQVkCjXWupUyQergQHmqjrF7cGgsV5O0LccVMgC35LAUEANOGSW9kx07WSd0zokOsWMV4ukYHg3t6dp9ll1pP8QIdK4uF4iqrNJlJXdUGTWUdvXKFRvznZ2bwuLikoFpNlvA136OgkCQ/PinP8A//kf/CB9/9ImNg8tz6CWwanhifGqSAuSxMv95XwoCkMdYY9sVCVKWKPc0WlFlVRtq/kkTlKNT08YqxYwdMf73ffHG9sbnOJ/Ilh1vyWanaPwtCINlUQtKWbMH+wQ+L+7Sc7x/7y7bT+G/eRoMMmuWT4uKnbVCmuMhc+RnKW0vmdXO5gZBfN/CbeUFaSy5TAGl8EBbdEuWlM5G0VPK/H3Mdw0hNtoaeiXjJWnR3IjS/shwyXNy0bvQvMvoBD3jPjLlVD+S9ALc3iQBiW2qSXjKgTJzS+n74kOIh8hIo2kC0oAlvLS1Sa4IDVaawBgSh7eyh4Mhi+6UXGjhtyIYJRNKbVOtiSnXoCSgoVAfipVDKk+X3ts2vbAsGfkJVh4vIUUSd2l8GEODI0bi5An7I1Hz0iO+IJoE/ruff4Ycn/FF9gD3KfM/psI/pXdHH5OESDvgaihSi1CzeDk6g+s9I+hv9CORY3vweMmrZRCaP5PiK8Es60PmrT2r/D0xZGgYNT8o1p7L0+OtZ2lQY3i2tIL33vvEQMeGeymzZaWs4vcjNIBVb8qG4XO5HZKlOuuWN4OhhZI/+egxap0k2tkF+F0lGy5V+qXf/JWfx0mliZ954w7+q3/4/7Jh3dF+AnC1Qj0pQ9uaaEjdFwhZYFKEbXFyUrU56nNn57G3u48+ttVnzw9I0iokPlkLtJpM9rOtPYgG/bhFT+ji3DTuPl1GrrSHC3OzmL8wa3qbIAFQZF1DGcnJ6jNJeol1ra+ibNFzioQHsLG2SxJE8G5rD6ZnuHH1TaSSKYzZkJKHHsgy2X4J9x88ZDsFiWHaI4vkjM/vzUzS4xhgW7OdqQ9uGr6h3lk2HclYT5j1JA70TuNHNE4//5d+CT9+7ztw02NvFHaxv72OJw/v48sPPsCFl17F/RV6v/Qwc6UGezqGemEfraYy5Uu3TR0N60TClWXDWcajtHDKil6jkrpZj2HKYg13777PclbxdGMb48OjOImN4GDxLm5dVFouN1Y39tF20QMk5maSSYyOTdiOt5pKefj0mWG2bWBJojk+Pot4LIjF5XVicom4V8SZqcsk4dvWjtrQMp7qxSENijxdbRQ5Nj6K6ekJC+HXlklHxMpqNUujUyOJ0Aa2eRquOmZG5rDGMorwnJufwcbWPpaWnlNONmlQezE1NoDB/jTC4SRWlhawubVD4xyi13RIh0XTMEoqXEdvImIBU4loDyZnxtGXTMD9v/sb335X+ZRkAJSmRGlGcmRYRVZAmxAqAGJrbR1+dxRhCmK9XCSra1F5HCOgeRSNjSu4QS5vj1uZiWVwCIwELeKxRRDJqGkYRSHJBngG0jQ9Mm68jwyPWIz+6GrciR8FIC/mnEQ+BLnqY53v/C2DpO8178Lz5XnxpfMs5QzdZ4GNVm1rQj4dj2GPnpO2ALl49irO0C0NsiOGRvrxP/7T38J7f/IDWvQ8y+d4ipcuXsWtl1/m70u816lxOhWyP89L0Xl7O5tU3qZ5iaqr5jdUdbWdGl0gMDp9xiLFlOxU31g0nMDl3+ulBlTLvHjT3047qY/tyXxXAIPCrPV8LSfY2Fw20N7Z2rbsDlo8qywgIhryPHTpi4zOytaRpGe9srxCpT9ChAw9TjCwLBGVAkIEqiLfFSGp0Fsv+yKby1ofK0WV26cIOSdztLIYax5AwQDJVJxlaVuQi7yL69fJ1KqHyFX3cFDYIZgq1ZD2S+I1Pg1xORPcYoJ1Gi5XV6mL2pZaqDczYFkRjgpZKoHYmzam07oteqzH9AybzrOjUQcktUurZeJ2eelRelmHqC1U1Hh6OjOOseFz9AaG8ejTJ9QFZRLv0FAS2PlZbbm/c8S+3oaP4JCJshyURW2id2/xsRndBg2fJu+1bqVao4em4cVODwYIRt8MnEHQHYIWxnoJDqHDMA1rP47TJwiFtQ9Uy8BLHoOIpNZ+WR5E/vQlJsnkaRzpQYrN/u7vP0G9pK3oJUMEYP5q2GqczDo6coWebhGra08MoBXN5fPHEO2/ikIxj6+8doWAe0DglPckg9gDH+s3Md6PUu4Y52anUNrfxeh8DzwBLXKml+umh3j0GLnyMsmWMofTMxTgkQTMTM8QSEMYo0f16Wdf4umTx8gfbVIHnAgw5aDrjYboZZTwi9/4Jnazh/jOT36IQ3p92tL+YK+KCxemsLqyTs87hAESIhf7XEOo2pmgkFOEHT3ZiTkasSS9nzMkH7305q7hj7/3XWxtEAhJXD6/+xm9hwl8908+JPGiDNHL5ePJ7KM0+IP0+Ppw89Z1XLwyhzfffB2//51/TZmkAfOEEY4G8Mmn9/Djn/wYa6ubmJ9XotRl0xsRywDfv3r1Dp85g4+e15GrePGbf+M6njw5QrbEPq+2cFxeNNxQnaPRFEYGJyh7PvT3jxAPtQie8kvZEP4KHxXJ6WOfbm49wUNi74XZeSzs5kja42gUd3F2ZgT/33/5h2z/Hrxy66q1zd6+1obWkFMib3pJGgkKh6P0sAbpKBxjamqQ9XjEcgh56NNREeJx7Wq7RwynsSQWyGMaHtC6P+0c4GL78TtiQ7vrxvR4L8mdNn8M8llFEsYo8aNi81ZzU2PY2tq14cbNbXpgJKdK5ODq1ihLx7hy5SI+++QzYsQg1tdWKU8a1k5R/0WMND8NjIxMkSQQpE/8SPcNkqRq65ow3P/5f/L339UYqlLZ25i7orKocNVKzrIu1MgErr7yBkbGpxBPx7C08JTnScBoPNq0/kJyKoO98/5tVlwKITAUGGiX2wTZntKvZzIpi+hysm+zkXiSpolk4Fo250QDxGuUX8/mPWigtI5GxkXHqWv2kuI5XghNkc7jl1aMU4qi/3X/JEF/eFDbtncQI7ucPUNDQIG9fvMWZuborn/4Azwio/qA7GdlRQsBNRTEe/H6WCiG3/ibfxOXr1+yoSd7+Onz/9dfKp/mmHqQU1i1ItpooDWUoPkw1VcNpHBwLdRVeLKxe7ZRMa9cb0HW+9/XQLEdBF1qC5VBPcWPNjyqcp2eo+HRlaVFbO9uWXCMdrhcXl1g0bVugsrCdtBQrBknlZX3kqcrJqW5o92dXRqIHrbjWfTGxLwOcUIQ1tYrIRKbwuGRscB6oURjpbFxqierZBvKsf4yQAJxTf5ri4gej4/3OLJ5QrVFo11HdIDeON9b/NVeX0G/iwLtpeEJmScU9IcQUFi0gJ3vCqNW6qMygbpYzaFQUqBPRc4clV5tQHLUqlG+pNpag6JAmpx5YvnSLsukBaddJGiUelPj/Fs76FJZuyGyw5pNMD+/94hteIKn61v44tkz9PDawdEZ/NZv/WOCfA4jmSCSBNLs9jZ+em8Ra4eb1n62sab1d4DGsYFp9slxJImj3CEe7z9BksbV2yVzDQXQpLfiK3hxEu2gQE9GBlBbQATp/WgrdGW2kGekYfHqccGGPjWHtLJAgDyoYmpm0kYG2vRSxdxNNyhTSm20uvKMun5oZYmkLyEx9BI9HwWikAVvHdAgt3DAMnvpuSlCTBvo3X+6xO9WEQl2cOYKwSNMVs46dAhcB3una4WoO7WGRjK2kSussk1JBJVb0OdhP0Xx8Ud38ezJZ9a+oqQK5xYKjPWm4WMZE2E/fnL/MQ5rTZZ9n+WJktAqmCVMg7pmRlL7OSlDtuWCZDvKu1pbXYY2G80X2IfZLPoH+ohRy5icmqAnp/aKkOVn8U/+yT8jwanh7TfeJvBvkDz04uyFa5iaP4fZs2cxPDSGaV5zpByB5Qb2D/d4Thyry2v0EvP0HrQYvMRzb8M7+hWUqsdkoNtsSyWaLRJwk9hrjdhar3Mzvfjkiw3KTJGGfZ/9uWREQTokbBgbPkuSUbdQ9qmJ8zQiY4gRsKWhiqLdoVejBfFPlh4hSAOofa9eeuVtfPTjf4lEip5IMIDt/QPHQxzttSQKazTGC8ur9M5d1KM8fvkXvsXrPDSc4yRsPnzy2SNbDqDNFyUQgaCX/USipPLwHtpRV0EwR7kC9doLZQAZGRnDN75+GxurChCqIBqh8RgYIIk/tF3TcySbigAfGqZdWNUSBT/OTI6xLeOUiyNHHxt1GkGt2SOIU/5G+8PwRdNo0xGKhrwkoy2SBuprIUcZcuHOq1cwNzuAH37/p7h4+Qrc/49/+A/fjSf62DiELoKHQEXResoC0eTn7FHBYTyeHiroCr2pDXOr5Sbzkfx8bN6TGQozLA7btmE7HtNeJ6kkXbd8kWCgSV+lCqHhIWJIwP9NclgpEa8TS5fXpXsJWcU4tW+TwasMEn/kfelrW++jl06V18WX9gPSvc1AwI9f/bVfhbvbNCG48dJ1WyegxJXff+89PHr4BE2SqRI7uEYwlucnII2SkSjC5srVC5a1mY/+C780xKKhMw2baphMWd8dkNd39BZPQUtrWxRcoPFZRWHtbW0h0zfA+vxFDJQKqF+1gRRBb/zbmuT0/fSz9Quc6Ewt3vzkgw/x9PEDdv0JdjWBT3YvNXoRaaiwfMfbddpdRknpoNw8Kalhhclx7B8cGPvTuc6SBM2xeMlAPRYUIsLTUOZ7vktOlQvRE9QOqj0EkQjljGwv7rxr63NF+WntxcXrQyY/mruQx2Gr8D2SOoVzAz6PdlylF2VbO0iRmzRW2iZdabfoFdn6lSbK9GA9PUpdFCVLG0Es2IfBvrOUiSl4Ov1Uqmv0hDKYGLpEZj6FgQGlftFC0Sr2DhXh5mfdWbZqHc3FfZROmniZ3sQNKpDW8/zi3/p1XLlxB1fPzWL0/BXUcmUMjI3if/q9P0GuRuarpud/6m8tyrzs9eIS++fxifaLIsg3Cvis8AiL+RVM+QfRN9yP2n4JyXYCxwNAJE5Apv4J2mtNBRlp7oUkoqPlEyIdHWxulPDpR8sEh3ECtxY7DmNjY4PXaU1Th+0SJJA2aHyWKBp++GPzfFfYtoZ86V3SkASCaYLdEY5rR6hoyYGvy3ZxW8brkf4IPAP0dCNVBLw+gpmCB7SdhxbfaodjtT3ImKunekQMoVw3mgT33DaePF7ls3P0CP12vH/0OoI0bDECpTzEl195CYPjc1jY2rcyH9MbCAfjuH3nCuXmhF4sjSg9Ag33aTv/dDKNxaVlAnvYvP50OkPpVlYSJQmg4VrbolH34Xt/8gG/X8Xy2qJ50EvLy2wv9gPbpFIoonC0h0q+iocPHhioPnjwDL1k+lOTymXXwmdffkzDVqGxGsLNy3fwwx//Pg62HmNi/hZ2l+9ikAbjZ3/ua8DQDLaOaGBYnkQijA8+fUxdqONw43N6ISQE1Gf1g4aU06l+YuYxcrk9Av82NraWsU+jJEKoXRR293YwODhKoGiRFIQxOjKOvXydBr+M3uGLNNLPzLP92pssw/6hLarfPahghsYhzjaKxMNYW9/k7wYN1zK2dvMkGj4Stjx1RksVvJT/DHa2D83jLbHPxobH2O5eXL9y2Qyc8ujRIGB5Zc3Ko2HbJHH8pz/9hAS1yD4hJlN/x8dHWa8T4nuFxjFA3T7E6qbSpLVspE07T6g/r145izyJuiJwk+k4Bof6sLW8QG9vi307RB0cJFEKU258ePb4IetTxMzMjDJJ/N/f7SEDVey5nxb0hI2kVf4vkoQ2KRwVFmj56SM2zDqtJEGhJ4i4dj70aM9+baXdY26ivChZSnWEGLs8IUqCeWYyXMWK1qYQYFwayqI4yfOhEBjD5GdBrA3ribWfavWxQoNMpAS8Mk8OANvXfPFSKpjzvTA5He3F1LjSwJepPF70ZjL4hV/6RRzmtvBscRE/+uEPbY5pi1a9Sm9Rudzk5SmNjNbhaGhtmt7it3/1V+GnZ5FIpwgsfxFjoZKpND3YXVuBtpRuNBXiSp+OX2l40zlLwC+rzE98y/T2WTRkiAwq3acIGjvtL/ii8dHjrXF409ObmGFn+yu0V6AiNqf+0aSwvKXV5SUK+h7Ztocspk7FcoyToE9LDIwWqKF5H4WKy3goIae8YmUn32A9623Nhzg7jsoL18p3JXAdn5xEo9y0OS3dRwuAi/SqRC40tDw0PkFmr0nUfQIkQVT9RiambS+GyOyUWiYWVoqYEA2RMySsJMA+GnOrk4YCCLhO8soIyUUKo4Pn0Jset9X5A31TGOVvMjIEvzthizlxom0BKCvJfkeeVZdwnGWSV0LSxfIra7S2GxgfncPORp5tFUBP3YWNz54jkHLh67cvIpMZo9fTwfy162gWqmSTbHMaw20Cwx+//2MsEgy1dipA+QrREIVZ5wk24xs++m/0zjbiys6uOb46hnrCKHTqKFTyuDZwngacLJbtlugmsRlQ+yojQ5nGXut8NA93bJPdMrweTwK/+zsfs05sm1DIhsHqDe2fRQPH87XIWX19dERvjnLh9qTZji3+lth2ATJbDT6JBPSYh+o6KaBQzvG8HqQyMfSd6cW1b/wyqq01kinKMg2KPGuFZMsDVl8M9Pazj8J8loZdfTbvoUjL1jHv5y4T+HfY72WShijlsM5fGbVjJGlM4izfzPQZfPlsA5Pz57HO9rt9+xb7gcb87DSyOXpiwS6ePb1PIyiDlmX9D9Dfl2R92X5Qdok+PH741DwneeDxKMkIjZlA9V/+zr+UNkD53VhgWzD8f/sv/gvceuk2Xn/jDda3Qw9xGXdeuoFnj1Z45gneeedV/Pa/+m22URdD6Sm2tQKA6F3T09nbX8QGjVOlVsWlK5eQP/bg0fMcZmZncOXyKL7zx/dNLyqFPeR3v+D9RNYdvZdyatizLz3KOtTQlxkkiMco52ELXPGzzTdZlpGhKRt2S7hP8A/+zt8giGtB7SdWt8G+ID3Fabzz9svoIX4pGObpwibefP08PvziCYmJkwXoysUZ7O1puUiDukhsI7aGKDMv37xB49vF7VtzFsGs0QkZv0tXzpGcZUhUD2235AFtSU8jpqhHzS3PTI+zKj04e24MG5t7hova8qNMOZXBJc1hma5i4fk2202jL3IsSKpIjIaHB/D8+RKuX5vHg/sLlMUDDA4PoV734rU717C/z3LW8pTzHpy7NEEveB2zs5bq6N131WliqYd7m9CeSFplbOzZjIeTskbbEShJY5s30NBKG8orV7b8etoRV+DrDO05jPsFoOlarfOwyD2DKL3k3DvnyDvTfITG0M340Lsy4Nb3zskGZvbx9IBzb306NVpUTF2r/GHn5ubx63/t13B4sEm3VRuzVfCTn/4QS0sbWFh8TiBW5muWk2XWJL0gXEODETI7KWg0FMOli5dw9dZNjE0rMELG6S9iLZxztfahXlbyS23VQOHUHJ0eyH/yGvUyb4bHFNYsdqFdWmfPX6AQ/sWiBZ2X2ssaxepjbcV3xzjxM/tT68DEBpUpgu4lsbSJh/fv4TCb5VXKwUeAD8fIgsskHMog4vSYjJnTX47RUohxl23VIUva2Fg3oyVWrIV9bb7Lu87n83Tfa1AKHRdlS4v40qmEyZeottbe9Q4PoksFkzHy0guS/CihrNZgibG987WfQcibpDKP2TBbIjYMvzdDQxNH0NfLtusjtgYwSlY5NnKVzHUckRDv2aWh5XM0xKF1cSIh8tY056Lt0TVCpmztheI6FWwfqdQI2eQimeSGA6otRYmF6Yl4bQ4uk0mQiB2RxW7gX7/3EwJyB3vZPO4vPTXvcY9yNTk7jd//F/8KR1sLBOguPrv3KVapdFpm0aVxYgGgTeqVjWSdgIBEEgddL0lSySbLAx0PLsUJ0uVlDLljxmjbtRZ8VPq+kyFUKU/FNvuFdTiht6LAk8mx67y+ifc//BS7G4ckG2X2YdISEWuR6/jYuG2RImNSq5esbhp2tjleyoUiLSOpGXh9MfZLhT2r0O8cmmTaymvYYDvsFxq48/oA23GJshGkjmnUQ9pGPafX3TzWRHwb2ewRQafAdlcGfKVeCrLOHooxz6P5W3y+i+jQ2wjEJlE8fEIcafA61o9esF7rBzl88ngBm6vrlI8ukokU/tbf/uvYevLQFvpHCd7bO6sWEba48Jh9dYQnT76g191GwO1Fs5MlWAfw4e/9EYLb2+itVvCcTPy3/tUfUA4rNtSpbDMqy7XL19BPD3NqchT//W/9jyRNJX4+Y8x++fkazznGTz/6PsFd3pzXlipoTke5Gv1eekjxGA6OdvB3/rd/GzNnL+OP/vi7xDjWOTDBfmlhcztL3Skjd/TcjFqHn6k8/0Y/FTjUSxIqb6GP3oMIvdJOJeIJejlZmycbo9eaL+TY7vSaKIvf/EvfxO//wR9j7Mw5HGRPsLn+JQYycSP8RRK9ZXpMHhKsVstnC6vLFa0BC2F2eozeTcPWsfn8So7Qi0wixHKdoFps06hdt3VNym6DrhtnZqdY5yo9wRFMTGawtLhhOq88h5rflWxNTimrx4EzysL6jA4NmcHRmjB5sR726SyN2e5hnu3loyyP0wMdpLfpo2f50MjtyHDSlhJUaLxGRzJ49GQJWRLXaq2Eg9199m8Fc3OzTi4+BwtdLHAOayuPbbsDjc/L0Mh6KtpHhkbBCOpkJd0UGCkVvs4T4GpoTkCodwsEIJipP7Ruw8SZxzRIoX+ah1DF5D0RCa2DHAzluRRogarmspzTWTh+qT+p484xvQuD7U8dcCLf1MlSjsePH2BrfReFGoUkX6ALnLPkioo0sj2qdDkVVYZAwRTJuEKOg+il4J0/fxm/8qvftrFaub8CY3kcGgb5c71k0NmR7XoD2cN9i96TPVLd9HoRCKLbnVYR2idJ9exnRw+PDVvZrIJ/rpfucPriDdWOinBTI8krVdvy4SyTQlsJbHxWPlvAk4cPKEodG/PWHkPZ3KGFHPvoAWnC3IgJ7yXiIjmQh2z3Fxlh4TVJr0AKp14sPZ+j4AjNDyh0VBlD9Ox4zBnz1jyc5hUCNMKReJTHwPK0jdj4g/K8Ipae5ZiKrsXc2gfo8uWX0TugHVf99Iz6CLpKtBnkeV4MkukpKkhMUxF4CvBQBnQFGpRzymItAG6T8QtUlGpnG9v7nyBXXMDW5mM++4iGhH2ensFnD+5SjldZJj//7ifI1An0aRov3ocemoYzlL1bjv9HP32AcrNKj6yHBquCFo3I167epkGmBxdzYWRkEDsHZPilHNbLHdtcT95SJBlD3RNEN9FL45RBjt5elkayXNSeUy28nT6PML2Lh5VVfJJdwFxPH1IsA4XajFTlcwJVtxcVTxmBeBoHrKNSj9HE4YMfLqNKoyKvSUAkYKJtIDPXhPYeJUn9pb6vm5xJv7QmTzvLRjNz5hWprVxa+NvYMECWoZGMCthv3uynYQiQPCg1lZg4O4/MvlEViW1Qh2yDEdOXGr0ekQHJvAIJOid1YgX7tTuDUqGDjWf/2iTbS1KiodkaMaBJL2wrS+PbaaE3miDxaWJ1ZRV720eYnhrGhdlx5Oo5Kop2843g6rXXSRqmMDF+nvI2hHZPG7s7S/itf/ID7JFEf7lzwHZxY5he5/cWFk01NF8VCqVJfoqYPDNv882Tk8OoExdu3b7O7/34yfsfEfyPsL7xBEf02hRVqwXVPk+YBMlDTGryTopM7eDWzVt4+513SAB28dkXX+DV134JbVcURbaJ9tHqoTd83CKZI2Fr09uj5ls59JKhmpk8x/v0EJ9ozHg/efIx1n1nd5UGtYzx8Xmb69nNbSF7tEts6sXwYB86vjDe+eZXcevcIO5+eh/PFlYsNdQAPV0vlUkjDlr/FIkGsbS8AmXh7+/vx7n5WVy5dAnrJCxTU6MkZRFiE438cz3PSV/25ptv4/GDz/HZl4+xvb2O9ZVtnnsO6aSPJDuA21cvUi+97JcDjA5m0Dxxm+MxRGN/bv4C+7PNZwv/uti3OShnKkHRwI8ef4Ydpapif9+4fhtPHj9Dng6Olo0sLa3RzjTZ3j0YHBzjvQfYV9LxEcdAOc2mDMheWq9NMooGDZKGg8R+CGN8kB4qY6UHiFGLXRtzJlBJ6DW+rs3lBGA8mefK7mpIpm1gaTB2allon6zgzqp9dRwViIKguRl9ltERcAn47O10fsnWTukIr6UOCIkpLlQ4CpLAU96IlDSVSuMwf6hisIxKce+UQ4xNuvXivjJo6XgcvWTIFjIc8uHm7dcxNjOOnc1l/Pj7P0BZ28eT+QfYyM5D/+yXBE/G5WiPxjHPDiLDkOssT1RVEwjoyTpPgC8jrh8rC+uhsVoVUIlS/9wGkS+rE++pG4kkqLlEBv4NSSBadGk05Q1o6CVAI7RPdvjlF58StHdtjkUERBF52o5BhkN/C2UkE7qPjK4zHKtxdPUV+4796VWkJmVFE9i9FCxtRz0+Os52dyKSJBOxSMjkRfNU2o2Tksx7OxvAacJXefoymQxWl5bouQSN/Wne5Y2vfpXGW0MiHoKc5kbpbfHcgYEkwTBo9WqyHB7KqIJqVFeVXe6h9gzTUoZEIoH9oyx2D+7zWi88VGC/J4Izky+hPzOPUCSMkf5xtoHScw3yfHplYvWqGz1yzauJiIXC/VTiXjz4bAk7hW2kwtouI4AAwdl7fIyLL59DPJ3C+uIzgk4OqbgP+/k6lra0zUcH0VQ/tFEje55A34SSFqvDlJHDdmhl2b4yeAkP8+sE82PcLyxhoieFmJvGRmsEed3+1j5ysSzSJDIKP45HXVhY3sP66iblk6aqqlQ6lP9MlB7lNJTs98K5izg8pDHLbtrznHRaImdpeEjKwhH2VT1vx9vVTXq0ZLWVvPW9l/rx1stvIJYUaXAAN0KQr5L1Sp6UokrDdEYq6Q1o+FgRZUofprQ+motU1ohwiGx5P41n97/D58hPA/7FP/pvcY4gvLpbpeH30XuQEezB3/zmm/jFr72CyxfO4p//zm/j+doaNjcWMEEPamRyEn0EwyZ1vEgS1WyeoG+gD8+2PdjNvI3lT35MYlggHnhw2DjB3ZwWisvQkhxTTsulAxqisIU2S//GRsdw7vw8CWocG6tbKByVkelNYWHlkVBFGmTv8sQtOz/rKxxQu167fN3kNJkOkjyRcAWGkaudoFQ/xvq936UeZKhrLRKuPFqNQ5MB3k7/iAMnGB+Zs6FsLcGR4GquRtvXbGwtWbsl433W58KOFvHt+YN7eOXiND5d6yIUH0CdJGZ97QBplvfiuVHcf7SCO7ev4PGTRcyz7bT8oEUj2UId/X0R6l6ZupKDJ5DH4souCU4Jvh6fDd0VCs7SjdWl5/S6h1k+D8aGJvH222+xXZaJUNp/SoEW9+g9XcTYxByqFRq3hQWMDo9ib/cI2mFAw84atfr1X/s27zOCrY3nRjYVGDc0PIGLZ6/hzo1L0Nb88/NDWHq+hXPnzhITWjgzNWFzZIqB2NhYsxB0BbU5Q3xmPjQ/ohX4PUikyfLIQcq0sDJM6kyBpwySs6OlFjbqXSAl78dZrKtV1ga6MmBkVAJipUaR4RBLEBQL1ASoAjyXxrJ5rsBADXUsA2JdaH3mfLYPUlAaB3422LY/ZSz4He+t42IgGufUwjQlKa3Umg6g8fk25MgfBxKoILyfhu5S9JjiFC6ths/l95AvNWjteV8q1w++/10c19qYPX8eff0DJqC8mZ7+Z75eGJVi7shyFRbLJZZTbjeV+BRA1VZ8Y3v62AZUHF6TzqQ1uGLna85CmcKVVeLPfukOfFnbOZ+dHnzBjmXg1dY8aufIQBPMaaBkJLTWTOlnlhcX6LIXnDUN/E79piqoX9XnMvC2hw3LLyJhREX9yP4XyVAItDxp3VuEQufKq3Jp/RProwAGfV+p1qz+Gg5WVJe28tZQo7ys0YkploHK06ggnyvakKC8Tjdv+JWvvk4G2qHxoxGjgVN9zGiQdGgIVemTEjSIGvtW3ZSgVEy4SIHf3HxGpSEYVbJkpn62dxyVZoX3VnotYDN3gK3tp/ARzAR0lRK9Dxpujalr4a4mePMkJwoG0EZ0Hs8xMulB/P7v/Qi1Jvu3WEOaLHWkrx9v/dzb8EcS+PzuXUSDiqIqEmxk2E+wcVhCOJ6hDkgvTpCk9ySfyAiKFgjTe1GI8f5x3gJPfnX0q5iMjODT7FN8WniOvfIBrqRmzdvY6t2Ad5aQ09TmjBpG8+CDnyzjwsUMnj2XN+voXDAYsZDscqnJY+pLehi7a1QZySc9F4Xvku1GWKcuDb10XZnRfZ1DAlvIPCh5D2P0WP/Ot75K4PsWto82UW+VjQ1rzkxBSSKc2qVXIftO4tGoBSLYxomsq9cdpvehDSsj+O7vf4/H2pihgfmFq9dw9ewsUgO9+PCDj7Gxv27z3gqyGIyHceHsvIHsl3c/x+LGNs5fG0GueoIwycrc/DQBrUFvrILtnW2SuRR+shNF361ZeFwJ7D78mF5DBG9MjePbf+1v4nvv/RFVkB4eyyOZ4X9QZnYtENfGjtFwlCQhjBL1YHVth57yLrL5XWtHCbWWQGjrEnnoWiZj2EXcGh4eJJjmKVtpJElgf/SdP6RhJLmqKjlBEdm9J9ThpMl1y/ahkhHXPfmR/2UyfRb0oxRfypAhb1fnbG0vUj9cODN92QyjsCObP8B29hAPlw8QGbzAPith8cGnmJ5OocDnPVpcRCBMD9bfRO9QCsneHpIlYG+njMHMCKZIGMemRlCrnOD8/DwWF7ZwtF+iJ3reMvykMymcn5tmPwJH+TwN9Ar22Q4iPBfYD8eNMm7fuo3piRE8evQQM9ODePj0se1pJV31eV04ONpDjO2oIeQ8nYPxiQnqlh/Xbp5HlB07Pj7O+mrrGC+WSaoCvhixxI3xqbP0/gvElhrxJIg6++Xa9VcxkIra0oBTA+V4Bl4yKm0+lT/KUeHIsulNCdAU4CCgk1ESo5TRkqcksDLvRGAoQFOoOPtAysfucFg43w089dEMlb7jL8+l1PBbeQ4+XLtyCbv7OyYAusbhL3zx3pIVvcT8dFzf6jS965+OCFy12E3DeDrdfertBAJkdmp5drqURwVU2pN4JIZZNuLE9IxNwCoFf4HgNDEyjPd/8h4Bq4VbL98kG9VmjDEbOvpf92pkFCjUVF4tYNWaMgGnE7XHErNgqpU8QUVl2TCUU2EKosD/hK55FCPsTHl3//+fp9qpTXSz04aR0be/nWc493TaT5/l+Wqs2jYepGfTZttrTP9o/5Dset+GabS+Sd/puNi0pSNS3xPcNIfhlJ/9pj5juWy7FAXSUCZ07Ji/CjWWJxwOh6wdtCDV1u3UaaQqZRo6RXopEKFtWSpcJBWaK+nQmygVlNGc/SbjxnvpvjfuvMZyNUg+aYiSCd5TIiOvI862bcF1okAGZVoum5elyDEzLk3Jg5KIBggeaSq4ciu6MNw/TSUaQSI0yn6exFBmnHWRzHsQVL45gkQPlc3jjiDT10svWBP5yuPXg7GxCTx9vouPP/2AiltQq7Ou5JbdBj795C5+/KP3kCbgKzR9aYvMNh1Bl4Rtp9LF4NgM68s6keCpT0IkRVpv1WQdSmSiMiLqvtX6AfbpzVyOkW32zeETGqm9Zg5zQWWvBuoz9MjdTcoi25TXVGtFfPn5LkGCHk5FJeJN2IZKxJxKp83gKkt5XyaOZTJhPUQi5XV3cWXiLF67chWJqA/Zmhv1Er1Xvxve2BkUs2uIkSD9H7/983i+sI389jq+8ct/DY8XP6CsNM0z0JyF5EOpmeRNK8+fUi8p1U4uu2LHtXdcjeD2vT96SsZdp3hSJilnb56fYVncCGZ68cc//qEtNi3Xi6xHDlnKQT9lUOHVyt6iTPvjs/24fv0NegnPMUTyPDU7ieerH8IbbGJprQx/m+CuIbzBQWy89z9DW6d8M+NF39zL+OGnP6IRqLBcThSdNqAMR5QY24Xc0RGPnWB9ZdlGArSI99ni59ZOeokAaHG0h33lZP5wo0l5rNVybPsy7ty5hXy2TD3awL2Pvo/DrQeo5VYQpxFptXvokT1j2/BG7Zzdz4bb+RLZ15C6hvE0BGgZatQ3PR1sbitUPILpqfN2ngJ4NjdltDokJsdI9M8QvP0YHswimgjRO/UQyNPo6x0gAVQSBSVIINH2kpwV3EaytHWMhvt2d2oYHRqh56bEvxFbz5fupSVjX2gKJJnsw87uHjGI3weV5HXYlpMMkUg8fbJAPSthZHTKCNb5s5dZ7z38zNe+Aj/lbZSY1SSB0HApVREb2zncun6NRlHJg93Yok4sLD/Dg8cbOHtuFukEseG4RoL1PhKZDG5fu4Ue4mR/fwJFGsZ8vsDn9sP9f/3P/7N3FZotyRbDUSMqxHNx4YF5IsakyYw1XKPWVtd5aVCaBBuxQikpYZbX8XoCrzNsRZDhd+oOgY2UXH/JMBmQ2jF9ZtHZ6VNDM5g7P4lnT5/imN+bV8WXTcbK0OhPHbf76V725+lxlpzCo+dowaW20VA0nm6hiJ8LZ6ZpeDS+TdeYAGRDiTz3xrWruP3SVXx69wN89Ol9VAiulrJJq+PLFTKJLLbWVvH0wWMK0hQy9LIce2H//Zkv1S8n0GcZlMLEjLUZcafsajPdw4CdbaDO07oYDT/quNY5bNPFTdKr0vqrf/dpvInagb+6p9MGOoP3ZNlVL4G5jJK1O58nAqFMCZrbUYCCdsrUOjRFGTVpFLVvlvpdE7cqk4aIZMy0pkERh2LCMnAyOCqMDL+Ih8qrdy0/0OI9G8aUrPB5WvCnSECtlxsYHOC9gsa8NdyqdPxqA3kl8sxklDVhrAzVx02xWgVcSMFIWq7fJtAnLYhGySg1VLe5ssb7eW2n0ZOTPUu1lOlNkFz50WhpIaS2xPYTGKv8HGcdBZ5uVHnfsbERC1V2UaE8BB5l7taC22AwQFkJUY68tmavZFt9tyzaq49Kkj1s4J/909/DP/7H/w20fYfkwMdzeyNhSxqrtpfejA8kKF/A49UDzMwMokNA2So04aMnUsgVEfAEcIGkaDgxiASv1XYDYXrx6sFwKML2aeKglccn+ad4PTmDxdIRap06tsv7mCAwl2b2+WC2UYeEgowzm+9idSmPZs0ZoXjp1jVsbu2aZ6tkuLZvGstFPmDtXKnIsLpomPvx7W98BX/l134Zb3/9TXz0g59g6+A5cSoDr3bYpQH+K1fHMZ5M4e1f/har50PlYA+HzQMSCG3PLjLTsnBqBZKY6HYVUt4gcBfYnj4LTPC4Q5iauGEb622t5NjWbQzHYrg8PYV9MuX/7rf/BTrsq5dfvoEnT5+Zrh+SkX9w7x6axSJeu3EV73z1a3i69UMUijvoHYjY2sXsah53br6Kn370HnYWH6L+/CH8jz5FKd/E+tqX9GIKcNErB43R1Vuv4uPPP6anFUWQhunnfu5X4U/2Y2p8xAi4VKe/L0NvbB93P/spNczBOPWxx+WjkXI7XhSNVbVeQjoWJsGIWfDTa6+8jP6BHnzwx39C46rlGV30Dk5RDj0E3SmbF2zXt3g3NZDzEpmWtySyqMwLvfSkNBgkkq7dhAvFI8ts0dc3Yrim4cmDgy3TJRU2EhvEnRvnUTraZad6aXh7sbNeZ19kqBNFWxxdpHdfaZZIUOKIZwL0TrzUoz72lYflVAQly5dOYJIe0ebmIUaHUySqeRRIDnozERo+GsDhKLa3dtA3GEWK/EjDg7tbFVSIjWPTETx9tIlLF6aoz2mbGrn/+BHvXSHx91houhIgeHsa+JDkrc1+TaX7KZ+XMU9PbWVpCQ8ePTHvOkg9aB/7aBSP8fDZAklNmM/dsNx8Z+lJu//SW6+/y5aA9tpxExSUPiV3eGRDXrZPkQErAUmgpEWsBER1mFpVi/V0QoAW2TKeU9k1rOOAowyQvtY1+qD72AH77KT14b3oOp+7chkLi48NgKRohrmn1zgL3PhB7zqgPzSey3vptNPb8TPBmM9UCLQ9h+cHyaoGezMGpmJQSkOvfVk0Lq3JyXtf3MP2Ppk7y+2U0WWCpn1ZBOwCUq2/eOdnv2kgZs+S5P4ZL33doIFTWx2wgfXurCNyDJQZJw0VsnyOgdG6Ii/P07yJghpc5uIqu+/gwACF1us8km0i4dT5IgGapDY2pnfW2dpbRkRtzs9OO5M88Ht5tgoUUJ5FhbsrOkaGW97nzvaW9NOu0VyZ+k/3EuKoH2RU5FlpaE/0QJ5fi8ZMQxUiD/zGyiEWqGfrxVKoWGZExMgK+Tw8vLZY1RxGE8GQ38J9ZQDlpWkpQA/baW93h0akwfudIBYVWLfxMz//LfbTEcrFPBWQQM4bk88gmUgiHOT902TMW0V7apFeVPYgZ2t0GmRy2o3W54sQUL1YWV3C3MwMlbBEA3xkiujqKeOA907Ekrx3Lz0ca2kqb8uGfJTLTWHUX362id/6h/8M9xd+wDqq7vL6aQhd2oZBQ8Vk2TrGy/3sy2y9jd1sHtNUcK052S7S4CJgQ0jpUBw/O36L7H+dBryEAkFKYfmhSJLl9fOzjHabzhI9yloJZxKjWK3usp353BTvMtA1Qy52nogM4cGDbbJ0hZ87ujA6PMIqKBt/gW2fYVtqnWIL3oCLSr9poCjv941z8/jZN19GlGRI658+/OQTLG1sElS0FiaMWmkRmU4NEwNDBMIcBs9dwP/z//PfIDOm4dMS9YjeZpDATVBtn1Th9VP3WIb+zDTrpZELBR4lTN/yxQ3qBD3rLPGF8hOl93bc48P/8P3vo0Av7CV6IRpK0iaiNpwsY887aALdH5vC5dkJrO4sIl89QrWZhS9E3Spv4Xu/+xPc/+A5tnbKGBvqx82bVxHm8U1iV5IE5GKCXkgsiEsv38bnD+5ZG4qYVRonNAx5DCRHUMjS4LLhDvby9I4fmQGSLuilEQyF5ovIKAhfe9+J8SuQ4/qt8+gf7MBPUM0WD7D0cMPWyEkDIn1D2Fj+HCfNI7g1xFfTcKG+cYil8MPm5XlPdVCIhEk6oI0Mny89YBlbmBifQ4TGVNlPvMTWvYN16kqV13Zp+Mbh7yqZbIVllTFYtw1EhWm+YAct1i8eSiPij6JapixuH9JjDEO7hYdjUXooKduVQFGJ1XqBBLKfulMlEUvSy9FSDxqnkQFEgr0YZLtqCPTk2MPWa+PoqIyhwRSOWZRkOoylpRXKrM82kZybn8LU2BRxoYVmvUP5oxHPliwfaySasKU/neM2+7VA/PHYtEk/y/Hl/afElCaNaQjaPdjrV2Z5N9KjUUyPz8L9S9/8xrsUGTy5/5ltOeEPao1Tip0DKFO5Ldwl8xE4iQEJ8NwUQG/AQ1dS7FTgS+NFxZIbqpe8KsskbqKm4Ti+898L1n/CTpLbHCLIKHRTQLm3r/kuMT5dwXPZGVqkK3sgT0DHHEbBX91W9xUS8gsdk7GTN6ZQTeVUcyaCvTZEt3+wD20Xrc24FA4qD1ArnBuaSxGwnwqO7i/joSEuLaA8N3cWX33nG+jt76OBClpZ7IF/xksTxzuba9hYWbF2E8s0g8Fn6F3FVl3MfvCZOmLrhuhJqI01jq8OV1sWcnnbY0iRUOZRmvFxjJHa3AwS6bqeKYGX8VP78iS7l7wbe5aMpO5XKtCQtLG9uUkFLZjnMzg4gkqxgsPsHvvLmVvUoxRwoEW1yhPYNWVSmdWnBEr+vDC6ago1nYiBjKIN2FLvRAY0XBYJBdiHHgprykiNvOyjgyOCTICstZd20FHaQCTEZ9XJfCn57ANljz85buLlV1+iYhZYjx4zbE16SN1WjcqkUHLaeq9yAlKRKfB6pjKVlCsNskDt3ZWx9jw8rNGgSc60KFFrMpQZfY1AWCYoUHGptJqb0DBnlIqUJ0EpF6u8JoYygez3/rsfY+XoExp7DSeq41zwu4KIuRJ00UnIfEqn5Tbj9MZLl7C4UcROLoe5cWUGD2M3X0ONHkhH82X0pH7+yh1cOX8eG6v00Ctb2N5bp+Jv2aJNgaCGZjwkUfv1I9zqn0Y2WaHh7uDSV/vhCYasBLaH0HEcIwPj2FjfptfvRJdtbCsfWpb92LIM1CKRvamIRYkuLi6Y/Hrp+d2ZHMG0ZDpEz7dWxz//w3sW5Rgg6/W7wxj27uKt61eIAcqj2CYRraOTaqMnwuvl1SvQgQChSEAvyyujfdLtQatLrzXmN11xE3SVPUXkK7dzjN31InVe2NE11ry8v2cEQGsrk7EBawclJrV+JYmz7fj9cdwcd4z2Tk35Qsn+KXvqx/6xGBo5kgxtL4EmBpUqjAw/TYJwvR3C3NffQp7GUPsd3b5wBc/W16z7hobm4Tnx4K1XbuKQ12o/qvNXL+OzL+5SzswVZH2IJexPDVPyE8sZYLlEuNs0GiHMnw8SV0TWNKR7jIUvNg27vPGATfB35E3WcqjTYHYJ2DYKZD2nl4NhevlFoLwaRfKwjQvY2l5m/wcxNqptfU6wvrGCe/d/bMRO84du9s2bv/gfozfIfibxi4Q9mBiboJzmsFl+ipo7j4tzt3H+3CS9nX0akxjGRsboaJC40bMZGUhjl4TcxfbS2sGlhVX09aYtkEW76xYrNYyMZKDNDUP+CI2wEtlW+e7Mm3ppMO+8dA0HR4eIs72Fi6GwCyMTCRpqGtFGGdOTM2Z7j08O0fWVEMlokXvd5vxWNp5Sv0jgjzXiVbdRkWSShrSqLfTryJGkXL5ykd6jPMw8Lpy/Afe3f/Hn36V40Qrukum6sbz4COvry7bGScKisGhlAjAgt9+ODRMp3l8NbayS1yltjYtCaimP1Bk0aGLZBlu8h7pE7nNP142h/mEMjQwSEEJkMdrtMk6Xk41RISswIHRuYR1JUJNHJYVQSLiBtb6mldLCM/1lngU/6N2Sm/IcY/ZkY0dZeWV0sqkoysxtw18vAJYvGQlHIBVbJPtEBaDiJaIx9BJEf+U/+LbNeTgy5QjWv/PSg50vKaQdFMnKDqkUpkxmSGQwTsvHR5rnw9cLr1JMRtfrT4WBOwvqQNYTwdDwEFtW1zhtb4ECvJ/jJdGY6102nRerzjrH5gdVf35nQ3M8QVF2Ch7REJKCMNYICkt0s7Uu4szsGQTIWpSOX3Nmal5xC8e4Oc/RUKTkQMOkTos55bf6UBpVexdBxZqByihvUxkiNKSq0PAcPRaPUjoRAAQwRXouWjyqLd7luctISk4kOprgdvqii2s3L1tfKDw9f7jPch9huD+Gtd0CGWsO8eQQvvjyHkFuGwNUFmWoV1DDd7/7Mdsuid3dLAKhGpY3for97CrWtx5TkRZZzzyy9KAPs+tY007PVK4SwaRz0qDCJNnOx1SoquWf++i7P8ZBS0AjFiwJ6EGfbxyeLg2Tr4nzVN43ydIToTBGB4fw/OkOCsd5DNMLUwh/p1nBRknh2B0ECXp3Rs8iENW+N3N4trCPNj09l6dLslfByPAZyoOGe2jM3XVMfyOOdL+XzDhBwNDIBT2LI5EG7QadxMX51/Hen/zI1rcJwGzUgj8CS4uoY1tK6Z88fcLny4jRswmHcG2Y7DWVtDxyCwsb+J0ffYT08CWkOof4B3/1q/jNv/6/Qd/gMEqFMo4oN3lXAQUf+8zD58gfpoB4XMqB2KBxVgZuLz3aCAlJgkSjRKKhCGBliqFu0Vt6/OmWpUzTbr2SpTiJ18runvVtPOZDwFXBLtm5vCfnRZLiaqN6uIbZfkUkjmOpsGbMWwuP5b2JNwX7u9jaIBEsNrG7s4/vrz/HOg3DdrOIbXqRJ6UjBI428Cc79MLlOZN42EhRagAjZ+ZwRDLZPzhAUlPA8vJztptDwGQwtIWMAiNkXGxITltu1Iv0tvsxMj7IPtTwND2Cwwq2nxNjWF4FzrzwkuxNNeHnU3iwl+5vuMZfJS0eoMeleS1tbKhh2EBQ3k4KC0v3iIdZ09mzc3dQIAmhf4/JPi+unqWsl3cwynLsbNND62ng8YM1bC3lkcse482vfAUDQySAJKdz5yboRW1bwEKNno3mRjc3Vo1YvfHVN0iEj2nQprG+ugcXDW42r+UhLnx573Ps79OLnphmW7iwurqM0dEpPH66wH7wkVA1iVHH2NrdJzYoUrKBdJ8L2jW4d1DrvNyIxj3UywzSGR8GJ+LoH4pjeDKBWDpE3U1gcCyIrqeMRIr4nwigx0uCSHvgj7hw/4tV3LhJA/U3fuM/ejeTTmB5aZHKocwKMj6aP3G28BWA2vBd25nPsCAHgR/BvkVFUIPLEAhdBFj67oVh0Yt4SejhuwCPn7V9cpTKrIjB/X1aWQqA9hYRGysUtH6F9+H1Aki5fTKGGtZysh8QxKSAujEfJiCXb2WYz+81lqtH61wJmQ15UVK0e6eA29m+Q2XRBfwoKdJLF9mbQos9Fvp849IVnJmbwuzcvLHGP/Nl7EivLhU6i/zePgWraszRPEmVkAV08M1Kaw0i4VabqE0VpirWqy3fHXCPYf7sOfNAVDLV2wyG7qN3/bA/dL0MnobdzGjx3jJglm6KdVNfaZhRjLtBdiTPqkYDpfmiI5ZzcXkJiwsLFkmkCVB5mSqPM4KqtnKMtwVK8EemSIaIleaP/uIzdT7bQEOrinJSuLm1P/szS3feF/Q7ciWPks9W0lN5jJorNLLTrJIJxgkeRYJbDalknJ7dAMvdtWS+2s02V9rFxlED3/3DH1Kp6wSsKUyeOWvh6yMjI7zGT6DzU7mcyfuxsSi29hbZDgdUoAcEJ8oxjU7HVaNiRgms9DLYXhot0EBlo03jfVxh+9dxkFUWlTI29x7h8Xu79DjXkDvRQmb1HeAj84y7euGlZzgZS+Ln3j5H+Y0hyDqXd8O27UskrvQxRSQVeMF2OahQNqoNyy59MzNL4+KBL8z7BDN4uLFAEKLO8ZnaDE8LhG2BM8F8aDiKoDeJ6+cuIpMeRthNr6gToQf2EqbGz+Gf/4vfJVNePdWH0//0Tjmv8x6Se+0nVS7nrezqyyGSrZuTwxgZGoKf8vXFk22cnRjEr7Eef+vbP4ux8zOUJ63/6eD9zx7iweYjuEcpozR2GhXQRL5GGhTko32revi3jFaL3rCWDsjzCIcT/E7nBCk7x1j6YpftIHnXhoJebORK9AqVzkpb4ISxsae8gQ6uWC0od0oETAGxBcDH9Mw6JLOK+nW5nWkE6bObbUSVwcZKERXihEZ2/9fEdwAA//RJREFUilS0M4EwVkoF/Kdn0ujz9+CP/ANYf0YjTSxTmyipsbaikKw/uv8F7t372PRIjaQ2Mnk270mkQPKsdFEiuQpbJxAnaNyDR9SRIDafF1E8LOPtb32L5H7d+qKHJ9uP3c8hcLreeen+1htsp7iRiWo9T3lx+khyqu3+t7dXrD3Gp2YJ7CPUtBB+4ZdiuDyjbDxHSES8RsaD/j5o7dnlS/M4N38dZ6Z7WcYanjx4is2dMtLUC+Ug9CoP4/o6JieGKfddfPDBXRwd7tmQt2IBzl8Y4tNFALSOre0ktGVfsnvodVX5vAyeL9FLqrZpdNKUy4AFd+zuaFNDbf0yaISG6EOdJcawPXvo8WlBfSo1xHJqpEPrVFs8Tk880IPDwj7CCXrerl0g0EY8U+dviF5Wnt5ePwb7x+H+B3/37757mNuD9vfJ9I4QZHwEO02Wa5iMxkcsnEUXAArw5CVpOEVgaUM9Jy02pNMZskBSY6+bFRUVPFUYh4XzLjwpFo7iAkE/nvRhZXWdzET7BtWoRNr63QFWvdSH9jfvqZvIO3GMnO6pY0qVxM7u4Wc9256lOQF5cTyP5XVO1X8qA8vGz/a32RSJn/O/Jv51XB5ab6IXN+jy/+Jf+RVcu3WdLmzE2kGXqUx/5ovf67dYKZphVwp8x4MR4LOdVCae4ngeqotjbHSReTk0Al4yZwl0jN7H8MiQEx7LdpPyCMyt/qfXvThupkNeExVTxwW8/IbEQH/zMxVf65/kBcuL1HNXV1esuArC0D5eR9k8v2+Qmb9of96PIKdnyNhZ27MuGvpU+VVsDeeKBNj5bBcJn6LmXgTKaLW4nqv1Ocl40gJvFGau/rGM5TV6TxRwtZGG2bROSmAqb0nPUoPffuUNCjoRiOdtbVXgbdXwC3/1P+B1HluWYM+ltHfJdjudAOWux+qUO6pjYGCMRi+HanOVBiRiZEopeYirLAOZezRobSn5VWYGrePRtgLHrQK9J5KMQh3PfsDr2zkUOwWrp9a4pXoGaVgGkPHF8I2B24gGYmjmXQhWBrC7WkfWtc3itlimLg6OShhMxTBOpVvYLVmCzZupOSorDTnLMDCeweNH21jNPiPg+dhOo9bempvTcPUvvvV1yuMUAS+KgC+B/oEMJsZmsbFxYAb+d3//OwjTyGiLfrWXyqjeYwfYuxECDZua4PKX/8ZiKVybGrVcaIFQFJfODePa1XmWZUSogaPtLfzwvR/hv/2n/wzr+ys4czODDg2RDLmGmton1C8CtWRCQ1/hcAo8bH1qIwbdNo2xAo3y7M8K25h9QmNVOyKwUnDy9RYOaBxevEr0DARa6os//ZIOi7nTBsEzdsx+pNdMSKFtZPtomF4Z8Kuob/Iee3VcD2QQY5sdduqYSg9hhcQmTm+k1hNEz9A0Hj+5pyYieNdRKRzgiIbdfeLnc47pQSkM3JrH/lc/CxcUTRfwR3kN25CgoWFrZasJ0vsYn+ynbrmw8MUh2i4a4e0NEhCSp7Ovo4c6QAXg9xoeV9vxbtYH1jv2WYQ8Fk1Rb1zY2dXwo8ggn8I6qEz1qtbexdE7dA6jw73o8XuQiDextL/BbhImE7e8wsgCiZmbfaN0Vmxn1u/g4AixpFJP+W0u64MPPqNMaslHhYStRtknxkR7aRyIN92kDfsvLWQxwTppLZN2dFAbzJ4Zpp636IzQs8qVkUlmbBhe7bK7v4ut7UMa0k309Y+aUcNJkrJBjFO70mPfXmvQGLpoKDdtdGbvaMfyH7ZPSsREZz8w1TccCPCeCfapn30qosj6eSuYnjgL99/+jV9/d2ebLLrawauvvIP+/kFsH6zYGiCBv+31T4FncxDc+HQaAS2MVdqLF0xbv/qsIT2BvIEl3yUQanQ1pzpJ/SMgLlhCwV1rDM1thVjAAFmlTcjzPuYt8R62boCCofvrmN3vtJv1rq8FmgbEJt9OWXSCVFXn6cwX5zsX8TtdJ2bDawUEurdOUohzIpHC3/5bv4GB0VGCpYb27Ep7/amP/85LwKDJ052NNWjvnYoielgg8zzYdiqazjEjxeMqmZ6vnUId5qhIyROrf4Ae1MyZWaRTSTU76yMQPQUffhZ42z15Lxkbuyf/5v8GEFYeHtP5/M85l2CiFPqKbtSkvnLmKZzUReDXGgzluVPuPN3FvEtepwlitZuGPdqUOlMyooNlwuBn3UdlVlZy86p4jdY4NSiISugpQVZYuba+UDaPCKmYVp1bZg7KjxlpXq+lDclkmn+zv3sIgk1CIQFXQ4DDU5dsxXq53MYsleeVV17CzmEFf0RgHh4dMq9tc4dMlm3Sm9b8k6JOyTXpnVSbB1SiJZZX64wUGEJ067oR8CTMiCoK9YTt7dL4P0Ez4O3Q48mYgijq8MF3vSjnlVGD3qVLACVj6EFfYBIJbwy/fP1lMsVjFHYJ2mW/lffR+jKKBAxf8AQBVwOFmkLBy+ifPItoYpKgMIiZ3jH4jzWZ3UYoTa/gxIMPnv7E5DhC4yG50Jb3iiwbmlRgThQXz89hfXWLBiWCw4MdLC5t8HcFC4tPCR51RzfUPybH7DW+Oz98qX9O/1aWiaFYDNNsUx8VNkDjpuFcLR+p5rL44Mfv4//9j/853qdXoa3Sz70+iK7PjQ69I1sLx1t3OlXKho/Gom2gI09XE/ha+yZPgBWhDNA7cmmHYrYZ+yicBLI7DezS6BcoAyabfFnk72l57W/7X0VWfboE5xHcfHUcJ4oc5DPy2RY87MNa/cSSCp+ZegU793fQzCk6sYMSjeM5Ap2bclikPv7m+QGUGi38dGULe4UsMcl5lu4fDg1YPtE9Yp2G1tVGer4Iol4q0nFLspy24CIZRJAsCURn5+KYnw+hmK3js3vLGBgeJQE7ZpuQxFFewslhpMeuIzMwiVJum212/KKKfGmkR39oWLcM7fqsPrP5bz5bGxYmaVxKZW0/70MwksTGzh4JQBMzY/RcRGK7ERoikgIa/1BkiETEj5vXhlkvYmizhc2tHI1QgBi7SfJZQd9AnH1Eb2ysF0vL60glE9g5oG60iAUhkDBpWQUdhuUtxGMhlq9OvdrCgwfL5t0PDVE/j92Ymh7i/Yome/Oz87h24yzlW3PVDdy9+4Dt1YG2kyfPRLN0TEI1jr5UCh/+9ClJYw6R4DQyqaAlA2h3aGyXabgqcVoWH8siPFB+yV6LHfC5gxgdmIL7v/qv/8t3ldOqXe3i/LVbFMgTPH30BboK2U1ECRhNNj5/CSbqREtrxI7QLqsCTvEDm6sgMLAnDCQVpmxzIRQYCbWMmjpEIiBmVGGFXuTmE9xpeEvpagS+AlzzDPiuDc/0t25iDEtGhbeSEZIrrbv28Fw+yhRQz7CXhF6drmN8N5Ngf/+pF29kWzt4g5idHkWxVILWHcTJ4F/7yht0S5WtQHMhzlX/VsD+3ZceJeXY39ywyL3Dw0Mb0hJjd7wcGW6+q16qi8rCqjheiTMnpnkqKaTKKAY9McWOocC+GOo0o8bzzBjxDrqWDW731jFTZztHf//bc18ErygziIJC5NV1CEyKoFPm4YO9XWSzWZvMV8SePBgLduE9BPoaurU25ONezMHoGSqn41E5iiVDo/ZR5nLVUJFIElqVvUmU0rqoerMNbWroIiK6KYCqQ6q3j4SmQ0bqxwaZmLJfBJTsVIrq9eHmrTs2T6lV7Ef7R9jZ38fYaB9SmV4aVm370aAhj1PgDylPDfafhjDpqeQ2cJh9TIZJTSGoSA5PWkFQ7KnEongsJQvcqLapEBmcNMjCK2002gXWSZsnurDxoEzloVevebPuMdo9NKYuP8aDZ/CXr9yCLxxEKBYwT0YyotY5yu/ZMGmXHtR27ojt30bZN4oPFtp4srRtq/c/2fgc5+MJJEJUzEgQTQrve/d/SKMtxp60rApavOsN01gHDjXogqPdIu9dwPTMoHlE8lw+u/8lovET5AtNGgOWoEd7WGlXVhJJslfNY6mN1S+O6Lrg57EUCclMfz/uP1vAo8VnWFtewcf3HuC//70f4A/ufoFY2I2x8SQmL2XQE5AX44bbr16VMQcyiRkkYzOo1LKUMREURbcRpAgwGqrXOhyPT4arwn7VxoxNtvkJUqNJPHp2yM9KLC1ZN1vGF2WIxzScH4tS50h8RIhEdngGLt+cQCY0iN29E1y/egceMnIfQbVZp/zSGxifGsb6wwUapCaq3RZ+ITSC8wS5H5b38PZYH4Gxgj/cIBBSJqVjjhnSs51hyqPsltNAEgn+iCiYgvJvGSN5UFryoCULSr+l7eOnL7RxVMjj6RfbOKmA9Q5RNjVdQb1oV/ndNnK7j9DOr1kSZemL1jPJiPdl+s1jzGTSyJBUKb+hImupcmxLkXHYs8rFvA33lVi+eikLZWufHB2hMdFSil6SsRbC/gxWFo4wNDhoEXjxhNZCVYw8atnI2EifBR9pk0sNsbMA1KsgjdlFVthLY0FDe2Yck5NDJKZVenPEYNQRTwVsmO7ylVkkEzTEeZLv/XUUSL6VSqnR6MHwwCiq9PIa1Rw6lL2Y1rzRY9fuyloEnitqaY/LvLGBvhSNagzLz5+ynCwPPUfNb6ETp16GzWNaWd62QChnr7AGatU8dXsC7r//d/8P724sLyMeTmNofBz37n2I/Z1tWr5JZMi0WgSdJjvf3dGkV5yFotK2NAQj3CLIChAFhhRWB2Z5nIph+xFZvwswdZTAZeDJzwI49QRfAmcZGL1szkgIzJeMoQO+9igd+Df316+xRf6zI/xM0dJZdv9TMuL8bf9p/uT08+m7BFFjxVpwOjIyQCbaYEP249b1q5gYUwLHru2Wag/5X3npfgKJXbab5nNkoGyo7dRQaFJZFTMjxfvqR20kQ2JCqXP5HH2noZ8wDYaCGuJ6vs7X96dtp1/dV5Kse+vp+tMZ5tPpasM/dZyf5aJbdnqyYM1HiUFqlboWC+rJhbw2/KtbmRTQYUM1uh/v4XjN/MdGFZCozAI+u6+ICMuj9pZxMfbJ70RQVGWlvUlEI9bXYkdaV6etrTWpLqPpwLqL3ofHJkd17yDrrmFJRTfdvHGLxqGFH//wc9y+fZbAp1x8PfDT41Nm7LDfjUg8COIIni68T8b4OYnGLg3NrtMG3YB5Y00y7qmRa6g2cjgQgegSwCmfNN18ZtnmyTSEFSR4qy6gJzd4xoOjnSaN1DFariZ/20h7B/DW4B0MDBFIWVXJoLxuETCtKUt66ImSqZK0Y5+AkKferJHB9vD6ufE4Bge0XsyPndwTnO0Pwt9OwkcD/Pufft+iN7XZpyLfohEfJqaHMdZHgG8kcW52jMelGC5L6HxY3caHH97n3x14Ah6aXTeO2V9+gk80kiaTVZCCgm8c/TFd4SeNesS8XZaxShjqwfsL6/hkdRtfru8gz/4QIXv7m/NwxSkjPlaCgKZ5CF1LAk/ZlFekTSkPEVL+RHriLe2cS6Li9SlQ44SyrzlPzRPxmpYW89Jg0TB2UcXBQRsTk73Y2S6wTOwf6S37U/NWMrpUf5MhLZpV3RQgMD4RpYcySC8ghu2DZyQlBzzHS5D2sUB7gK+Aco79U6QXxFv2Enj3/ZTBSAxHa+vokgh/wfqySHxJL5yXyEOdZEZDvGodvaQT0k21mjJqKNNJOBRDjXKj7BK6/tYrPsprA9pP6Wi7ikr5xALKFKgi2dRQkkaT3CTX2metxkqZd0Tyq+f09WsLGRf+yi//HLS1PGuP1XWSM34p3eZ/5tFJV/U8HYtGE5bpQUObylZx8cLrWF1ZpiHwUofrSNDrefJsHZubB+wfPpt9t7u9ZRF705SjVG+CxnyPpCqCG7cu4fvv/RTJcBQ79LQymTgW1u9BezJp9IytzufQ6+pPsO8a7Oc4ujR4PVrQTkOsTDHaGf3mjRt4+GSB7eexiOO2skIQRxWlmS+SLLKcGuJtaUsZ9qmGO2/cuG4jVJXiPhae7rCdlBQ4gK3NI3qe1FX2v4LvSlnqWqaPRm8E7v/k7/3ddzOZMcSSSYQJHlq7sL+1iXPnbmFsespWDhfYORMj8+yEuq1L0TzU7MQ5ekJHvCHZKdk0JVkyZeBJfGExHVBVr0hwLKKPBZIREpJaZwh49aYLdY6AURfwOx3XMd3AAFzf6TRdry94jjrcwFoKyHd+snuaQuoUnan/pAgv3vmjYUhLLaIyUbACVOxbN67i0pWLmJufZyeTSbBBg6EAhVEpSP6sl25KNteoolZUtvcGG794GrTA+rBdzKioviy3eX4snwyEk5aGdWJR5YlaIMXp/bSIVgkeFYVlIeSqO691hi9ZTxoBx4tUe+o+zncW7afPPN/moHhfEQeVQ3VSpoiN9XUKXcjaSrn1NLSnHWz1aC3AVDnpRFh/aR7KisRfGSWNzOupDrmgYSJK63nyzPjBREC9ImYqk6U1SBrS0/CEmLPC1pUBIUWio4CKQi5HJujsPyUHzbJp2MM6iNCwvfaVl3jbHrKrZURjBF+yTbHrJD17MbzN3WX+3sXy2icEyJB5O7YBIq+JRSYJLEf0vgZ4/y4OyWZLZP0e3wmCZMTFWplliGDvoGQyEIkpBJogaf2kK04QSNF400g1mifkdHVcSt/AleEz8IdOI0pZb0XnKeWSi+f0DiUwSnLjagVQIFgtFFYQIEhpy3r/SRmrezn0phJY3ibb7dGeO2188dGHWCJb9AbJbqnU8mT7h84A9TxGeyfJgkew9HwFaQJGgMD7YOMBNrM7lLcGPdYTvP7OMLZ36jZnoWFxbdBn29jTk5F+OC9+sn8uZOvHWCUhWT7Mkt23bWF878CAgXM82QviEdvX6TuXIhWVZopgHg5pQSZdF7Zmp1OGdglmM/I7ESv2G2Up6AlTTmpk+WGCDb+nwdfUgJ+EhJ2K3S0y8Z0S5UDgyxfbkBfzA1ubZdG8haINzTjwfrrm+q04Dg+dLe0Vvg0awWarxufI+ClQq4affHqIHEGnyvusuo+Ro7EvtLoI+Wg4qR8PFe4uomUvPU+P5TPZ73/6JX20oX+XpjCOEVGiX+rS6MAEvd9tzIxP4/ZLA/QgAyxrhdgAFI9aJDgkCTTu2nhTwWQSaLW9j95wg32iISuHDHswd/4C3vnKOdz78jGePt+xUPDni2vWFC9eGlH6Ny9+ISNx5swsjfMx26KAAyWPTTq5/gb6kxb00emGce7CWVTLBdvBNl8o4tnTJUwQvwPhJrGdZOykgdx+AxfPz+LBo8/hj6SwQSOePapjY3MboRj70lUy0ncCuoYeYosnyzZhvdjn8QQJtDeEY5ZjZGSS8ggcFg7Rl4iQFAL9vWlcvnQWZ89et52KfV6S/sF+XLw4j2QqiMNdbSfvx+hIDIOZDK+tUB9G8PWf/av0xPaM3MfDKcqez/BnbOQM3D/7lbfePXPxvG3Mp6SosnSHewc4f+kWBidHWegQlp7cw9YOXU0N9ZERSeiGx0Zt50etVjcjoX4hEEq1CVtqWRMCO67vDZT1tzwhvvTOigugdY5OPT3MU3mtneT0mu5jnyg4Olneht6tU3W+navPzjEHsPWuswTc/EDBs62UaYBF73vT7Fh6FRoqmhwfxWuvvoIYG9q5Nbk9hVepW7S4zZ7zv3ipwLo7vSB+Otzbx8HeHv9W7rEGFcKstBkfCf6L8piXeFppHdP3p5W2X0VLTU5MWnYFpQRScIOGQ23ehj+2BYYu4R3snvzPFuTqW352nsG/2Cbm1fK26hetaxII7JFJLa2I+bSNzWh9lIYENNypRZ0yoEYm9AAViR8sOIL3c7wSYgTLqSY3hea7TjRI5/eqmYyWmLGeoSEbna9hQB+9I0VxSaGUUcKyT7BMWjjc19tvGShUZmXjbvP4O19/B2trm7hybhRhskg7n4xXc3fr2x+ybXIE2CCN1RFSsQwNYwS1apGGPYZCZdPxGk+0cFoLgMX0O/yeZaIX0WnT7/A0MUK5l3OivYds7pQ10Fbk1l5khzmy/WOCYY11S7tHMd83al6uIsYsEwUJmvJT6iaBVAj+sA/9g2l87/lHKNQPoD2S6CPCE+y1LUY0bKq5xm6nQNk6xrd++WX89o8/s+CQcDhNtptBuZDHL33zOta2i0gOeFBpZ7FfXMXG0Yp5+lsbVSq2B/VyB5cujdLL6MPTJzuUXz/BRsOdmjOjOTLBVSeqj5w39av1EvsnGCI7puxp6E9bzfcOUP67dUTCHXq/MTJ96YwWn7C9euglNDQEqgAGZfgmefNEef2LNTokU+wbERN5xmLbYsXKyyeP5/i4i/W1Cvb3tHxFwsUXy/fio3RT+CAw1xY5yuytpMDjE2y/HvZZj4/y2TA59LnD/NykrNBzbPjRoJEI1CmLJCZV9uEdetrXQ1E8ZZ97rsaxd0gdYv9Kf/QyPPlTz1aLKKxc89FO0zhBU9r1Vvsv9fTQS+/xQjkTlWlEIwzVih/xdByZUR8m56KYOzdMIpWjLFCGeO+GMWK2Fd95B3iJXULOsckxZGgswvEQPfEodvcK9Hyc3H+6Qtc6IxX625kL1jCjZD9BbzsapkcVdlIRPVnZwegoPf3KKvYP9rBHD2poKIP1VW2UesByExuaHRqIyzSCjyxatcbfIo2BdETBIhPTE5ibm0NvfwhNGh53N079UqxAASE+S160P6DML25663UEIspaQRJNHa6QWPniWSNFgZ4woiFe2BNgfxXw/Ol9JFIBC0sXHu3sHLE2RRL4Bo6yJbgDbowMDNK+tPDpZ+9jcKwPdXrc0SjxmbcR7s3Pn4P7ytnRd2ulGqIpjbEGzcWSAU8SMKLxAFnPOr78/EO6kkUWhG4b3WWtIN+lwSpWqqfASwGWF6Ue14jH6TExeLE2gRmPmABKKHWCIgD1ksBJpPU6xW07xREg3kOnE7TUUfIkBHY6TUN6eo7zfF3GZ/FeVha7mZ3k/J6+CUz70hn4vT2YoXeYKxZso7U3ydR1P3WMxtzNJeezlBYnHIsYq3JuyF8Jnh6oz3ozQ9SlEPls4z55BBpjtzBy4pbKpUIagMtq8E8pgs3Z8egL4676BnmPfmWQYF21n5L275eHE6dE6BoZBL30bvcyT0q/vD9/1T5mXHSOjBOf+2IIVoArAxQKhZE7yto+Thru0rCOIunKlZIZP4G0huB0zGrNDpCAUfutERV1ozZX2dXeGsq15uFLRtTWMLH9zOvjj+olYZN3JoVXhmy1lTah0/bniXjKduzU9ibaWVhzSVpd72a9Uv1pKuY+Vrae82ltPFu6y3uUsL+/iUJhh2Wss322LIKwVNiyUPmQa4xP1cI/eZYEhWaJjFQZT+jlECr8fs2BKBhGm/n56H3s8VyWlHXQRooCHza/yZAWwGY3ayw7PSga2AHvIIKNKPqTYbQJeFLoZln7fmmzNpohJSEj0D7e2MKHKz8lOBFU4gkMD05hZvI8xsbOsP3jaJQO4anl8avfvEliOIZ/+aPPLWJL3oraUB7QlausOz2GvcIzgkqRAFuzcikSUSlr0n0BnCUolms19HibmJoYwvnZXpy7NITRiQiGx6PY31XWbvUDS2f95GiaFtfqd3j8NvW5jUp5m95OGKk+AhP7oH9Y+SurPJctKePO1jihR2F7t1EOtDWN5m61RYJaVaTCTc/GCSKgjlKR2q0ew4njDpk4n609svoGwlh4VqRMOLqrspgRlU7zmD4q5FnGQl75jdvjCEXayKTHLNpXEYEKc9dogCbkRVg79G0ffpGFBsvkp/UTIH+t7zxC0V40L/ai0NzB0YGPREJzopor1bPUFs6z9as210iE6RTLYFjGWiuLg98bMRxLJ/oIyGV65P2YPXOJREEGmvKzu2sy1WqXsbJQo0xpeJT6wwq2qQeSTVeDxIqfTyj7Q31xTLNv5BXFYwl6aV58ec8BcTVAiIYnlY7Su3Y8YGWamZ0bxdS05sESSKRFHsIkbo9Qa5bxjGRzdGgKU9riXnNk0ThxW+mCsojz/HQ6iN1dbR5ZwurBEoqdI5TpnSv9VCzpQ76ximxlmbJapwE6Ic+qIhh227ouryfGvmQbqY9bytzfh247isH+EZSbh2zjJgI+4oRbuT0D9MB7bKF4rV5AkN5WJN6DZIbm2XvMOgXpsfnRPzLCcxVNWSNOKFlxE4lepSTTIuEk3zWWDNbBi/7+Cbhfunnp3aPcPhYePcYm2erY+BRGpid5gnbqpIITcO9/9pHhsHaQrNWazju9KQPCE3awgeLpj0CZJ6tT9cM2F4qZ4isjgAyOg3AEQ4K9cE/CqnMN56RIRD5b58NjkhgZHestYyWSLIGh7uV8/6JzdSN5DDJi9rfuz3eFImuuQIZDi4KnJ7R/yRzdZTKJYJTuZ4pCpjkAuvZUyGePnyDI4+FoGJYt2+5NQJYAq6x6Hj+/yN6gsVRlrzg8cDJvaKhKp6r89q5z1SY2zCCF1vcyBqdGmL8yihoOy5M9a+2H5qAUOTSmHULpFqvdnKE6AY6CVAgmNCY2v8O2lBGSN6ZhOxklNbEz99OmMpGxy2jyehm0eJKCQHda4CaFKuWLPK62ZCcrYotgrDkCH5+vtj0deONn3t/qwfvbjzNnpklkBXUoPF7goXkIRTDa8+wcj9XZASp9ZhnicV7jRG4KLJQxIxFL0/DkCZ5ugoOPXnwv9o82WZYG22WTyuDC0OAoDrNs5/oufwWiFGjeYHBohoKdRjgRQKG8Q4Z7iExyhPWsIRjQFhtkdpQrrydsK9e1INrrJQmJBNHfO2X96qV3bZGVbAYlTm3WPMiuabK6a8NhqouGcVt5EjiRtSINCNngcnENxeM2wlAQCPA7D95D7aRg/SLCECJwOJPvLgToLWq32mF3HreunKdh7sP3Pn6MsqLxyNKDYY3zF/Dk+VMaTZadHplIgTLAoysPwmch6coEEiQQJuJRylwLM2Sjki0Pja/2pcqkEnj+LAslpP23BKsHkcQ8wWmIdY3A5ec1CmmubEOpkSJR6jK9nUw/+94btYCPYIhmnd6u5CEUTvD5am71G/vXdcy2leeX4Lk5gjEtaJf9z3K6PZI9DTlGJTkE1QQJRA3PH+esKDICMpyGEfa/SqfhYSeDgxbJnjkXpD5XkLWtcxrsE3pkOLbhtGRyAAH2V/fEj/sPKQu8VmalyPZ+Qvl5QCIWSqfYl7vUpTZefq2fz1XEoYiLMJDtRELx8usDJg/t1ilm6GUfiS+UWRFXM8CUW9VVJvFgf4uE7hgzM730zp6jVKRkUL921+qo0pvu4fPdvEdTbca+05z9MfVDdRynhzx7dpTyLSOt+bwSHj5cN92SIZiZmSAmeWzbdV5CA+XD8NAAZTmCg72ctYvH34TSGiUS9N6Gh5FO0pBSN3z0cLTJYrtdII73U/aPsby0Q9KbwslxjWTtGDH3JGKBFNsyBLevRqdEacNCaFEfPD0x6omimj1skwaNpIx6ANvbu2hV+0nYE9QbEjgfMeGYnjeNa8BP8szzlYqsQz0NUF5PutrNnDrnixBXSBZp6Dvstx5fm8YxiwoNK3zHNGBhC4aJkCyGWGdhTTQYM2KvvcWGBmigXr599V0JmyKHCrlDbK6vkmEfWk4+C79kgXf3t/nuYeU1CUdQJEgaM2eLyz/Sj8BQYCxRE+OSQlmX8CT2Hd/podg3Elf9z291Db/Xmhpzq3U3gTnP5/8mMKbYfKmzlBcrHPKboZmma1rI58zwSfElWnqyXs5TeI0u4je6w/DIoIFoNpfn/V2YGh+zdSXjY2Om7BaRSGW99/nnNFw59PX2Is1frdvqkXVQOVUwWmCXhoKkYPrbjJR2HK7TVd8gw9fQg3OueTb8bOeobGwDaxsdV/3VYPynOqZoNAT2WrQrozg4NMTfQRsK44l2rmpl73Y/3sdpWL7zG/ZJ64TgoP7RfamtGmJzykHxaGgr9za/P7Z21TyUwr81vKZwYXlS5pmd1kvFtkhCfeZ1UlLHCPLePKYym+HmS+VS9XTsRMaZ7aNzxNi18NQJ5+a9eK0m6ttWjpYF3YT5vXbw1YSq9oSS5xiMBNCbSeP6rasoEXxbx4ds8zaVw4Vimcabv9pEU8NRDXpB8sjCgSHs7C8RBHdZDmUND1DBlNhVYdjyOvqh3Xpb9Lq0tby7R1Fdkl4ZThKR6DCfwTZQU5LNKb+kqxXG1tK+RbCqXUsnFeRRxGpznayzhjK9mqX6JpYbK9ht7uKonMchZXKh+hTVboWKzOfSM9FCZA0xKbKzSaA92FvH2XgLL925jZ5ADHcfbZHpN6FcmErv0+DzCySNUzOUCTJUm1tjMbXwUYu5PQQ+TfMFEIK/40HXfUKlJ0Gq7qJDNqvFrJVWFUvP5T3KELBz2Fdud4jvAYKbgjN6bduURoXg03QiOZUY9KTpwshklO1aYdnlEVP++STNO4cIZvLugj5t5qlFtqMGRmF/ErHQDCKBUZ6ToXcZw/m5dxB0T1G+lLyZeks9qte6eHBvy4igGpoiYi/JkQyTPCeVVd6MvK+p6RS9bGWboLcmg0iiIJluVFkmTw3+Hm3dH8D9e5viVfSlOmiyXZr0RGVMUykNFR/hrddftQixublxzJ3zY/5sHOcu9OLqjSEk0yQi7JtigTJKOVHAhoqlIUfJs9Y9yevVHlkytu/+/d/E5XOTlp7qmIY4HpNhD5DQJvDs+R6qlJMm+/lE+kF96bFRCWIL/w4lkvjW199iu2udZJ33UHCEGw8fKFWS0xhD1HkFCu1s7allKA9BGtez9JhJpPpTrLfknpWUfpEEsMSW8EDnCpPdPkVcK4IOJGl1XNUuETvbVFJF87Zx6QrJ2IkiJZtsSw/7RQvpib+8l9iHl8REQ7iaK9I2Gr6AB7FoBi6vcjpSzhp59nkFnqBSYNGjdvt5LbGeHpcn4Ic7ECJH8fC6MGqSoZAXFToz2pTUGzimXJXZjjSKHhpFV5OyQOxmX6vPW8daGxa3naSj8QT6MsNwv3Ln+ruG8WxYbU2u3Hi7u9t4/ugePv/kY3x592PkczlkD7XimMor40RBcXZrVZ3YAYZZFDher5cdZ4M78y38W4Btx8UodbK8pNPzrGnFJnQCYVvHBa76m9/YzXlQ12r74HQyxs8CdFpuXi2WZ+fwJdC363VHflCopcZh+9JpW/2dSlBJyKiL9Aq1pkVGSzvwKlpIGQieP3tK8KtZFoeR8VEytKDNl3g0ycn6CpwNsFkvW78ksGXDOsN1YLvtWiCAgbzKY0Kn9uF1doZTVPNWWB99bwZHBo/HYtEoevv66A4nKSga5mjTCOfJAil4ZGWKbuOJZvA0dKPn6ln6VaopeUqaYNW8kTwWGUcb9uN9nCg+x5PS82WYQhRC1Vv1GR0dtQV+Ysoqox7jp8DpXN3DWdPFllV3UNk0ic4CWJ0cTxZs27pjyOwvEQoqv4ZW+KP9ugQAWlehyEXlwdM8he4vD+yASiYgFlnyaAiL/XXtxjVsbD1jP4StLvIuxIA1Se92xWy4tlynt0djo52S2zRamth2dbWWo4FoeATVhobHtGVGHR0qnMLQ1RaFgsLutV+SwmbLOMoT3M3JKxloqOtyexXkdqnsLQIf66+FpoO+NEGogiNPARsnewhNJLFZoAd1ksNOexvLxysKkjX50zh/vaoFyUquKoN5aOtitF/Qm7PDmJm/bGC9ttfEZrEAZU6XIoOg/5WvjbHPNfeiHXLJagmUiv5qKTjBo/WCTpJaZTdodBSNeGzrCRX4IYKkoepnjyg7bE+HTCjTf4iAHze50fqpWOYMNaWDWmlVvYWx0X4jpZevXmU7hmmkSdISU5QfAVEPgSNx2tZlsuIgcvRq0aXX50lT7k8wPnIWE6OXUSoRR2oEeXohScqym75l5ySGo2wdjx8tmo6KjEkv9FkGyvBDP5QfyYmGtqamtZjYmYPVEhAZZ0GCFidrbZGMiDYoffLgwGSOX5ngSl5T9J7HR/pIvGv0kqPoT/fTiwiTcE5jY3uBRlnDpTTwviGWLYBcThF9wg8Zcg1TywiwzifEhmqBoN+wZQpfvXQe6XQvdqrL8MXYB2zzKI1Up3VMT2jTtrCQWihnros46ZJ+slhxYslffvNluK+cQ3H9C8oUzyEZqObbeLqotVLCkC5GRpOUcRKdw4q1jQJGXnnjAqr1nBkG5Z4MkiicsDxBX9KMQzqTNAzRbgEa3tZCWG0xIlnvsCD+sObej6nPWtvVpOcSgZfeD9wabXFC4GUga8dH6PB58dgQDRKP8xRF3iogxhfQkC1JzEAfn0GzSDxqtrQZq2SD5EJEhGSvxTbr8ZAIdmpo87hGqFyuFmVB9wsjX9J6NPFp5eSrUg8LJAFBGvgYmjXKZExERmH3Skw7RQ/q5rV3JRg2ZqrGJMhpnFmTufpbrE9gKIWVyy4BkJHhIQM7gRMPUThOPSWJPCttgmJvetcJ+vKFIXJA0o4L8HitXaf3U29FCu5c4TBzudzqRA0DvPbSHVZcbOcE27ussISb3wka5TTJveYhHpdr7se56TO4ce28hRH3prQYsstO7eUJJ1hdX8PC4pItHlM2C+2rP3PmDAHcWXAogTW3WgZC0UpmFGSoqORmpNg+fLaUvlCg+0pAMu+SxvHFcBgv1D+rM4tm9bPKsa5sNZXahrq01YVttshyHB0c0LXe5v2qLGua99d8AAGcyqpzFT6tfGtKSyUDq63cda1tSqi+468ebcN8BFeVUwbO5qzUeSyIDI1y/ilcWPuvqP1lzNR/6mMZNKW0Uj9Z3/AyKYR6xTwiHlC9rLHZpi+AXf0lodd6J+XjU7/pqliUAk4vSfMhmi+q1LRHVEtSYUOj2mk2xD6SMYzGIgT6p6xPGVWShkJF25Brfo8ekTtBLyNrZZYS1WtuDPf2o1Z1gLnVpufA+mq+SmWU162M37o2HkxRjWqUCy8SqSjbh2Vm8amKBGSyQRoEzW3JUGc3mzQoVCRWSmHkxzSgETLMYQyg2ySQytDlduFlXysreLQTQoTeRrCHnhCBW5t1evjcKtn37sGas06KYHcp6cU7r1xDNEUgoK492jjCRlaKS8AiefL7iugbVmJYRz7oyllqJQUrhIIEnB5lNPDwWvYV29IXcBlT1ZCpBIv2nq8mVhbrbD8ioakUe5De20mrxLo5OwYrOWqifwrFg+fsoyYmxyfJ4AkoJ1GMDV+gMYzC74mz38YwPXYeywRWVzeFr73510kWk7ZV97kzXzd5f/9HH1FWfEYiS+UcZZGG7vIVPHu8Tk/lFRoDYHlxn17GM0eeKDga4TAMOH05HrlDLn30gl66c4NyTD0iMMejQ/iFb/xfMDv5Ggb7J7G3XSEBoSyxDl98uenUj7/OLr8deuCj9D7auHh2wELvy9U8vQIatHqDMjjGzxnUKsc02DRCLEM8GaRn68yP8QYqjBmqnh56BSRzGiYdTgXhp57tbe/AlWTP0I2sNxwZ0+v+ZzRarFONXquHMuOnm9tg22gEZnqwj2VoYPq1K2jsrlLWZBzDlNUqHj3esfZQ3W/fmcfI4ACPrdozJ0ZGMD2VgZsyVq+42S9nzNOMhHopl46B10hSs6kADa/pigJzGg3iUIty4achDhJraXBCMRoSyomisW0nCsp4iwY4EozQAJaoIxr21k4CecOsoD+Bwb4JEvt+yp7S0amN1TckTTTuNrQfiLEcTl5C2xCAzScM6LqcObPjOu9D0hWJpmwkAjRcWtitPdzC/qgRHRE3bVjY7So0XY5Qk0axhKGBabhfunXlXRsgU+fy/l0xBza5WItS4yiUU16KGlDGyLwCvjubEwqg+De/k5I7wqa/1dbO2C1Ptf7G6fyTzrGzrEP4mY9z5mJ4Lo/Yl3rj9RYdRKBTbjw9Vw2jPGWrG5vYO9gnOz62itqd+J8U2u7B/2NkTRZFRgT7+jtv2rCRAgV2Dw9Ytybd4j1s7uyQubNzBTRFsnKyn1QijcmpCauX7qkV8zIQzkSq6u8YJQGg6i8g17qnqoIMeL6Gq3Q/nWN1pWDpPlZHAbrqrX/8VWp6tZPKacaB16itqxVlsHYMTSgUJGPusfsKvPRe4fdl/upd8zBKaSPjZoZKxotllsHS9QpQEGtSORRlZcaLSiMDpui/fbbBPo2h3YsGTmCjeRMplc3bsQ+trylbgj8ZH2WfkLEzb4ga8kK5VCkHXDQmHScIBPh8BV2IVuhemvMhe2OfaJGtzVORgWkrEBk+M+48pn6SURsciaBGRdLeMkq5ohYM+gZZCA05avV/m4BNVt91o1TbM+Z2wrqKzducl0vZIwJs0wabmUZSi3BZb7/HZ8rf5fUaDXC7FW3oNyaoNDMSWiXT3H5axHFVbaa1TXxn/QbHEwiVyVz546YRCnTpHcEP/wmNUscHbR/j6sqYgJ6FJthFqlh33pNPs4n8CwNpXJg7Y/tNaej882c7OGq2CahqrzbiiTqNJ5WI8sD/ECJodE54R5cMTp1GPIxmt0ow8aHrIQnzSnepSApUYL0UtSi9aRAc9nYq7DOrEuvooXxnaEiK7EM3wVQpaRQmzXYubRvZ+dVv/wZZ7ABBpGmGcHllG/fuf59teIB6q2bzFPnSDpaWH+L+/W1kUn7bfHJkNME+V1qbDVy5eItgvIPHjx9YgtGjg0OW1YPP7n6Jzc1NlkdGhNpKWZEemEKwBvpbP+obzbtGwmG888bPIeAdRL3cJqATSOntas8pF4EuFulDIjZsmUiePlW2dudaGaj+wRnzsMcnQzQYeZx4mijUi8QBDzw06Mo2onkOEbBgqIvF54ckG0rFdWroTssjwnL+7Dm8cus63v7615Gv1pAZCLG/1IYkIwRZ7Qa8TaO1vpAlCGs9FMkZ1UGf1YMioF7KYjeWhnfuPOItekw0Bm56xqJuGuIL+LWINoCvfe2iyd7nXyyZHgX8Ydy+fcvqmD0qIZkK4ZDtqXVZXls7x7ZzUa4oI4l4xoyTjHuXch9N0oiQIGpeW/1fqNSotx1bYiOPR8l+pZsVypQyvrSaXRpOzbUFiWHyrnpovOStksiGozSMXhRKFRTZt9rWpdgoEo9oWKirMoh+pfjqUuYp5Vq60TqWHSlSz7SNUBUtnq8571qNBKJ30HBI6arkMWsaIayF6ySpgWgUXepjf3oC7ldvXXtXbqrNm/BH7NpZ6OfMFWgBmkWlCUR5jg0d8Ryb/6B1McMlL8AAmMd0rizUqcGSANpxdpjATkBsB1loKZOGeyxShO82x0HhYLl5usMfNQcTi0fNe6sRtG14gmWo12WctPLBEXCZVeGkeV46yPu42ek6f31zDc+fLmJxeZXu/T4FK2T7PinVEvvLzhU4nDs7h4sXLrHTZeb4fN5HkY3af8ipv7wn1kb152crK2+gbBu7e3s4OjyydpMXIiGXkRJDdoySFcrqpI9mANlS8ht7CNi6j77XqRYOTyHVOihl59YwmTYcVGCDBEfGxyLj9G4eFPuLf9svgVRltb7TNfxVbjfl4dI8mb7X4sS2rmE/q0/2D/dp8JRFguqkurEM1DGLDFLbaH8mrfVRI2toUAl1VVAnlJ5tpf7jj9o+EY8gHouZt6QbaX2MhlOVnl/7wcigymPTeVp4KI9dLxl6P/tAzE7AEKeQpkcDVAoBLg0WDYmTKUEAoPDmCoFZ5VCOPSV9rbNfaHz8LltEyWKyTwUw9OaU0I3lVVYDDWtaHaiYNpTDo1q35dfanWMqrJfnstyq2tqDogG4PCgZKNpBvPrVCZQWQ2wmpeyR9+tCxBO2oBXJtG25zx8Ng/S4AwRSh+Wajqi/2YZjyRguzU4gmtCcQhCfPdnEPj0OkUMZ7tkJDzIEm0hIWTXUGVpLo/kBGhWWX4RBHr2ICK0k2yhIb5UAwnoqDZDfkyBwKmAkiacEPyOOVggx6oClkBntH0SSzDYT92Jp8SOy3TBuXbtgk/LpTAylfIPtWSZolzA5PYrRoTl6hr1ktb3Y3lm1/hwZiVKXXJiZvI5cbpufE1hZKqNI4HvnrW9SLuv0ZFIkJX6kCLD/+g+/j3wxZ/2rNpYXrlEGyYPwxwwXf2RkPDS+3/jqq2yTNnb3VzE0rk0tj1Aob1kUmkZ2lOctVzjA4FAGP3r/c96yg2+88xJWVneQSvVimNe4Q4fsmyr2c5ssD0mc+rNdoKdBo3VSsud3TwJ4/HCXbS99Uoo3Df957V1GfXh4BC+//DLGRsdw8foVpEfG+YxFGjkvDg6LLL+XRqNID1PZQ9TX7GmWT7qsuioYrE69evn1O9gkPtw6O4n83ib7K2gysrG0A+UjdfcE8OqbVym/wE9/8tj0Syl/pidTSA2m+TwP9pTgtZHldScIhINsmz0yx2M0WC8R26CRHoWha+v+huGM26skv0F0mtrfjcSVBOqkrflhN/Vee8TlKF/a36/KNnLSPiloqVgk3hJ3e+g5yQgrwu+YHl+pXjHMk5GSbmtb+zaNZJ3P0xSARrbyZRJ2UrJ6rWSJoLUWMmLzzU7C4VqtbDgp/ZReatolFEixDAXKzy6vBfqSI7Ym04ayBCQ2pMOLBFSWUYCN7Mx18G9W1CbjT2VdNxYDN6DmuWa0qKUCYxkYmSJ1kF4O9PI6IpyiZ9QAvIUBsTINSJ0lsFIkncu2MaOlv9RgSscj4ySwlBDaEBtvYIKuq3U5P8tI6bhe9uwTRZr4yRTIPKnMCosXG96lxyDjZArOp8ilPndmiuwyoVKb0L7wJLSqvUqGqMWFMgZK52PDPWwjrX+xOTnWX4ZJ0CRvSo9W+eV1yXDrGQpX1NCiyixgDJGZ8JN9p3pLIRS5JqXQMIN8DoV7q2/Mk6WgOMOL+kzDqmNi9fyVgZJXqLLVWVbtq6OMH/JIisUS619EiUJSLOZRKvEzfyvVEoWF7IbGPkGDogSYRhZUXpZV49oellVb0I+PDCPAMivipr9Xe1QpAirAtqHbTxaq4SZ9J9BUBTSkppp52AYhtr+ipRRCH4+FbZGutkBRJKjSSqXoaQlslL06QoWTdyW56+F9XR3NRWgIAQRWJaalMlDQG60Di6JSn/JUXp+nzNBY8dn0J/grj1HJao9ZzyL7UxMimgfzosm+rRGoWgIndou255dAHzfL/J7PpIZpvqNZo3zLmEu4Tl/aBLFQo3L3yPNl37K9tFbORWCR4HVdLEOPvDO2pVa/0KPqcYUQ64Y08Mc+JaHj7aoNkgzNT9CT01i+rWPTcLSGSNmvo6MZuAPsW+V7UMRWwNliIhDQsB7lSI+h7njJ3t3eGGon2lq/g+mhl9AXvIwK711s0WB7CrbA11EQB2wlCwdH21jdXLEwZVe7jrHBafz6r/wifukX/hKG+npxsH3IshC0AhHceekymhUy53wLc/NzGB6awVde/QUUjqKIB0cxN/VVtot28J3Gd77zJZ49fULPJkTZWubzOnjy+B51gddT/lwELsm/WtTeWW/WBNcuXzCdcAgtv5WOCF/ch9jJP4AnWMfS6lNsH6zhgIBcoichkMvld+jZ5bCw/LmjW9KZaB2TUxlkdxbxzdvz2D+SrNBzYJu36yVE2ZbNEuWDOquhYVITXqXhcbYXSyMcUWZ26ZqGi0GQffTkPv7gD/4Ia2sbbL+qEdw33/hLWF7esGCybK6AgwMlWOUdvKdTESS5MlSmTnyC8DSU7kNxdx/ZDj3WRhu5ozyNSMX6PhoO0aMO0vhWsbGxYXInwxeMetETbGJx9SGaJ8cE/kPKHZ9D71dJEyhCRtAU5BCkF6Th3kpti6RzkwauzGtayJXL2M5uIVdfR1lr/DpFSxdVKu1Rbvh9XjJxYBGFIRKYk+O6rYXd3d1AnR7O1s46vyPBbZAM+UkST7wOKSRj04hWpxXkNQ7KH9NY7WtUqlmx/a2aassWHQl6YZVyB4N944gFaGy9IaSiIdOfsL8Pw31jKJcOaUc0zJhybBE/u69fufiuIrqUTUCGRW6XPANNVtokPkFeYC3LaBFzKodQgR1p7INtJaUzGKaQiDk4Bx0DZaaIf5sXoV9WQvF9fIIprJ9C0CDo2l5HPM8YI+99epn9N0wD0iCzlAhaZJo6XQ/k/fQjEdD5Aih7Iq+XC6vhLq3rMheUzEG7rVouQR5XOaTkMQrG2OiQzUnFyfIUuitDIcDTLWW462JeDaWVpycjL4V11Nbq7ZYMRouducuOU8CBs0peACvv0rxSq4RElIdYN+mkQnAVNaWgAoW3W5CDUJgnKS2IjI1W1Mtz0pba4hhOPdW+9OTURtZWbAIZLNZHQ1XKSK6gD62ZkXciA1Srlq38DTIl7darjAMVshXN95hnxTKoT5VqR/0usNSQmbZBaFGpFTghIVQ7ipSoX5W+P5mgB9QkiwuwvYiY2h0zSmASGw6xDWWglepFXrGGKZVjT22hOSYZKxt24DmKFupLK0y5SS/AbQEthXyBdWlh/IzWBgmsPLyf0uqQfbEVJIZRW/SrzfIoEzZUKsOvrd7lbYlcsF5sOY8nZm3rIcvU38od1+342bFkmj1avOyjQrBNuyyzhkv4Lslce15CVgESLL/yQop5B2NeKjnl4bABHxmpAz7KUkcP3OPHbHgENXpWmmPz0ROJUt6+MnsD9RL7hOUpk8mLxsTZp2eGyfBHp2iIAvjp/SUclCtWhxoZ59w5QiYNlbxKkThldFCQg8iK5kO6rhhJE4G27kOZjFZDepP9kwSRFrK1Dcq3ntKDg60CzpKtP3ukbcepX5RZvZTYOBqK2HoWyfmFs/MYGRY5U7SjIiXzNESjJCchHOXyBloBYkS+WOGzqVfkdUNDKZyZvWJBH2LQYroTU3MsbwhPH96nfrYxPTZJ0KlBe/1sLC3hk88fULbVL2w31lXyIA/+23/1VTx6vEZyx5uwTdWnmUwf/JEaZa1ifa6Fsh0CXbtdM/DSaIHWHNpSCBqY3R0FivSwDCkMDIQwQEB86doV3F+9S/0gAT92YSAzwFahB00Do/B786Ip06vreexs01umYPHR9isv29lF28G4LI2B5EhTB8pykiBWjI3M4OGDLyxv3lFeRFpprYg/PE+poOrUa1N/yQn12jM+g2i8h+0+hNbeOionTRqHEvZ3cxgnKXHRuE1fmCDBVDj+Fp/jxo3r8yTZJMA0FG3Kv8K3K7Uc+79BnSJG0RM6plFDlbJZXqc+udBgB8mwKPNGRfLK3y69cG2Z4ST6rZMwOV6qMt8kwsrqrrRGQeqEl5igEPMayyFjEbchv1zxAJXjCg7yB8RsDSsncUzjKi9w42AdfpIyGbAW698hbmlOOaxlGx32N21Il/qjER1W0oi7dDXo03Agib85NnImfFCgV5htXGYZxvun4X7l1tV3LTRaLWn/HAPzwhPSYQmIReKpsflr20DwS/Ou+O4MeTkMRqzo3wZO6HSew46SQdIB3UJ2RL8CM+VhEyvho0yxrRj2LDtijTg5OsiCa8tw3k3grJfO0xsv0O8LQ+gcFGxI+B0Q12cJjkDTUvvzPC181TDayFCvCVyUrrG23TbWRKWRERMwyy8TMNy7/8Q8msVnz/D82aLoqOXD2s8WsPLsCbY2d23cXwZExkLDkPnsIRafLlod/BR2GUopn9paQQ56bxOIdFztLlanUHEW0AQ6kVAnanKSwkQXWnVgb7NErJc9R8Oxp0aT7aNU+3K95Ukp+lDep+orliSmp8AXGw7krzxA7f3V1polKpTKobqLZdvQl4Zv+RxbaMifF4ZXkX1WT4KgMllrd9PeZMIMnU/Xsv3dfs2rsc/5vfr0mHXSZoWUGPOslBtQBlptIOIQp2HTWoxdsstojIaM8lRjeWfmxnldFbFoH98lC7wnvRIDNrZVo06kJJuUIe90glTMIutAUGHfsqXNALpYPm1RftJRaK1kRZmpqQgsz4nmjLxOW/Mifqckp8ojFsDi/X0adQ2BOn2i3Zdnz8YQZl0XV9cRpVdku0JT0V5LXWMfujAUSeL14Us4lxjHxegkLkUnMHxxBtnFHex1i8h3nLVRMcrZcDKGM+cIPjTQ3/94AQeVIg2+RjCqNFBhIrKP8kl2GUyzjbX3Tory28s60sNUMAk9p2wlh1gojEMyVk1abx3uYH+zhGszl5Chsfz6m2/Regbw6acP2XfOUKruqUhHzSckonFk0r0EtRAyAwEkM2G898O7RkoePVnEzVtnyeaXSDxSWF9fxfbeoWVgefJ4AVsby1DcViSaRKmgYRsXHj5awO1bV+kJu9HfH7Mcnutbz1BplMxrbrONqyRJVGKer5EUEbcOhid82NnM09vVgmpqPeU8mQpQDZyhzAI9FDFyebC6NkhgVhaPsAJD6Kn4eiJ48mgd04NDuHp5BqGYH41qB2cnB3FY087ZFSRSrDNJhEZ6FA0YitDoy6sOevHsyR5yWWdhrGRLuDA9M4VYgiQoQI+76syJKluDvMF0JsP285Gchc2QP3r0BVa3DmmQuvBSJrzCQNZPRFY3pYjBxzqN9UXgp2dy0UMMcOWh7fO1c7S2JwqGNNXRQt9wmsZ80zyyZJrkeaqXBK/HPBYZDiV11UaGAnmdLzJWIQEqN/M8FmZfFFHM02M51Q/DVuq2ZL+mDCMsv9Y8aU1X+agKf1d64aaRirBduvS8jmiMKmYklR9Rc7p5GjE39dMNR/a8nSTbPoDcYQVBXiP9C3oj1HMN2R9TX2kf+ExtEKmo6E6LRJRt5aWudEjqayTJamslf6CgmwwoUYBwp8myaCPTED21seEZelCXz72rVjSjwHcFJGgiXWPnAnwJgBikVvar8wTuYvwCLXW2DJlj1ISrdG0ForqUsqTPcl91rgTLfinI+l4OwzFdOAmlQIyyq7NOy0Gw4B/2e2oEtV5G7jAf75SD58lWCUTtekWY8A5mrPiFIlz0ejGMYKXUvU7LLmOlbY415KS1RzJQMkDy6sTQ1je2TFGVF+rZwoqtGdo/KmJvcx2ra5u08jELstg5OsTC82Vs8HMm1UtBAh4/psHa3uPnHrq7WbUOn5ViCTSkyKeftqPVlYZMK++dHWmd8mkeRAxMw17yjjThKNdXxk+GxdblUBBeeHSWcZ5CJ6KhIUZ5HwpA4N0oYPyfQqwmUpvJyGiPr7YJrTwNh2i02E86Se1lASHW7jzGXzWhvFEZVAVISKEEyEF5d7ymyfsoykfzRRYFxd9WgwaQ5WyyHIIhrQPq8B5ab6e6q501pForkZVRULuUM5ECdikG+5IoFMo4e21MPcUfGSWRCxEj3kOMmAzZtvw40RCNFgK2CLT0LlgPGUJWhuVR6h4F2Eh2JQcst4INaFxIkHmG1mFUjDkrio1fEsQ0dNHB8sM8TmjINeeq+Se1+bWX+giEBRtHb7qaSCCGuJfeH/vkqLWP233zNkxnWfj5zKNGEQ8bO1gN5FAO1pErOfsOxUg6zo4N4sz8OfZ9D+4t7aBC8tVoKEilifkLGSujhs5yBJiDvRbOTV4mWRmCnyIU9vRjb6tu81hdRPjdLSTDad7zHNLJMPvFj1SqH8sLOcp2BF8+fExGS0/EdK9LLyCGAA2ahjI1r6Xo1ngygOXlVZyddfL/+diWXncNA/1TGBsfIwiv8t5xAvco5ub6LVw9QXnPsZ80XDU4PI7xqRH2RQcBMv/Nveckb4cE4iYNVIFAr+0zYhgcTSBMRt3KlvDmuVnsUK9GJ3pxQoPSLpM8sH3+67/zHyF7ok0I2+ZhVNgGAxkZGDcGB4fZFzWbm1WwhIaBNFTaIBjemphErD9CL5agTFI5OJBGK0SCEpScUELaTdQqXdY3YPesNWpGQJ4/zROQNecmAunG+fl5GkY/hqbCSA14UK+yDhoW5Ln7R/t23v7uAZSpIRKOYWbyLL7zgx+YUTp/ZhLnhs+gIe+oTA+PcqsRhQCNa21nH1fZRjOjoyhV6bHRM9F8DUi8XB565WGf4URZG7eSPGrn5akzU0gmUja6oMw2sXiG3mySsh6g4d7DyMAQ+9BHAkB5bfXYNva8GQklPaB6B1Ge53cHSQZpLIpt6luReABE3TGSXLZNjx9nz8zSYA+yjnkaFRrzWJjt1yGRCSGZTBlOKPmwljFYHtOI36IhY4k42SiNb4BeGfFEZKkhj57lyFKvk7Eg6hUZeD6XbXhwUDfyKm+2UM1TUuQZh1huF/vCCf7qKCWZN0odL2CobxLuG1cvvCt9NkNDMFKqGQ3p0daxMGSPrIyUTbJNzeVRKbPsDGGHWGSeF18GuPrRsCDFVEAs8HOMB8WWb1J8na8r5GXJwpih4/10Gxsy5Hc2LcBPMjkyLRr+UQSKMj3rRBbH3mULdRv6O/zb/tmTdVfFOVjZTg+qTjKgZix5kbJqa9JuZGCAykhjQGWVYdPp8pg+/PgzMqYcjnIlHNJLEhtaW1tDvqSdOAm27WN2UpNeA4XCgiNOEI8nTBAXF1d4jp7rcoIx6I4H6T4HQgQ/3kdtrfLb0+ydAioA5fmaf9PEo85xFtY6BkkgaZFkPKYgFn0nr0gekubS2jI4Znic+1vOPvUr7+94u2wlM0Lqv1MDrzbhs9VM1o48R8WQUbL2YkOr+/Suk+RJOCmXZOBpyM1wspwsj4yQi0ZDz7eURQ1naFTGXiZG14o8aLhObE5GVNk3FKqquSF1qoZMta1EmfVKRKPon6BR7ygKT8ETBcxOT6Bc8vAaDRVIVhxvr4cKrtXsHq0PAtlu18e/o3xXDkPJIQW/rTRC/JuCfAJnA0IlX+1qPREfryhLDU9pHlVDYGsPSzyH7clyaXhP60B2dluIRJR5nQbS1aaOKL1OAMP0bl4Zvcj7iDl2sJk7wO9V7+LTk+d4ekjvqLRLJknvSZGHbN4w63xjegTTk5NqbDxe3MYH9+4ie7SJwf4kRmaGCHY0lj1RstdjTPdP4yC/S1nahp9e9cLaI/QNktH6Xdgr0LPJ57C6u4SF3S+wV9miwWxibWudQOy2QJednRw2NtdM9jXHok4WeVTCXnlUimL00mkrN12Ym7+I3lQc4yMptk8M/+J/+g48bMf9wxzeevOGMe/19W0auSDLu4Ng1G/hxFpi4PNpG4oNHBytkPBoyI3eC2VB7xqNQDeIgobK8pRfGoRf+cpr+HDxOWLpCPHBjeJuATO9vXjnlVv47pcPzfArtZqYvTvYRtJS4rSoZzHKf4uENct7ttnXXvSlJ1Ej028E6CUQ9Mslehl+el8EOqVVUzb+Gp/pJUC6KDuKtG0ey0i1sfRcHhoNHWX6619/Gz/7cz/DbiGrL63QI9GyERKsOkkfwdCGz+vO4m8t8K+U6pg/O285I3F0gIGOF3/jZ95EhuTh488fkyhkpGFG7IJUv0xfirjjQbmHxlFReNI3GqcIjZOGn/MNYs5eFr39YRqrDEZHx+zZh4crqLJfd/e2kC1nKetR1lvKqZDxI8OMNolqiB7hcdXNPuyn0ZWcaxiPhp8eH5vRlh10j2nQK8dIRumdBd349MtNpIdmMTx4DjevvYXdzS1oMXi3q/VNxxZQVaLB0Z5SWlcVi/ciX6DHSKOiAe5ivkjZJ1k91hScC2XtQUL90oaylVydgO5Di204NjyASCIIL8mFhuw1VRBgGxzTwzW9ZH8r+tDvS2JOe+IlR+C+de3Su4JtgZKU5wWQa58apfDX3wJ7TfLxH4FMRoNeFZXXVkpL6KlkijjRanOBrAyTQFHg6CAfz+CbQMEexWsdkBYoarxcJoV/6EWgkOGzj86b3dOGxgjCVkjeR5dbuXmWjKVFg9CyOXfil/xbZZVR1H10pq5xGL5dZl6ZXFtdofUTeobqsry8jN1DWnjWQexaoCtFs6Eku6fu46Yb6kExV0CRDa0MCf0pZVGsYms/h0w6iVwuT+HRPIcTqj/Yq2EaXasS8Z1vipLRX/JI7AOfr3bSr0BTRkNl0LsMhd6ddU78zDaXd2vHzKjwOn6WcdK9HONEr4ntbWVWTU/bwyLQWADzrtQw9jytoZEXImOpMrHuTRohXaP25zPkISiyTe1s59NAaB5D9dJ1MpJi0XqpT6TIXRpxG4O3Ejjh+iqPzbtRgqyd2Uaay1IGhxo9Qy0YP6tV7zZG7bDC47YX56dmyM5KNnTndgVxbGHhNOyeGsuoYaGgtWuPW1vo03vjc7VinsVkH2t+ScsJHE/LZeVmvTSLRGDxk6QomqnT8WP5AZkyq9Fi2UQMxs6ksLlZJMDyOU5zgfDL5zdRpELGO/TAT8gO2d//LP99bDc2KDNUPD5XmSs0sa7tHfRKUClfPTuFkfFJlq+D9z66h6ebS1RyN66/2kdvAyiW6dnRC93eXrUs07njPTToGdQaBzjpKWH9cAdH5R0beg0L3EJexAIEtfgQQbSCIRKv8eFZMv0i7tx+BX/0vffYAEr1pC1FFIxDI8W696bS9JL60CEzSqU8WFzapWGioTUvsMVjCZw5O4dAOIzlxVXWoYpIPITt/XX+ruCwuE0Q3+Otw1Ai22qNXiKRyuNRBnv2OBlxNrdPQNOW9yWCcxStcgfZbBFBAvx6pYwTGo0KwZVuJIrVGu5cPocPHz5FnYbN3dPGyFiYbUgywP7RhpJtGiWtN1LiajdJSasRxtVrVzE5M4/lrQU+Q4E1PN7TIFOnrLCH3WTqnRMvy6ow6yTBsIxqieSJfbywoGg+Jzjm8PCANo/GlX1bLO+jUXPTo6kYEdWcar3eNaOp5NnPF/isWNwI7msv38L73/0OyWINU4OD8I8N45vfeBtXz8/g4uUReokJtOlF6IFuEqNiT9W2snd5g9QWDdUT3AOau6TisU6xSC/6B3ptdKRKQ1zSEB6FTluyuC2cu05ZqFgAWZXtPpAaoBr4qD9eHvfj1o07JDHDLG8Dk5NTmKHehCMpFLK85rBi+rtPb2txM48adXyH9RmxzDU+XLp4k/3pN13Y3tzFwWGJbSHiR10kzhWof/6QHyEviQP1yxfQiE2L7UOjzv5TlhaNqYhMuOiuFendSte1J1W+KMLgZhk1/01spNHVtizKQ+n2hei9xYmVefZTA6PDE3DfvHbxXSmNgRSLbR4Of+X5GG4ReGSkBEAenkGCyZdA1AFAQzIdEabxoxk4/uqohZ7zJoIrHbchLR3XAbsP/3P+2f3sTvxPhkIw6hg//hgY8yKdq0LxHDN2us4uUcfpIMshtn963J7NMtiNzSgIKMkcqRiabFQknfZwMebLhtc5yi7w6PESO42NTkA2kGeB9a7wbttB1srnQSoawZZyX/HW6nCBU5sKV67Rs6JrnTvNAqFvNcSQJFNUWK4URsVRyiQBmFN+thnb2Nwefc8nKP2HhFfelcqge4ndW7+wPDb3xx/VWW1u3pnahffRU3WNnm3H+D3NmZXDuYE1orWR07b8bOeb20UjJyPoTNQ7xlGkQgaRBlBGkAJpY9tkPTLOGjaweR2W37woEQ/2m6KIdL4UTcZaASB6l9elJKxOqLbKI49MRlYRfc6Q5+istoFwhi59nl56qcDG7gbLQYFvseFYz56eGPuDniu9GFdXma+ViifN59fIxOgakV3bXAer2+OiErmDBsxeXqcFgY6xVFh/DJ1WwAxjvdrF9jNlXz4dEmVbBKNB2/xObSlxkucm4nCstVQJNx6Wn+NxcxVfdBZw1CCj9TqeRTzVh1A4RkPSIVjQ0PLqvlAIb1w8g96hYd7HhT/68D62yL5HRsaQIomJxcKIBpRBm4Al2s3yafsHLSCW56wIyjBZuKL6etwK+mBf0Ruok7hq1KPO9qlX81heWcFAZop1duHHH37KPm3aQtrhgRGCAMGZrFcynEgksbD9GfqHIvjq698g4HRx//5zjE0OWwjywvIzi/r00hC2uxHsHKwiV9qjnO/YesRuO4nz83OsZ4QEJ26y4fbkbd6kedwx0N3PFZEKHhPY4th8rhyBTSzuHaDG/i+UKRNVGlr2k6JhX79yFvfXV+kBnWBoMIVE0s/rNK1Pr5IgNjv+MsuTg0d7CB2ThLjDOMwdWgCK5ka9HmXKJ4Dz2UHfAGUvBF93gm1xloQrip2NPMvZxXAmhWfPKzSOIpHaiTmGgb6MRa9NjA0glRzEudkLloXiytVzBPoMf0d5zQ77ngaFZKq/P4NQIGIZED77yU+QIBk5e24c0HxT0Md7+lEs7KJU2cGjeyssvx8DAwk0COby2LJ7JRoceYGa1pBOAX72qTYhbNWp850aysUSjaoW1SepP0US5brNX0lfbc6bIqJ5RE0HeHlerdJGpn8U8WSEz6IOubtQ5voLl+7g7bd/Bg8fLNio0FGehImkMBTW/LgXP/O1r9FTKtnSgv6BfuR4Tp3EqMK+kTfu0wiFRj9YrniM1qDjZt9oPlC7LMMC7aRj8krj4QT7oGE6KvjR8g5KJuWuwfpIDjXqc4wAiZHmooVfmiZQEM7AwBDl4wTzM+dpoK5feFfj/AbQBC0p3wsPRwAnl83YssCQDxJgyXDoV+BpN9U7G1hAJzBySuXgoO7HT/xTB+wwDzr3enEP55hO1rNUIQcEbNiLZ70IutBBAYQZPoEOD+lReqnkKrP9KQOie/AE5zn6dc43Q0umGlCABoEwRcGyurLsNqHfamBtUyu7nWepxIr0EaDKQ9H0u4Ep/1bggzKiO0Vwou8kYZWmDIXAVvXkPfjPR/Y10B830FEgtM090Shpkzdlevbws4dgR7vJv2lAqdQSLNldDUloqPPFLrtqNfaYTfLqXYorJm55rXi9yqNFrGpzx+joV5/ZN44bzEOqh8rBstqZjpHTqR0aDvW37iFvzUgL+9U8TJ7/Iu2TgF9XmhfM+piBoXGyoVWTG33n/GoOS9+rrV8YOcmXxq41r2b9pWv4LuOmdRgjs9M8riEoAg7bWyy4667x2hhBWokoqZyo8PgIv6/zvmx/1l7lU3t3TyJsR0oovS3Nj3k8SoGkCL4M3z0ERnrJZHMeb5TlVxh7g/cKU4Hq2F2WgaL/xvooSjDc7wyp0GSY4db1Mtjq5xYBo0kgqbbLmDk/zyYMsa40JDQy2opAm/5pjqtcIgumlz9Ko3B9bgq9VEQ3Weq/eu8uCvUCMjQcSvuS6VXk1Bjq9ByDfm2sSKPPMigyVWmTSgQMrZspljQJTTZN49XTihswJCmTZ4auYmJwEoGeFNIpHw11EN/57g9ZBsqsAoE8PlvbprUoA719tn3D4EQA4yOzbFsCSFXJWUMIhr22MLZIw9oCvQx+V61um0yVS0fI0TPKxCdx4dwdlrmXxkG7y9JokDy4aCh8niLB7BjVFo2AhsbYxsn4ILafH2GQXthBiWybdfKHgoiQQZ/Qw9C8ZioSxv3NbSj56NSUEtSynQmMmvM5qafwxsvfQljhzvQG+zMz8PgjNAIHCEWCOKShz+f2eE0YY6PXcWbyBlwnKRti1dxBIV+k8TzB4UEWUxOjeP+nT414Kkv8eXqKheIhRsfphRJcNTe9tZ21ZK2lasHAUzs8aHPNMttehlhBRkNDQzRUvXj+8BEmU1FEJuLIkiAp/6WWhChXpHLa7W8fkhz7MTU6ioZf64wObHGqi617Qm+qSeA/IbkN0gMkhUKN5CBIr1iJVBW80KZRj3iSlC95JNoFWgl0vTR6ccuwvr29aUOlE+MzvDaLjT1tREiPhTqcpGcdidBDSfRR3+r46OO7lF0FHmnWz43BIW3bMkovaghjfM/0p7C6ugMvDcvWDr3KjuSQ3n+a5IlejkY71P6a3tACQeXt05IJBT9JHrVjhDBC819xytEJCUOnS9Km9Y+UU9AgavfdIr1Teet+krZUXMl9FczB/vC5kNAOy7euXnxXhkRCJ0iRCmrkRRNoDmixVPqPQGlcl+dqRb3AxTEUGkLSZ54n4NK9DJiFdXzXAQEb33SetF7ApR/dVIZDT7JVkHoO0VVlENIK6AS4QYUy0/1WhWVm7GqeIrboPJfHKMQOYKrAvAOPvTBS+luAqXFVMV+FTU4MD1nIs8ZObR2XQI2k4Ch/RGZI0GFZeIlzLcstg9ZWqDWNggyZrtMiRI2jan5KIK2w1RgVr1Cp299UK77TiFAx4tEQklEpryLpGs47lVfAregcjYGLXeh4re5sLqjM5NoMjpZOVoN2XUMVZJE0Rm4aLTf/9rI8fpZbRs5HI+enkaKcEJCd+ui4V16ihhb4nbIpeO0cNpyIAusp4ygjqLZUO7JHre2OJQNqaIKw2pP23EDaze80IkkTwD4VsVEdaYQ1ZMZnS2l07ITnSDn0HA33af7KmCJbVVFk1CW7rzpT8mRBGaobjYmG36bPKct4zQya0vN0XQp7DVGpBNisP8GtB1JwJTbV/Jj6W8NTVPBulOdKkan8bLvuiY/tqfqyHGR5SjaqxY5OoAXbmt9rfkzebTnXwv66UmiR89EwnplLoEtmnN8vId0ZRZ3GQsX2d1kH1kaUQzIrea+T+fX39psBLZdLZJdarEgZIUA3lMWZr/n+JK7OnkGiN81nuHHgPsLmfhlJKvKF60Ok5sfs8wamh0aQjIyAjh7i3iEbBtsrHFnGip5OEKlwHxW5jXQog3R4HOloH2anzrL9IljZfopcfR+HxT188uAzLD/doDyz0PynnI9KExUMKkluzGR5igA3PDRPD3Xb+qhcqtuEezgs+fKhLzNBkK7RGFCHPAIjD3oTI2ac7tHbuvvZ52TdaQwODNsaOhmIHtc09sjCC/knCBEYPWT32T0Ce76F165cwMP1DT7bTxLQwfT4GAo0Ll6W8ZkCjFi2ocFetqyX+iqj2sXM2G2cn71t3kqmd5CGQrngaPgLe/Sgdqg3WVSpe15vLzKp89jZOaR+NbCp53i82N3Zx8HBFtY21tgndWRzVXoMDcqal4ZVxCRna/G0v1Y2V6ZhCeLBkwVk+vrR2xujPtDrW16k0aLnVztmU3rZZmPEhhD6+tIo5unVNaoITUXRIBmQF6cks1qTqMjRJXpe8lijmTixhySLz3R0Q0SUeKcwe+pIIiYCRWyjQVeeyFbDZZ6vErPOT51D/lBrCLX/VgMVkjutoWpQZEKhFPrYLomk8lz6sbrx3Aiam56epceiR5vLZump9+Hu3ftsY3rpbBeFl7/zzlv0GDWMvYOnz55ZlvzR0SF877s/QrZ0QDLUoKz2EFNCtgRFuVJ6eqhDHgNs6o62NNEyCGIgv++0FZDkLOgVDiaTUUo+MZHtc0KvVxlklGbJltk0lXosRqNapXGmPBBn/REfJsdmnDBzMwgECQfUpcQaYtIhqh8BVtZSjFfn6bjAxzSU1yiFCy+ya8X2ddy8hhemQt/bzfRPBsU+nF4vI6aXjvFvniv2r/vrEjF67Uo5ys7XkJO2o3CxwQWGFoyh+7y4yYvn8p9ubd6PjukrncaXk6FB4bVhMjBl61WYqjMXokg5DxVv/0iLgjUn4oSW6g4C1j6CiYyH2JbuODY2wvPFEroWIiljmiS7Ske0nQIZNcFd12vISl5DnN/FtW6BTFqBEAqy4EP5qyE7AijPFUlQNgR5OmJnCiTQBmgqi2WQ4DGFjHf4WcDpBEwQgNk2mpMyY8ZrtTGfPqud6JnbkA3xhPWlcaNhUmi4jJq2m/DLkJGl+23BLdvbq3kl9oPOkwGRYZPx8fF8/m1Gnp9VByUvlSLps84lh0CATEqkRPNINnfGXx6w7u3Iq5MRsl6RJybBVgs7Ho4YriIZNQSnIYX0uAydmlvh7y0zrNpJ1QwRyui2ZWipuN2QzAqJlbO+Ai72EY1Z87jAc9mHIgksq8t9TM/XnmbnOum0lDFAABDhgwhWlPXsTgm5HUWIdaj4LVx8ZZyGx4+9tSxirjgKbYXHtuFXmLkrjBiiCNKAimy1Wf4G+0imM5ffY9802P/yHtVfTR514SoB4vyZM4gmErwLZcifwWsvXcb83DTr24PWcYlkx4OFtVUCYR1TY+NY3d1g2zTgc/kxPTiHwdgIvOERggvB4sRP75xGMX6C5a1FHJA9K+NEs0OwJrk7PnZj8eEq6ybFcWEgPYhsIU/GGiOjjiOViGHv4AhDY4MkHx70DdAwuKh3Ywm2j8KGIwQYJX31sz2OCMhOpODI8BUCUohy0MUPf/QRmvQY/IGoGULtSySjMDJMPfEN4OU7P2vGVsx6d4neDoXGx7YeGxvF/+k/+3sEvTiefP4F70+DTnm/fOkc0ole6mkMN66/jlhoHCOjs9jf2yajX8Xm2op5cO1mhe+7/J7krw7WaZJeWxTau0l6KuN7eJi1tle6pmKhhls3r7JfgPGpKTx+smLkcXAwjQa9WO2IrHkWX9CHlc0NGrwqjVMSB0cFym+RnswhDWETjRp7m0Lf19dHY5lBb1qZHkIo7i6jd34Ym3u79MZqqFUKyJdKqBbLKBUb9Ggz7GLNl1KGqUfNetGyfcfDvdQNek80ABG2qbbCUQJg6Y67m8BxkfrSDdJYVYkzCeqrs9dZo9M24hCgjpdKBVToMT1fJjnJKh2RlhbQkGr0wSNjCHx69y6++Pw5ovTSrl29iOeLK6Z7ihRUBLDmHPsyYZY9S7n1IUmP8N69e6YLPl8USn4s71jDfk3K9tFRjpgRsOf09Y8id7RDT1lDeH7W88Ty8GmInHSVMuQlsXQhFNdCeGrbMfWN3qNP+SUJMD3EHo0M0D+3UPPxkXG4X7t99V0NvcirUKPJemkSPKZVvkQk5QYTSAj8e2jFe2S8aDQkhBru03FeRkGWdXXmEQTMAiSDIn4WQAsEZEfsfL5TL/mZACUA4kvG68W7AE7G0YA95MNAMmIT48QZO0PGwIYh9bd9lrE6LYud4RgmvWRSBXgCQg3VDdHYRYMBM7jsep6sEEo2ErGwh17EwZESRmrHSIWV6pgA2W8hl/JoVD8ZyRiZpwyJ1hppUZqGuGIKG+W1CrtutjpUYhp2GT+WoTepOQV5JTQ4WnvEX7W3jIzmarQBm4yTMMRIApWkRZfejBkBToZB9bVFiuwj1dDyWtEL07i99iyyTBe8r4yYxv7bvLe8MvWhIpA0jyQj18N72/YFBpzsX3ljWnynYUZWQEOPHv6tjfz02UcAksGSp8WSmaHQeWK1wYDeBQQ6pn5oE7TIunk8SFuhKKEg3fUAlTHKzzHNnfD7EI0isZP3lqHrQcTXQZyC6uM9NEcY5PHMTD/FRGuVnPpqjkvBD1qDgm6Swl5heZosd936Kuwfsv5yuWiYNEHP9tbwgc9L8CHo1xtFlkvejuYgWTiFmbso9x0lZlUaGHm+BXpPFRSPHM/Y4+/BzTfmUKEcLz/eQZgGqU7gVxSfWGTKk8Lr6ZvYruUUzmGBEwoXfzNzCddTl5DqSWAo0EdPJm+D4aEePy6P9mP+zBgVlYYhX8YPv/gSV69dtKzbgwN9cDcU7VZGTDny2lWL2jru1pEK9eHWpZctL9ruwS5qGhrxlM1j1Tzo1t4mQUTpkdhaCjDg8xp1H0E5j9WFPQkz6648dEF6WkqIrDhEmkwK3cVL8wjy+ZJneUg+yrzmuvK5YxqFI4zTw9EQ1MDAIKYmr1Bmo2TpMfaXD739A3j/Rx8bkI+M0AOk4VGWhUiUnUgD1987hOGBKRqPQQL5DD798Q9sceiv/+LXsbSXxRtfe4seQQyfffgpDauHwNvEt3/tP0S5AVy/9ZIRnaGRYcppm3X3U+YSKFR3CI7bbKcDDGX6USQpDIXnqT9aMqKMCtoMM4mhoT7MnZlBkHXd2NjEzv42yvUKzp8/j9X1Pezu0njRC/nLf/lb9HSqNv90giKqRNC97RyJlnZiruO4UyPo5yzhqove9jE9Ze17Nsi6a+i1vz9NA+bBYYPy52uwDk5KnyINRi5fxdrKEUGYZJY2J5EJ2DIUrflReiFlWJE+0mSjVSGx6JIcEcCVeinTl0S5WmL9x0iS4zR2eZaDBIZ91uEz5IHE6HWww4kXZfauMxqioC4NZ6d47yy92EatjeWNXST7aAhJ0r797b+GS1evY3piksZEBknD3V0SigEbKtQC/7W1fdYzTxnMUlZI7CPK9Uc9bNEjozHW0hQtum8f15DMjCKW8tDTKto8qWyWcoB6AsSMEw/rTnvAMiaScZ5PA0+cUxuGKCMa+QEJo+ZbpY8i8/LQJ8Zm4f6ln/nKu3K/TugK97CAWqiZ4d9+drAsT52urHlP9CI0bCXwFkjKDCQiZB6pOJmOGJWHnknILI5COAUYMjaK7HNCWwnKvL9jRE6H73gXuZcyNjpf48A2vKi7C6T5rkwTWl1cawogeSUb6rghL0N3d+4nViojJaOpH8GoPgtIZZyidKX7ehMEsIAxW+daDWW2CIQu1oOMj4ApC6B8YGwmMzp6eegeK7OEsnCL/ctTUcHCNEa6twyMonrEMAIhLXYjO2D7aJy1j+xDRkI1GkiHaaxoNFgXW4/FOtPisSw0Ik2Vl7/yptjGOmabDLIeVia+27blPMYTyEzkmbA9CMDyYOQuy1MRsTCvh+dbK7DfZIbltOie5il2nLaSUZN3K6G0ZKh11U0h9vTKeF6jyfOP1X8ylrpG4uB41vpl1W2oUfNUJ/Rk5CnqQRaGzmN8oHlTKp8aTIZI3hxP4jH1q3Kw8XveQ+eFfSI4NH4sE7vEmHZyIm3nanhTiVI1mqCFtSdd7XxbomAnaBxD1v+UXJZDc0hsM/PUNG/YJJmoEAg0xOLkPXN1+3kO+1LmhB6W5pS0SR9c2iZdPQ9sL9PgVTWX2MDgZBKpTNqM//KzPbavIJ1ejrY613AlH3dy0oOsMqhra3JaZcnXt4ZewURiFLP8DXSCeJ7XlhY09vDixpl+zM1MIhhNYGEzjxbbQix8a4NgWSvjuEqILDYxPz2BeGKA7LuJUs1LUjSFKr2EtV3lu1tnGdpsuwharjL1gndnWZKxATy4u4abF67g3MxLNETXsLtOwD3YMi9ccpMhi2+yvwUuGlLpz/QiGCag0wvQnEOhoEWx0s0AiUUEUzOamyJpTfThD/71h1hc3sL0pHYH5rn5Iu9JD+3ZMrZ3t2zLEA0bhiN+glyDRiKIn/z4PsYnhrGzs8/71LH6bAUnBNORwT7s1DokhTTuZOYC9c31NZYjZomg6+y369ev4zC/Y4az3lAUCPWNXlMhR09qexkT05PIE/VLNJ5KPXb5ynmcmT8D7dgsg1AoVa0s9x4+Q0UBG8SPzfUt5Gi0D+kNSWfiUT9+49f/Or54+Cl1t8leItmMR2wIXvPU/qiG7qnDQ+OUuwaGx4ZxUvahdqxMFtpPqYnpmRlbv7T27HPK6DGP08cnyOcKdYtIa8u7oxeq+co0vZQAsTKgNFiRJHL/P/b+K9bWLcvvw8YOK+61cw4npxvr3lu5qrs6d9NUk6ZE2IQASaANGNKL7UcDlg35AjbgJz/40TL8IMO2bJESQDYlkh2rY1V15Vs3hxP32TmuvLN/v/Htfau6yWYQSKlp13fO2utb3zfjmGP+xxgzjNlcgycVqA0EcD0XWLW7zZiancUq7cRoA8vpjLSf6bFhkOeTsdPegp+G6BMnCAuUteN2zE4tUX6EFkJkv3kSVXh+CPzVJVj/tBQvvfBivP3DH8STR59ke+o9Z+X69Xjl1Zfi5ZdejHv3b+ZwtCtv3YzvPPBHn7xPGWgb+oPDwi728QiYHM6js3j6tUP1nvMkrcZQulRWXe055GgKfaXbsYyD0QNP2t0+NhP9O1dl0n/Ah8YovD1bxnrq0SdGcrXf+EQ1VubvxtD//G//22/ay9TgnZz2jJ4NGEbfVDoQFUyd+FTCCzr0gahXQRtwZ2YGgvf6WBc1NLwTGButU/DnneLFPSXCk5cCyReCm51cKyk7O0LETlOC8GMNHaN62BwACAJqQWnyew6Pcd34mnsREIA5l2FAPs6t+MPxVh5nHv7VJ5grVBwzrTvnQdi0/ABFHW6KZXZELQO9GusWxB3P0DGJZeIyoBvh5tE8nAhsQxeFkV65XZYqGB0eoLmQsaf1qmk4LHRMGRtoe2pnCvbFqcKCqtcUhoJxYVWkAFO4DSugFAgOwylR0DDoPLaNDKCEMK8TTFNXYElh52yO0OJSWIDkskO94jJwlQGfw0yUSwtMzUJL8aRHvaGXWqlalZav1png73yVcfWtl3QlYQWGDKdlptJAE2Q53cBaplyFqKctpT91yqHBJD+8kuDNb+IYjiCpgNhA8hGPuEgzFRg4hoDnaHduD9AiGL2uZljs+1LkSitpmUN453QMaKZ7HJfXDtPByxXsKSwl09ZSHRrylFC9MI9RphFI6LyBB0oCdNClXpumPI7tq2joyVpBPBSNXVfcXQACB/HC5507UXt0hd9wnO6cIXAAJywDpWeJlHMBDd3uFLDo0w+0rF6PexQTYU1F/nDj3dg9QUOlbSvQ9Bc+cy1Wbt1Fy6zGdz95HAcA87WV2fj+Dx8CLFu5D+yGgHdci2fbj6lTL+cEzgeblGEDwXJABy/F0tRkvHTvs3H35hs5ZNI+9EiG4fjd3/l6/OD778Xy4jygcyP+/n/xDyhLk8Y4yTmLqbFJFLb5HIYZbYylM9cGfPt///u/HX/y3e+jPJzHz3/tqzE5Td1R0GYAxLW1tfgv/+4/jt/53d+KJQTLg/v3aQ8AB6tjZWUh3njjFX5DXfqvlpUK0MzsNP2pHl/4/Bfig/eekJbzHe7XQQHaW4sby8vRuHk/Pv7oHYTkHFr8QWytrkZtuhoj0+NxD+Hj0N/R6WF022jy9kn68SdP34lnq+/Bp24b6GPlgDvQd3V9K90IPV19Hr/z+78Tnzx7ioW6EatrT8GBSuztbVPeQ+rvAYNjsbm1nSMPC1P1+OIXvhi/9Tu/Q90qsahLpMpZjNPmjbFKjI2MRGNiPOoI66XFJRTy0fjww0/CE2ebYOTy4jKWzkI8ffIsVne3EaCtxKhKo1havrZ+iAI2FA9euIXwon/VTmJkHIW5Vk9hMkq4Wm2I/OYQohsootWYXxmj/05F62QIIXsYR+cdrI9R6DEV+wjz6shANFCSHbXIYfbBKWj4ItbYtZgcd+7yZrx4741YXLwLDi6j+GzlPOhu8wDl2yNDnqNYH8YH7z+Pz7x2L3a2D7A8dQF1FjubGygl8ygkkwimoxgbW86Nyc1mN+cLXYF5AZ/rOEFl8OaN22DZBH3mIJXhSuVG8ipdl74pRoJT0FmccmRH3dw9fH2UEx3uqvRX+5NxPOjKW8+Kc49exI2lV2Lor/zqz77pBNz+3hamo67UsaTQsutqVyDoqLuHkYKOec7PTKSwGCX2lTPZPRpI80wwdlhKp6FLs1PJuLqncc5HMNN6yIlywChBDaB9jc5zCMEci1YgrcxN54mknsYrgGo5CGIj1QrSdAqtsRt9wECgy8ltw1Bpl4kLnmp8Oj1VM+tDxBEEp8s+J9FAHN7TXU0KTsrpgg1xOC0Q6iKondDB2mhhpzoaRdLn/iry0e393PQUxFYr0rI6T1NVbcx8dQVCoVNopWdmUNjx3Dx5l/deC2P6rDOqQocKCNK8clED8oryaQkVQgXDAiGAcOGda2e0yKSDQqKCsHDoIFfIIFWqCCSSjkHAexDAdhjSjX05BwUguVRd4edQofNOChFCU069VaiBKUAB+VQSKBBl0fK0DFq0w5ZfWgFaVfNT2lBwaZFmFbSDYNzyQclx1ScJFjRFe7PcCkkZUzAoo0QowIp9XygUhCF7OSLnOgW2c9JQEM/cG4cmKjMGuKDMtGMKzzot4OpL0hjQMe0cabgp0b0aWFLnehpwUUSNdHUBQzmgBaUgfJnyjOUCGV3y9OVT6KvgmxhZRvijuR4NxxsvvRrvorHefH2efCjD8GnUxkux/f5JlM+H4+CCzihdSNXFG4hEu0EuDNHJ7uvDD6IyVovzkYv4zvpb0cLCgvtjnIb4la+8GLMrN7NcO9Dp9S9+MdacJ4kdLI0X4+WXvxgvvvxC3HI11dh03L3tadDYXlinJ106O7xZGbgbN669Glub3Xjhhdvx/o8A49Wn8eTZZvzNX/8rMTl/nXL0AMU78Y/+3m/CjyhRtEsTBUABNT6KtQ+d+62deGEG4BtpxD/41g9QSk/io4fPYu9wO7702dfov0Px+NGT+P73Po5//I9/Kz7/uQfx7/z1X0/lVQ/5B4DW17/++1hitbh9yzOYXNm1G9/602/HyrXZmAO4JyZLcf/B/ZgFF9y0vt/ci91Hj+NLX3g9Rq5diw8/fpyWnAtLPvnkrVhYXsBqnQcwEf6nQ/HWO9+Jja1HWFgKaARVnzbDWvXMttVVPV8fk88t4s3Fx588jPOBk9yjNT41ihBqxc1rpTjYOUhBurW1CcucI+wAfecw4YcXX3oZ5bIab733nWiMu+IOyxEAHUepnKb8zreV6KR18tOX3fhoLdY3dnMYVKV4f68br7zyIJXwycUb8O5WjM+Uogo/11ECTt3OcAFuwCcTc1i8lH8OQaqF4hyM++/GEFL7W4cxPolQAzfaB9t5hlMb+jbgoRFPtSVcabARrR7pj8zBbM2o1GewMv9mfO61XyHuIgL6Frw9Fy/efzVu3HgRxfo6QvV+dJv7KA8etwE+NFFkTgbjqz/zVazETpTK9ZwuUBFpoSSM6eH+vdUc9tvd0atFO63hVrdHf3VTdDGkOIm1pLPnHDE5nozB9AjRSeE5UhH3MTpGpuP63CR5NnMotI3l3kcI9joI6ioKHnipT8Gd/X0UhYnYRtmfmJhBwezHosdt/NVf+MqbSri9fTcwlulEgwB6YckkyNDhdFmjhwQv5z9cYu04tWa3FolOJUfQmsYmG7EyPRkrS/M50SlYjdKYTnyVaQy6cq76cI5Kp6gv37lGHhRkfh4NFSGJAGq2i+EqgU3p49zVNBYQXwgctF06uUNUbnwFw5Ip+E/aA7lK7trCLI0AUJJfDQGSCQEkDjtq1up/zrQmATCKFmN1dGuHl6iH2j3KHRoxDNLrkbbr/bGUEG52QIWZGhPIkuV3hZjDZq2Wh8wBngCOq4E8R8m1/c7rqZXrVVtB1Om5B+g82n2ttcLNU64ApL7OWbkx2vcdrUTq0MPaSS21q9eFYqGE8wW5vBWZJbArgBS8fS01rRbS0dJTiLmogeBQzNVoxYIKl2anxwzAXBr2SNM5oWJVnPITocq/cwUlaQxj5TlH5ZJ277WQHGK03nnkNL9dEqqATXmECuWCTJojy+Zx/j0Ky09ShTFJ37J6FEDLoVDqpzLikM4B9e3STm0YuMX9jZcWspzWoYwmroLjIFyetwQ9bXW9IR+dejy2k8pDlGUcWs/AAwr3Hs9OY2ockKlOxySa4L2bL6HwjNKeo1E6m4rXXvmFuLX4AP5cyE5yZ+XF6D3dii9/+QuxjYbpJlVdvGzsb+fKynfefYSY03Gx/yiNzESdHfwcQtMuYYHXEJq364t00uHYRsv8zs6PkkcdAXh9YgRgeC0a0zN5sN0f/eC9uPPCC/Fw/fs5f3Pn9udiiW9PsX6IddWF346PHK5GsLhUuDofN28+iFdffZl2dRRhIH73N/8EsD6Lu/fuA/qfi1K9EV//3T+KBw9ux/5OK7737W/AR45MXKCwlZKf97ZWYxjg+Vu/8rNx/86d+D//nd+KLYTSAIIQBomHD5/Gj975kDwncnjz6bNP4q/9tf8Bad6njYdjhP46NT2NhVGN3/ujt+Ib3/jT+NPvfD8WZsbj5ReW4g//5KP4za//QXQPEIAvXYNGw7G714z/9P/yf4tf+uVfiMdv/Wncf/GlmLx9F3B/ORawQt760Q9ic/9RelvooCi4LNo6P9eLAm1x0N2PQ8roggetevfZeES4oHuIhXUx7AKmQay9Jzkac21pJr7wha/G7u4OAlqXWtswodsDeuBSORZRiK/fWIZfhuPuLTeFt2J6diKW569h+clLJfJtcj8K0I5DlkHoiNUwWMK6PcuJfIfkPbfqFjRcQ6Hp9t5FIIMlB6VYnFqIs8F+4ufsvHP6I1glddLsEWeUvnCYVqV++Nz4f3oBBtMXy2DJ1u4+/ICSUT7OYUE3sI8gwMsIyhN4fR1L00UK9+9+DetrKrZ39lNRdqHKUMlTvctYjHvUCYUTATs6NhU7a5uxsDCHwG1A22koVYlXXnoDS7CZi0GWwG0gLzY2MVb2dlDewEC4bG0dmoNZKrBNFLozlAYFq/2tte8KWjGvQj3q5KOF5PB9OYdcx0YmoG8lR11UkHPVHn1d13l2nZK4Qd8Yn27EPmVYnl8kvOdZ9ePu9Tdi6K/9wpfedGmsoO5cUx8gdHWWYNPGpHZITXcodkbHHnNhBMioYPDjOf0NzHbnhjw0b3XNjtyLDgDkssVTNHt3My9NjSfAOVyWm+norDbuS/dvu7MERhsFrE9igw5VLL6Al+goDveUtS4gtFZJzvnQYURAYJSKZxtgfg/FvWtzhB0sNt4BGnnsA8LCMiiYiEAHvIgGVse1uZEYr5eijlYyiCUg2Ofx4cOYnACmDeF8ihvmRgBHy6opugvjOAmsJaBg0See47bjjdG0gBxz9bkufGxcTWKH/CxHu4+ggdZ5uisCRg386OgiDqBV/9jhO+pIXXQ6Waw2c9VaYXn2SFu3ILm4A2LovkUhoVXlt4qCAq5PXbUGPB5Fi9Ch267teuyslLRwhP00NWXdv2gR+TxdJwGYCk+9UijEjvl2WNBaOfTXuRwGlVYnCB+9EDuU5scyOLzbIkyLNKgcv50XkwqQ3jbln3HssFSN9HlPHj0YWc8lOkvtU+8udDqnXDfvz9pkychnpyWESB2AniW/SpYvHcOivVUQlMODkwitotwqXNQajW0IHq5FDe3uS5//VeJOAlzTWJEjoQOKa9eX0dprdLBKzM3OAViLaMfz8fz734vPvP4AC+7F+OGz92K7+ZTnxBkYjk9+uBHHaOjZOvyGQQte5V+ZDjqMUjI+3Ij5gdHYGWjF9w8/jqedR9EB/F7Dwv5f/yf/m6idjUeNel7A62slV5ztxWuvfyk++bAT8/Pjcbh/QILHCGX6S3k0eUkLtIGyNL84y/0RACLIoVBC3GvX5tMtTo1+uLR8DYHiabYvopFW4nd/57uxvf40XIgzipL1t37tV+LR871oDJ3G//I/+FuxeO0G3DAQr/78ZwHOcmxvbaUCWC1VodkDQGsm/vO/83vxwQffAiNOY37helpON27dSWvoP/5P/k+xd9CFJhext7MZb739fuzvHsT/4X//v4qPP36GJfWN+OM//kG8/voL4YGAT548jvv3X4r/7O/+F/FsB+H18qu08FCsPnsYP3jn6wj5EgB5EMOVUwTx9Wj2+/Hue28nZpycAZiAY79zCF+q2MFPx72YmZyN8fFplEeAttvJqQdHcqp1lD6w6ASr6wieqI2gaFZOcl6qMVGB/+Cz/nlcu4nQv/Ug3nvvrYIn1P7PPPiyFbdW7qTSpWXvoqK91j5KSCXOWqThthGE49joRCzMLsXkbA0eOEJh3YoyVoTHtbc6z2MMpV0aO78/PjqGorqXymypAg7QR4cHK4A5FmnPDbf0NeRstVGLnT0XtpzFLvVyjv+w1SxOA9YqO+kg7BAypXrE6XA0W54ufRqeCzY7OY+wwMrfd1NvGyWlmcqEZzl1dIM0dyN+/pf+SixfW8l9UouLbuZFMWxtggEuOAJbqO/Tpxtg32AsLcxADzfZHoVupRyd8HRiB1CWPH4HLOwQt9V2U28rjun/1eFqeJTSKVZVew8FtFVMJbjMvH62SNmxDrB8z+HrOtjpycgqCo5yjHik/Uk3ZsZux9DPffm1NwVcl7Oq1ebQFIjgCbQtV7KJJEKtFgaFRidO0C1hzbhD3OGnRt2D2U5g7n2IpGl3lhOdW0hi3cLXkabXl+mUmHiukZ8er+XhdQoBh44Om20aOmIb8/LA9fZIavVf/3mN0fE7EGcXc7dHPCdlHGKybAJSCeGkEHH1mgDnHFFuWqWjOcnvQX3O1TinJViqybrQQlBu9bBQ0NZ32lgT51hGCKxzNCU7qUNTExMT2QAKZ61GXfzr2mdsxGFDmQs9BA1FgIJwCaYOvylQ1SScN3JPD+2QgsVwSVOeG1frx6EeqpOr7VyocnoGXQmrveAwKvhNGQb4TVyYp+fLvAcmuXVhg+akK/S0evtk1uPj5Ogxgk+aaQCr7dt2FUwljyjnNsuyd+hKQMpHqubXJ3+H41qXwrSJtWdY57zAhRQsCk4XVzh0a3EEC1c3yrRZctrQ4WCaBGEZAA3lhN4pJBVMAAYEpj1oP+iggE3FiPaS/9Rgl+5OAqxYodCm0ZiipKgyaIYj5eIwxNPzXerfp14kLj2hoyvFyoN6R68BGtfjvbebcYjm/uIrd2N3ay8qWBd6DKjD33rhbh60cg7x2aOnKFKH8ezDx3GzfhrXH7wcffrFnZdeif6+AOzQ6WF8/M5eWoY2mKs7bd8jynAE/w/C3y64OOb9k9iLLQTU7ske/HWQvPjrWHIPv/1BTHzwXjTa7aj/8q9hOUxEdW4sdOp6HXB8/Gg9PYy7V04P7M47eNzF4orHwYzF5sZejI2VYn5uHKBr5yoyfUB6NMTi0lJsba3HnTvX4utf/waC6eN49mQn2oc78YtvvBL/k3/3byHI5uP3vvGtmBsrxxexXOpjWJNjY7GDkvU3/trPx5e/+Er8+i99JX71Fz8ftwDupYWlWFmawiqeSk3+RRTK3/29P4j79+7Ef/b/+LvxbM2Nu1g0wx7VcIa16dE9/fi1X/oyff8kvvHtb/P7OB4/fBy/9Ku/GCNjtTz99vysE7dffCUWsJZOT3Zje/cpaT2kHc+oJ3hEX285LAk+9I6b4FMxnH6O1Vej/dx2kFMKHjR50QQ3WgDnQFozqg8uLHD05wSgO4VOelb3xFrdXy1Sn8YYtEVpHEbIe+TO0sINrIsZGBnBB5+6evUcUF6cuQUm6o4HpeAQ2qNIiwHz0+Pxwbur8dpnXwPndgD+Vrz88oPY3HsrR1PcAjFQta+XYgCraHZyKee9DOfJDGPjWIndc6zsRqxvPo4hlKcSFtLW1kaOQAzEfrRRfqUt8KK+EpP0gSPAQLwZrS3G9OQcAlOrKfIsqecbz8HBsZiemo0dhL9WpHixhxU7OYnig4DzPLQFPYkQ6ca1hdjaXo2d3TX6rUfXDMeN2zfi937zH8Y3v/lN0jjk3Q40PqP/IuSxqG5dvxZrz7fABE/hHacdhlAoNlHyyinIXYlYq0zBD9W0lLa3PJq/jsB0xGoyPD6+e7QTEygUpYty3Fi6joHgPsQaGKdHDSp7NhjTM0uEXYihz736wpsOQanFCkoKHLVaAU/AEmT191UAvYCJBaM0AZgEc4fsXMrcPoKhAPoy1kmf8IKZQ1juNVHbFLLVNgRhvd86fzMOs7qYYBuNZp/PziFAAALCV3wEcf8jdQFDmc2No5r2OY+VgORcGaY0nXik6t4Wy68I1REogpJ7515yAQjl99C90foQDDmcYCiYFnUFNCGKex8Eda2MGuprLmXnt5ZiWlBYYW2dXlI27QFIA4h454WwQtPNslNnQdfGcyLXumrCF2f5UAfMeukq+CvkGpTdcroYokfnIFllHYwOFUhHwC6oSJ4UWiux7lEDBHK1mwJaussgkCjzcl6uWiYs750/LPYQaSVh2SCsj1z5l8NglIE2dDxYxaJGWiSfdXNIUAVAK8FLW0tD1HbQdHVJsBV2H4y/9QsoUbkjNAKLdLWCrbNppnAjb4cFU/vFetSSVmDRdKTh0CyCijZ2iPZ/8R/972JsaBHr+0FcW74fd5YfpNl/44YnvN6Pza1NNGWYfPm1eOHWV+Jzn/mVWFl+IVYWb+X8zMri3fjFX/g5tOVZOmstPTdMTk3H2+8+hR5O9Jbj7/3Gd2JqaijWt9xxD89uPIkHCIyxuRU0WHo+gvL23btYBt+OawsL8T4Cr99rUjsX1yiQBtPyt809lRdWgfdPYv9AV0D7aMUdnp1GHVPn52eW4zOvfTYu0oP+SJSu34iOc2bwg/N17/zoIzT4KfikEr/5W/84lYVpFL0ywmd3e5ccB+LRo3ew2D3uvZR5623/7be+jdCdiLWNjZhEq1bZfP+DjfjGt34QK/OAA9bAz77xeq7Sc3Thj7713VgBYO/cWImRcYBxjPK4TDoqKRx/+7f/MP7O3/kvEJYP4ytf/vkExc+8dA/AQEhBo8ePPkzLc+3Zdjx84sF48B00UDHT9dUMgvRnvvIaYUbjd37799RDIg/F29yOf/x7/xDu2MiD+LqHfayR4djaeRTd0yYYcAjNWtTLTe9VBOcIPFaGnj1o7gKgQLFwvlZ/Lsfwt0LIIePjmMC6tByofGnB6wNQxanfP4S3awiWOphQxzLXgXGf/MeyLzhUf+O6+7PqKThKg+V4tvFhWmsuqhnyLC6U0/2DPZ6RLn36FGE1icBpTM2lE1VPnq0jIGZmZuGjT6LmPqXqeJavCa65udy23NpoxubBJ9BlBGHXRNiKCYDx5D1ovEcdwU1o5YKtoRICfwB+Ir8JvW+sfkK/AwMuPKpC5bCdQ3cVFE37zM7u82wDLWmtVBXHqZkF+K9JPZv0WxejOaN9hsBfzbbaRbB6AsM3v/Mt0qjEHP3jxs0b8a1v/H48x+puoFC98PIrWM5n0Tl0w/FePNvqxu1ri/HzP/9rsbG+EZ88fka6jpREHsUiNFQQTt1WHyv/OI2LoQv4e8i534j2AVYufeIYq2/wtJobq51Tdn6uNDwBjxdrHw4Pn6O83I+hn//Sa29WADPB/BjQ0HLQrb3ecT03RK1FT7QuM3cIRvctLk2exBLqYm212q75d2lmQORjQAdTjc7j2fVwSwq0nISncHacYm7lBKupm3sX9hFKzY7eytFSAK/s4PxJ6wAY8NvGVXA5jjmE4HSYzjmPsVol3fA7F9ZEW9N64DUACDASxw1lhZbvcBQsjYCsY/paD63FMwI7BOUQlVaMe2esh42nzyw1V4WJrkpSSEAnl8Xrrt9Nel56oMh/AIxld07A/BSgWieWR81eIeWySrU4XaYY1hU4NbQrNU+Hpao1habDprphUigLgw7zWGeEBnlIYxUJ20Bm4G+W16XhrqJyyE9w9/woFyK4T8ojMXK/FGFqNQSmK2UAhvLwGW1rORAa0pTyKqBdiFEfBq4QVvUqigTCK/0XUg+FVW4X4J9Ck0woWzF0KK84l0aTEU7hp1AsaOs7NVzzVrBqFTlXVjj4NTzloLN6Y3qNkVK8+uovw4tlgHUmJ9sH9B/ufNkRtCAfvR7fWbkZcxPXoVkda2gPvtI56BAWcj/W0fR2trbjzq1FLLDx7MweW/L1P3wrlheasdM8pUOPx/Pnb6PhaQXT6dFg7968E8NYAjvbhzEwUQudco5X55MHWs2T9EzgZdva1jam/FAhjv3EoaHlpVuxNP8g27PbPYiFaiN++f4rMUX8+XYzhl96ECcbu3EED2ycHxRzACsO0+maCEuE8izNT8bjZx/DZPCOQz8oFd//4fdiadH5jDPadDuePPoB2rMOeD2scSv+6A+/HW+8/lK88NLN+OpXX4/vfuc7cYrmfG1hPiZnZmJgdDK+/vt/EPcWZwDmWzEygRZMPxqEPh6JIBDXRhrxG3//v4nt7YPY39uOl156jWY5jZm5Rvxf/9P/Jxr/OiC4Frv7W2jDekTpUEb7uiMuF/HSgxvx/ifPY/XZZuzubsfLL7wWHqXw7vs/itkZrXcs3alSVLAYbl+7GT/6+Hux23yMht4qFCWsVRd0HGGJuiDEudfxcVf50icbCGYUIhcvufLNxVaVEQ/ccyia/kGfF49KKGye4ySPO0ymMuZ8spuS9fYyOzoT5foE/YT2g2HHx2bSi4xbFU7cQ0bbXgCqY1gk9gH95Nne+nisjqDo1Md5DyPCq0tzowjAKbBxAAX2MHFF/HCLjqM5rcRCynHRhucjtnbbMT87GxMjs/AGCi/5uZBCP5YuLtBxqptiywD9aNVl//sOcoWnITcaY7nar99FYbE8WHciZbOzDy1O6C8u/UfIQyNPw1YA9Gkfj804Ou7Sb3qE78Tq88fwTTn2t3didfMZlvpcrFybQ4nYiHsPXoibt+7G5z73BQTYOIras3jnnY9ilj44O309/p3/8d+ML//s1+JLX/oC9TuMXqcTVfCtd1SOhfnFeO+jxzkf5gKbPaywPgqBe9PE89ZhC16VxzFskA3nJ2Bi/QR661HEkR6UUxS9em08ri+9HEOfeXDvTT1UO7ej9eQ8isuMW32ERwsthN/FOwgM0AjmutxxPbtOPxUeDp2VeKcw0Lea48PuGHaOpef+GsL3AE5Nfod5nNvqwNiCqZP0Aq2CQUD3n+ClZi/zaS0p6HznMJDSGnxEgCIg+NZac/hNEHS1XQ75UX6H+xQS6lq5Co5E84RHAFF/eBT7Ms8CavVY7dBeWksOPEGTXMZKGQQ8OdZVKXouyE3JCC39ammpqMW64s0hNIV7TuBTvlzpxockc77HdNS0czEKZVZQqTEpTN3k7BEVzkU1u1qplM+9PMfncYA2cuTad8qppTjixCpCy0UQChYCYhVWokzdR2Hwq6Xhg1pthHEoUddNeknIItlW0F76Odbs5laFWYsO5UO9SuTJwzSME6MONaoY5Km9RFNw2akVktZJK/MIddU2dqy9UqGOyhruFdwoRGlxu+fMXu5iDodLtchcBWWbSCTJ5uBu7imjHnfuf43749yHpJVeGanSEcoxOjaZ4+HTaPQzM/MxJKAjAOoAjtsk1je2IEyFIgJqY/X4wXe/EzdvX4PvDmmWorM8X30Wt2/eziGsubnJqNSPAYOpOHu+lpO0VQj1EVbLh1v6auvFrRt30mt9vdqJ73232NMkrRRA0tT9cyW03hxGBSCtz8BAKbZ3HtM8dDzo//rP/9Vor6/F9uajGPiZL0brk/UYaG/G44ojB+dYP7QrgraMlS9l9d82OlYBaCbQxLfoXwcIp3J6sO73NtFQn8XW9rPon21H1x34p4148nQdpXE/6eBCnbe++2EctXbizrVlBM9oHKFcfev3/ziHqFwuPjYxETUEV2UCUAD8aJo4PNiML37hc/GZVz8PmK7FbcCqWqPfYNn917/xezEPaK1ivR4g+OoNNGTa2rlKLQu1eJVOJ+0//PB9hDb9o4KAQVPvNPdRKEdjuDIao/Ar+kb8Cdp7nO/B3zpiHooWyissmSs5XeEl741ClzP4/+gEcIMf0/pGkJSh1dEx/QYMcRGUp0XXELbuhXPV4x7aulvcPG/o+ryLp1xlhmXkEHp3L4eBuwI8/cyhpzEsyZkpgPysmec/VehgPQSfc7/n5whE+u3MPFYnvOkeQxepuMjphLZ7+uxhnKIgrO063OcZd0fw23GOxAy48bcL/wflhU4e7jk4fAIfzmFJPaXsxXBuEwtFzxlaxs4xOXxNp0uBqyNeT0EWS3exvhx1cLGIyvIoYH7Q3E0lzKOCdBI7Up+iP+9Eu9MOHcy6v2gZXjf+7//O78SLr3yBsqiI1+PW3RdRHMZRXL5OucX4VszOLqeS10Gx0F/gvQevxGe/8Fpcv3E7Gli2n3zwOK5jbd28cS3++Ju/S/uOJSZ7WKKjVSoTeSwO9Tod8EyqoZQZ9ZHhwhKET5zaWSb+SXr9x9iYnYAO0IZ/LmqanlpAQL14900nrnMYDfCx4va9wmwDpMQ/Ps4faQW4B6fwPiAYFxq/WrKCyuEcBVwuciCS4J6eEvithukzl5STUzYCPAhoCrLc2N3J02EqhZN5mkfxyiL7NB8ZMNP0gROPusdRc3IZpMxySp6WKT0SVByGHALwhtJ6GHEVE0jo/IFeDVxpcnIKiMIAeoBwc2qpUoexCmtKwSIjgjwpLB26tC525CwAFXCoR6ttCIGmEB3kW41CVy/pQ4tnat9+50bWpI9UgM6BMMXc7R2h1yTIK8RpCOrrwg7rZRytFRenOCzmIgKHS10qryB2jkchjwJVDBPQJlp+dtycwOwVlqQrCdOzAzWqUj8FlsN47iWyOjONMgKwQhp0St6bqPt4MG7pVKex36HutLnn8zQqDq8Co8gq93TBHsl8CkaPJnB3uIs0FJ4KQ627QqBpBVpr6sFvgbkOICcvUG7nDmsAg0tSf/3f/vfTX5mrgxzyOdxHuNA53C80NYE2rfdsrK69fUBxbyc9LDzfxIraPUSo1aKPda91+gff+AgLQqE9Ao8cRKNepr2m460f/iDu3LuGAKihSA3Fkw8/jhdnJ+M3fvftWGz04mhsOVZuzwDkN+Anz7hqk241vvvNbe7d12R9vKQDhKBzu7/O48k9MHD/YAcNec+mzDbq7a/H9Zevx61/65diEHD94AcfxnlrNx7V4duj/Xj4aDXWd9ZpHVdrVeLJs3fC01N7pLG2+UOs/g/RZtfjBBByWOT56mquLNw92Ipbt16gjQZjd3sjdHKq1fHuD96JH/3o+zEMY7x452Yu3/2vfu8fxv7mTkxDx4XZhZiYmkZATcexwAQoOpy3tXkQH37wXrz1/rfipZdv5TDQwuI0fF6Lr3z1i4DVy/H+e49ifet5auRHPfchHUFXT6zVWjmJOei/vbWX/V/XTedDp7GwNBdnNQC324nFmUmEjKclnwJUxdz3xKRz2cMxTtu2YLoz+GTjoBUNeMF9liowXbRx5CT3COpmK4dKDwC+8fpF9m9PcG31uYc/GyiRZZQNeX774BBedE72mPrMpQLqnkG3MzgpP41lpfLkMLxHnU9QPkcq9tvbUT2rgQ+TcdjZiOsr98m7jyDaSOGmdeWep5npUdIZQWloAa4l4mrZDGKdr4OTF+DONBAyiGAehR3IB2FXHeIexneJuZZXq4/ARwhVUbZsV0FdHJPH9Ng/nIt5VsBh+kTN4WT49ugAoY6S7twNCq8jDk1XNJL3EHUfKJ9i0dBWWL3izYgnBENv98e5YKtPnmL/k6fP4sH9ezkP20SR+/CT79K/ZuLhJ49ia2cT+m3F7PwybdvC6hwm/CcxCR3HJybjzq2Xc/GDw7gH+wexvXcAX00kHzolMogVO4DVtLg8nwJVDLsQB1GKHUUaQcnR2tIr+mhjhjyGc7HO9NRSDL2CBSWo5pAUkWykHhJd28OOp2jIDYxgpgAN++XTXAAA6RyXzQ4I2OQ/BRwPMk1BGMYX/FBqSLEQYEofJ8kdcjN98wY/U1DRhpmvAsqGLMRSAQR5T1kUDgKdD7XeJLCaqw4Zczl5CjCHjBSiNgqgDIiOwKgePuf5J22XbdMBLN/VCjYoSSNidSBYzDkXW5iHH+hivf12SC3LpqZD/grPAYSg477KTUFcZuRxltohLX2rmZY0dJe2DOrqLOcSFGRaU2fkL7h5mceVNVuhws5pjQ97srBpmYe6pfNlDs8hS+i4PduE557nczGgZVsIHgWb1mPu0dKy9Cnv9MM3Qv51LB73ODnEqlXsEIzWnB67z9A2zQMTKpnI9PL4DzrvOXVx6NSTPM+oXE/Lr8c7mEW6qnzIN9l6DuVBGy1src1zfiuIhqCffKIfwAoVQbGibrpQGo43vvjr0PaETuMx7FiHDhMQ/jd/96046zxKjd89HG4B0FKznb7zpz+IV19B40fJmJ6egHfVcl0K3AXYpqOJNXGCZjo9sxJTgMrQkJPDFzEDWD98uBqv0IneeutJzExM576aIcJ06WS93h4dSKe+rRgfH4l333FCX2pYP1dfAc7UQwt7ctwjGMZic9vJZyrEdW1iPP7jv/3X442vfSWWXnw5pueno4HQ+M9++M1Yf/4oNrZ2sZgGALrxmB4v57DMbvshbbIJAG4lmLuKTJ9pzW47mtu6W+oiGHX4aR+bjHfffQ9Bh8WB1bi2ug6d/lGc909jHKvi9bt34gxk/6Mf/Emcdk7SelianqZd6TM0VA+N/+njrWw7j9Y4vtiJlRuTMTM5npPs5VIjPnn4NL77vW/Fy6/eiV/9qz8bb7z6RvyNv/E/jO997yMEjCepyjPwIvw2hoDqImRGyHuCOg1gZXvgoM5PzwZVJg9jfgYAgm5wUmzuNbHS4HHK5WZ4rU77dBXNug3PlgA5FTj1AEc52k2sffuTKh7fOkLtqEnBB857tNvQSyw7oq/y3cSqca9Pg/x0kFol/AVKxyS0frqxR98s5xJsTzGG2bDCn8cedO72DwFXhOUQ+QxWafJTlIiN6Jy6/cHhbsqMxVKiLz5/vgn+nOZw83hjCgvE/ZEoZFh760/WY3ymjvLUTH7FrKB/H8fiwkIqE2XMSY/1GB0Zg35aiAq4aujh2zItYNFoZbU7+/TDBvw8mcOInTZ06R2g8I1QP/iBfj85NkeZ4Xvao4ESp/f0+em5eP7sObRsEr8Wh4eHORWze7AHn+6CSacxPzuN9bvN70coHZ6EvAsd97HYDmNvRw/3R3HvtlsyEILdTepPY9Cff/TO9+KLX/lqvIvCt4dVrYeenZ2DtFbrY0PkU41r11d43k0XR+vrWzFKGfTaryOGisP2x7Q1FuUByuXu9iEK534sL96LoS+89uqbMqUw69CYm2pPyVRtX+3HTu/kuVDnpL+WleCslIAPaTD+CDL+w5IBXvjnpRlXrNYSPE5J1w6cy58BUi01NVAFYg7biYEIHx+RXKZj2gqBtDh8RLYkUtxf/k0QJNsCRIvVdwZM4UJvscPINFpHAr4ufFrOVxHHOZ0hQPscID45d3jhiHAXGd7l4wJbHghIvGIo0yFMLBaHNknPIczsIuSZlqPWDmBhoXKZOZn4SXKRjmVzebYC2bSsg/MtueQULXF4EM2+4vJLLDKeO2Tp8JxeGuqAth2sQ4dTeGidIvJiasTOpkVER8dacL7KdHTVpBWlhTSiYzvaSyexzvvkJmXaND1LKGgospabpHMo0Na24x20TiinZb2I7TZCnI6jkEXERj8tVXnCuceLOKSjOHR45MQzDNkHBHPYBybOpeVoa7bPCWGd63RUL/O2TXl1BIO6B0RrWHo5PPmlr/31mAU0xh16Ik/b5Z33H8U/+K/+c9LuxRufew0QkF9Oc2jnvfcfxsbaIzSvCnQfiNVnz8Ca01heRgNGS66hqZ2ibS6iyR9gjZ2f78T42DSdaYuOPB6VwXosQP4/+fq7MTZyHHde+Xy8//QtqNEGGLbhm91U1lqdtXj3bY90sA0trtYz9PenZadlRscmYnd/hzBHlHwgbk6Oxi99+fVcfFGmPhLSoar/8h/9ZpzRtlr/paFjAGkUzRZBoU+/3ha8hQbqESGksTh3Mxru2AcAptFmDw82Ymwc6weBO+Z8wh5tcFaKJ+sfxNrWw3j5pdfo8Mcxh+B745V78eygF2v7z+O0BYjCW9eWFuPm7Rvx0ZqW28fhqv1O5zC2tj/Gsig8sGthPHmyGn//7/1WWsJf/OKXY3+/He/+6KN49uQ52v5J/Hv/3l+Nzef0GXj9Ysh9PWV47DQOttvQegGFsBeVkRoCXhCsxY15F61UAGWUDx2GXsAjg33ohgA6G40GOKQSZruqsdQRXC6Tl1lcfdrAmnZD/VilEROuQAT0+w7VAfo553PYoQXAL9sHPliauQ5derGgAMBa2QM83WQ7jrDXgl9eeDHnx/f39/LQ0XRCS7uhiqZC0yWZWsU9bmVo8zQ2D5sxAO+6WlZM1FJ5+OEHtBV83B8grTb9GcGMVVaiJGNjM/CufW4Y5el1eJA+ggLmaj+HMV1O7nD+7cU7sb73DMulsMacbyo0XvpzE0v1pEs56qTvqkb6FxZ9pTaK9XIED5yhJNUSY3SyK881sLg2sJzcz+VoiS6u9Kxu23iEux1+Z3uH8tOXj8q5PN+52LXnz2iJgaTV5HgjFudv0nZbsb27HS985k5ceJzKcDfQl8Crofjmd/6bmJ25E1/5uV9CcdhNgUnPzsV1bsotNRCflYuYWl7EMsfympmDnVGwOudx2EW4lsfh8YHY23SBSw+F8AR8GURA3XAO6u6bCoE8TlyApVEF/Vw2jIRNYQWTqoU7LCdYeckICi7nXHJxApW1ozpMY1gJZchMxxsFEc9cGZcA7XueF9aTwFdYUpkOwlHwLiywIj+HD9VYfJciigplDvy3SAmrNJImsxql80y6F1GIuOpQYevwZLOH5ZZazXn04H+XeXchosNR8rPC1zz1aOzvnH8DGBUOClbLZHmLYxwoO3Sj2oUAo5wuRPCZniykVQ5xkJb10sISpHNPB8+lYdKCNK2lAtWq++1iCsdlFVbF/JVlQ4GAmDkXR1yHK/sw6m6TemER6nzRcqSXD+pYqUIHwC/3VNkI3JuR49A0B9oldScdLcpD0jkGKPq8kx5qnhZ3crJCxxyKiZqndQ4ljzgXpYfwln65KNPu4UnOO0l356wO0WR1H2Qb1HLYwSEOVx0OAPykg7xUsrWxuGxD+UJrN8EfCyxXV2FJfvXnfpXvi3j8bCP+wW/8RnzzG38cs1P1+Nt/+9+Nn/+lX47JqbHcJO4R3P+vv/v7CBjniOo5Z+OxAkvXZ6M4n6if3rXbrW06vwOcTrZ7PABpP8LqAOCXAM2zgaPYfPdRvP75z8dv/8kP0PyHgm4Zh3t7WG96vi/Fo2cf0R6t6HYGAbpOtp3DzCMIOCfubU+12yqApvXWQQN1uHdkqBFf+cytmJi/TX7HsfnoUXz83e/Hf/OdH8bqxkbur5tbqMez50/RKA/j3Y9XAdQGVia6NdbLaGMpeTMX86CQnB5v07668boWU/WxGK0txNe+9gUExmycD63BP214cCg++AAhggZ+hOB665NWXL82B+9Af7T3pZnZdMJ6UkaZqaKE7K0CQk8Icx+N+0bcuf0SgNiIr/3sX4/Pf/4r6eeu1erEPmX92V/4RSzSgdjaWANIp+OXf/mr8Wu/9ovxzW++jS1xGFNzlTjq0vb1UpSHejExOh+fefUG7YlFtA/9jrZjr9embToxN4ZQPnTfmlsRutRF90Kj8XynmVaTrpjce7S938s+rZ/Cmfp0TEBnV0xW3FuMQqWidYRipCeZQyyohclp2rxNnvTv84o9OxqlsVhZXibcQFxbuYmy0UPQbwHq83bimBx1KPMotrfWYr+9CWb0sBjkoXZsNbGgKbOKrAdVjlRH4qQ3iIB8FiekN6RUpRz1qlbPMVZXBZ6/yLniEcraPmgD6AO5uKSE5a43E4fORxtoBgpEFMgOVpBtHqdEGkYhPTlDCFUpRxfMQggf1+DFSYRjD8uxSt+hT9Wdo2zlPr6LwDKZmKP9h0nbVYn0JxSLfpe4KIvdls5cO7G1s5ZbFnLOHiv6xs1b0PAc3lRZ1TVTKeYmFnKBxjRWNBVP5XsWnnFf7EcI5MZ4JZrQ7sn242gdHMSDB6/Hq699JjZWn8UWSsP4fCXmZtwUXIs+feyMcgiWc8s344XXPg+uQm/9lXbPojY1HwvL12iHO/GZz30lfu5rX+PdQgy9/uK9NwVcAUv0cj7lFGmrfzHBzrFhV/kJ/EJkLgumIQUfwViQTk1SISH+0UEVeNpk3vOLhwIxwsYsfC4QEzZ/ZRxTNj7gy7u0nHzuU/4L9Oav1u1Tr2IITaFiQNP3YRHeITeFmYs1emrx0OUEQNVZ4bljn4bg2+E6h6iQFZm3aTnmyy/SLKw56+AyYuvoO1dtaUMqqBQy0k3BUwhcS8wDvrVGFQRah8ZNYWTKfltm68Vvl64rRFMJsMYmyEeXPoZXW1DYnDjZyHegkzkXWEMguBpSYdKlod1w64IDVx7mEJplRZg4jHnYRpNBqGh1uSDCfVYu7MizvNRGuNzTlv4J+We9T9FWHRJ1nrHbOooudVWQnSE8dM3iMKZMrEBFBqWSolAbQdutI9Ako/Nf5TIA7hgMsJXxhrS2TlEU3Kztgg8XF1A/6tBEo3JRiKsF3Qf1C7/8P0rtW79henL+/Fe+FJvrOnV1v4RDGH0sozq0rsa92/Oxcv1mLC8tp3KhBaOfyGE0VEFmdOQ09tDuTrB+e0ePIH+dTuTJt0fxDAtiEKAbQhB0hk+jffgsPvP5z0R/9CIdZLoBeO9wH3Box+z8HPWYpeMtxve/95CyaKnLjy6WoT71UdqGTw1Byf0OYDQFEHUAlOPDVhyisX79d343/vHXfzc9nL9N3VxUoVK3vQMIYnXs7HcAvXbcuzNKvV8FOFpRo71UzjwK/PnmamrCOoZFT0oBfXRxQln30ZIXAKudmJm+hgLWjB/+4Hk0oenHzw/ixgq8g6LhAoI6bTI7hsV47Ub8wXe+Ga2TXfgSy8oVLYBvu7sfbSw4jzJxJZYK2uz8Qvy//z9/D8Ap58F2Wvm65tlEwJ5dHNMWA/Hue++hKFHnaYe0aU/KNr80G8uTmKaDzp1FPNt8Ql8+h0aD0MChwX64Gd/0VHjrtTGsq0b2FZov9rB23QM0QXk7naOcs2w1EbBTd7Hyt8BOPaVgcdIXVIwcVXXRURmloFazT5bJrwpddtPK39zcye0GT1afx8bu87gJYLab+7zfh76NXHkIVXMuxlGs6cnZ2DzYo/+pOFXgJ61isdH+fwHftmKwgtVOP9dS8ribEeJtY+HWudnc3MuRjevX7sWP3ns7VtefxvmpQ9L9WL62RHmP06GqR2xIII+MGaJvtRA607NLCBmxCETF+i9jKT99ukY+Cv0psAXltHlAu41Ao5kUmnohOYS32np4R3nxkMqRygR59qARluTsYlzDGt9cO8iVfq5g1C+fc/WbmxvRb2/Hxr4nJdvfVegR0li7gyhdR2BHuVJCOHkS81L81m/+o/QgJDiPY3HZF6emluMXfuln4r33vx8TCLHecSmmZ6ap1zmCqpd71lY3HqFEbqE8oaytH8QHH78dDz/5ID7z2S/l0P/TJx/l5uuhF+/dftO9SjKOnhfcEyUQH6HlObGeCEQTO7norfNGTnYLqjm0RViBucBlQdCkeM9HLV/QLwSVxkMxBJfxlQN5ZcTii+wKoC+sJDu+KO7vImTxXZSpCH81oJivFGLcmEZhSVgWBZGgSziRlN9aY86hZNkpS6ascCO0SVscbyyvjZaJZ57Wy1/ShbpwT+L8t5BF2bOD8NPyK6AU4pqv7g9xH5JJO/SVQ4V0elPT4nEoTs/KdoLL6vFtuRx6dYTboTnqgoDqIiSO0dR0G1KC+ZzsVeYhT3iPQCA/55wUKH2snJxsReBo9bmM08nR3eZRvnNS3Dko10R0+whWOpx0tu4km9aPSoj3lsuPHdGNwNYrW5q89Rxt/gp7LSCtNldT6XvLeSmtlR0038MWIEIe7v+oAyIKNvnEdnBPm0OabTSq7tFg/Hv/wd+KAcp969ZSzLgvaWM13vj8LTq6fuwO6VyT0W2fAOotytnK1W3f+tOHaHlVynEcv/Ebvx/rq++jIT+HjlQQPvLYhOHh4/jk44/p0HrcPgw9eWPgRbMPUHQ34+neJpbloeOOcUo59KY9OVGnsw7GPIKpAcjPzU7GBx+uo2HqY6xMB5xDEx5L4KlVG/lM/tjefEo/OUGBqMb9xQYdtBbfff4sfrC+Fe+sribfybWORmgtuyq1CfhiBEapdhIfP/1RLkJo9VsIpIk4QMi5Yfb55rMYrU6m0tYAhFqdveQtPU8sL92IDz/4OH7/99/KCf8RQPfWDei3uxqvvXEvVteeRP9wM1YWFmPp2q14uHkYzcM9eBJw6stzLsrpImhQJFqt8Dh2T+vdJ+8HD26m5eTOUReXeFDkLIC3vbMBKDbjS194Nb7xJ99DoaJvQYAVrNgJhGq6CBrQC3mbNu1GtYEwuhiONnUZG3V15giCGIsBRWWsMga956O5dwhInkR9rJqWzvz4bAryOlbdIu3QOlrPIbWF6Un4S88K9VxwsYyQbukn8NChvDLWcwMl4AQeWo6piUkUCfpG5wCe1c3ZCP0UBRH+y03bh9sINsTjWC32sQqcI3NBgh4PBknLPXA62XXBjOcgubLRvVMXw53Y3GoStgSP78P/8CTWo4sYjuCbYcw71EVYyuPRseRGZqLWGIr15yhHJfsKXOBQG5hrv9d59uzMAgK5A6B3oqyS08aSR5jo+k1P7Gu7myhLFWiD8gTOEAsF4fu0xU7yUhPr0cU0rsZ7/4O3KVcn5+aah7b3flxbvp6Ha/YIN4EV7D6+HsJWH5X7pCHf6pXCef2h2nDs7W1Aq6E4of++9943sOzGYmd7IzfVttu7KELdPK/s8MA9e4Px1S//XB4NcnHmCEMV2m0TH8To7yJn+iiq+3HY3YpOqxvXb82h6LRjY20zfuZrX8nha1f6Db3y4P6bjlF21eRpfGA0xzPtNjnfBC9qQRQA7JeAJQwWAG8vFHDSCqBYgrShBDWZSQhTcBSr+ngjlvMnhZpBies/rS5uTSHj5wWgpFWibDFxAvhV/CAMX+adEQsZm7fmCjvxQ0vOYUnfaSFwDyOmFUPRXQpvvpkkZcysTfuyLK7WE4SLoc2CcXztfZEXvw0HqCpIskjmaYbSiLL7TgtLi9R0BU47RDF8iSKAleOEsGFlBA+7M6yHM+ZKPcINKmCzaM7lFePeZwgrLSM1OME+LVoEnkACpscFQKeGp0yu0SFd2OASbYWhDlWdT6rR7rnvwjppDdv5EWzKZM95wphOOu21EHQImS4WUrPrnouibo7BOw/lkJ2rH08QSoavlQbycEZX9OVvgIDSI7x1KlyUQUuu04HXTtCSEequsnQDr+2kxeWcyuc/+zN0mlox3q6H6H43fvsffRdNWoHsUn0Fn0JgI4VMabAUP3rnvVheqaPNj8WLLy/F5z7/FdIYjscPPwSAtxEoq8mHrWYzGtS/c9SO9bU1vg9i46mr4pqxd+AR1x5v3oxFQA0tBSDyVGTnwsoxOzcXE3VX983HH/3xW7SfQgUNnI6vheNGTOcgbOOd7TWs1OGYvfOlqM/ejo+wGN765EfQQ3dcCOWRWswtLtP5d+BLpHtBqewzLtzpIax3D9u083kcdJsI/GaCst4EJtGgYQTAAY25sx76fWvvH8bq8+0YqBaeqnXyabpLS4u592YMq3BpeSU2V5/GIr/v3nshvvP+o/jk2Wq02luxcmMRaNPzO20KoW7dfSPu33kll2wr6Nzr5XlXruR9hiav0NLLi0Om77/3Q0B9P264kfMXvhgLi7Nx/8VX0uHtK6+8kcOHeu9QOZuYKmGpHsfcVDXGqqNYgD2sjtE4o27OiZv+7Nw0lHBhzBnCDJ7X0jwtzhnb2+nCi7vZJsfwpRZeDB5FG0ukUa8B6Fj/CJTOaTeFyxRC6/7dV+BH3ZQNw9/0KcBWzxouyjjDstAVEwYCwoS48GIdwRZY2s5JOX97CHi7iGhicoZyIWxQuqqjQ9D1WlraWifXbmjVICqq9JM27Ub/GMSyHp8eB15QVEboY0MjuQep1XK+pglYO2x+kmdtNZub8Ewbxch9RMOxg/IwgsA4QgGBqQBwF96g3FUcsUB4HXZjH4F4sK/1hQDtnqKg3I9d+KDbQrHoHcU6Fu7W9m4K8fOBUipVI/S51S3T1qM61hrK4157h3apQueLWNQfYa2GtYxiBv1UdFCRUQhbsbWFgoNisb2xGbX6eGzuPi7qijzAxkM4d1AG6rGztRbPV9fhjUEsQk/Gpszwf5X6HKw1Y3RmUB3QiazcSrCIVXtE3EmdCrePYprfQw/u3Xkzl43LkVyFSBFAveeyN/uf7xQy+d7fCDECOCeS73mew22Co2FJIH/nA8H1Kr4AadrcGVfQNx8vwwD6CbB8p4BUzkBMLPPMOTVO3gvZFs0xWJNRmOWqkgHBSwFlecynEDbp+frTi3eWkW8FUAo3wqSldpl3IWi5MpyPFZYkaDIknALW5xRM7V+hl26SoKXDpM7TuFrP+KcOBRL3qqYKdq0rK2c6xjVcVizLYZxiUYaNACWTdjm0mhad8YyONkOPwuhNOriPy6E51FcsXRe7IERIw6X3JpwLNojrsOcZHdD5nWq5oIEeJ1xMoQXqIgznpNpHCK0sN50WIaMlpqbnBkm9PWuJuhLIIQiT9jBAN0g6/OaqxpyHIrZLxhVao8QxH0HVc2o8vVfh5V6ufk5wY8ER3/wIEb/6a/+2QaloNZ4+fp+H/RQOq0826eA1wp/kCrOLAToOHdMVR6+89ipMfhhD5y3K47L/dnZC95Q0AYT9/edocAcI3X5Mj40iVJooKruxtvUI4KsBGoBnvRE7aM+jjUk+46lpuw/NFXljjUW0y3Xqj/Y80Mca6aOxbiePVCpjMT42H1U3ckMT59w8LPA/+t/+H+Nv/s/+/fjCL34pGhPX463vfweB21QGJbA29/ezxpfskW17guDd3z2N3W3aYh+egnabB4coAufpdXoa4aQA06JutZ7RrDpAnQDwdlKjPsE6frq6FxWEtkPCk2P1aO/txkBZZ7wd3vMBrLaOW/GDd57FV3/hxbh9+1Xo2I+ZhZWouAXjBIHX7dqCAKGbWI8BdOd32lirgBMApvJ22C48yUeJ8mJJXbtxgzY4iZWlFcDf+TrAZnoaxaZH2F3aA3MVBawxAS+f6dR5IefpDlrt9P79HO3dfVEevTLufGLzEF7HIoUZoGp8+OEevNyGty+wAmbBbS1WXaa1coh5Z+cI68ShpS4WUhnQnaXsZ7GNoDm/ALDXn8fa+jqg3MNiOEPhQeGYHIub164h9Hq5KVx3WBubq7TnKLzt8HqfPuieKPJCI1vCahhEILpM23GQCxSo6fHx6PX34We9O5SjNj6W8zVz0xNU9wI+0qJCoFMf55q6KJAe6+PozgVpOSek5/Q9LL8eHeoUgey2kW7vEOGBcIFmF9D4GVbXAXzfRGFpOS8GXR0x0mnC4GA13n3/bRQBV+nVU7Du77USRz1n6uBgL+ZRrJ4+X6d/nsTzjTX61CxYAAvBfzubeyi88B5ldMi/jTU/OEgNqbvKERI3LoawyuF1Rwxm5q7H1OhobKH4DdJGD+6+noK31+TT2ontLSzVxjH9rodi0I0d6uGimOFKsQpzcupavPLyyzE9uYQFuoq1PBXbKDFL8xMoESMxdO/2zTdT+wdQchI/gU+wAEBTyDhkBGjw3OEngVaBJvjlHAZAWwii4hLOBTlzF1wkTKapIPKHGMm9E/0538KDIjTB7Jle/DBoMcRG0czfRPh7Fda/hZ2HdDYc4GnxxXRa26IngBpWYWN8U/Auh1PynSUlIzIzb62dFBZFYfKZ9cs8+WM6ToQbRovR4meplJ6XtDJ9r4JOLqQoSplCFkvG4T2JWdDIMnFvZeUOaJH7qai08cmOt6ZLKNJW486LoLaRG5QVUqZmsrqaUrtyv4SnHjuj5BxVjosTrQMYKuScnxuhvZEnWQ8XimzsOjasBXcGKOhmBZoiTHRLNYzQV0s1fz10u2w/BSwFcajUMjvHRhNkmyRvUHjnk2BnfhOXZ/JPD+B0ftKJbTInbeniUlQ+1Cn3SFE/BeFnv/wzWEbDgHwPKhyhqQMeixMxu6jjSxQCrL8+HV5rxwYaGR+hY27Ew+cPqfch+fbRRpvRaa3RboOx8fwJPGkHwSKjDCfdQ2hLnhcHOX5/+8YrgNU4ZXfeqgNI1ePdt99NgFhcuE6HqQEGR1gWe7TnaAygHLx8/3r8wTddweX5X9NYGeO5DFfmmK6MxK//T//DuP3Fz8Xjk6FoIVAm5qbijde+GG99+49Ig76TysM5abvFQT6QFRT+4D0Kjxsn3STaayMcq1OxudmLGbTNsdo4fWMgpiZHY23n43AvjxamAOcq5r1DV4bB6+Q5CjAuT8/Gie0+IY1r8fH6RpwiDD54+nHcXdHPJI03rNd59+F10cCfIuCpC6C2sf5hrO5RZ1rT84guzrvQfRe62LYXsbyMBYgAw1RBAK3FhfOb6NJUCDpux/LCcmxv78EPHm7YQscuJS0PAFHPIFLowGnQrxIHnW48uHkXQD9Li234TCvoKGZGJnLp9OToZEzpnglAH4xqzM8vZr87ABRdqKPXjW2sB71aTE+PUn/5xO0ngD1af7uFdTA9lacVX7t+NxamVqIDeD59to5ldxr3bt/GKmhEF2s4z8bbXkeglkPP81sIzqX5+SjXR9PT9wTA7DC2m1lnZuaiXh5BOTigf53GEfkL6g7Pnw9UYnfvIH3yeRDhKfV1Lntvt4PC6SGaKILHw5dD8aUYn5oKT/COc4+XOYmtXd0ztXO4sdOmjeuFl4xDlIkheNmVyQfUYZa62Af18F4Va8BwDxU9AhtGsOpPTzs5mqAVurB4La5dWwgd5p6eDuW8osONbnq/0C8evOXew639HZTGCn3iBCUVhatp2x8R/0HMzkxiXaKcnB+A0c6bncTu5jMs/S36bZ329uDHMeqqk+wO/VPeoS+T3/zCEmncjDEUgD3y8PTgTZSer33lr8SpPhjP3SayEEN3FFCwiGiYQ18Aj9q6cGlHubKCUtgIkgBaIcjUKPnO/wUg5cV3CgZ/G8c/oiNfdkVEQf7wr0BNBvk7haTF4JmfwpddIaQcJiJJ8jcfS2ZnKuZmfOEwXj4jnQL4uYzAlcUijjUqrK/i43vB3TJoDaaQyAIQIT8KIAUpQA1AWz5TVBNzcj+FGw98b91NO4f6LpPwt9aU1pIfrburYb0sh4EEEGkuNYxjDon7lsnvwpIr4vnTeywh0sh2gXSZP9EEGPd3OGzZQ/PMBSHnQ2g5I1n3zI5/mtmnvPPI+fSE7vBIT0vVlYOARL1M+hcIu5NsLzVh+UD3SQ4telKwRXNXvnNNVCXrZx4TjeHoyyjSAnB1+M4zd7SydZelY16yzCXqNjvYRr2lm3U3N9KyfmrK1OvWg89GD8ZtAi6utnNYReA7antkSZM6IYLRkG3HWn0WbQ0wqbUApBm0yy3ycvl1A1DYjn77kM6iFwM07O3d9DnWy2HQQcJiJQy3CdcHJDwbqYpmfivWdx+SByUr7+Sw1mELIXmE5TVVR1vtkt5ILFx7NW7d/Vz86Te/TWebSs17cABLlDJ99OTDmHnjq9Gfno+5unukqDO89PV/+K34hZ/7SjxY3oPmgO9CcST24sJo7B+42EBFKfJsojqAMg+g+rk2j9Y6OgalsHYro6Hrr0Hqc9TfQ7MHNHvWg/gVfbBBtwPB+RRAOcb62iFuGSsS7Zw2f76+F+NYMPPzk9C3HwuU27DNPoKng8CEBm6K3dk+j8nZaqwBXt2TJsKtWL2qYHDTqYtXJsdL8Qd/8gcIhU0UmQvANWJz72nOu25vP02XUw6/eWpxztGeHaNgVMgD3oR/9B+op/kKQraDQOscFnuqJhFKxxcl8mnQJRBUlGsAnl4kz7Oox5e+9BV4bBDrbj0xwgMCtWpPdZWk0lgCmc8GY6I8H6s7a8Stxs35OeQofD65SHt3EFh7sbSyEovzs8lzujJyeO2jjxD6gOwZFou+7XTz4/5CFRtHB8YaU/DAHlb7ScxiVdahf6el5woVuWGEm1ZnE2tERdP+JDBr4dDPUEZO+ydxTH063YsoIywHqO/T1X14/xTrVizT60VfmR+6stI33+5hC96sIdi2E/FaKYDKIF8VwXk9mlg9q88344Byqfx0uy2ESw0BdBTvf/gYS6od07MVhJTK6zH8W0NQy7NYp1jHbjXRWr55Ywm+8/BCLPGzDtYhOTRQXSCy81jXlm7HDILF07S7h1jp5eH0yzeJwBq6gEb06w4KAwSPxthYxLFW/EXsdpoxOj4R86MzsXzjfs6lHp+7aOcERascj589pM8iCIccfSr2iQ7dv3PrzdSeILyayBVQa0EJGQJhWguCotDEQ8GILkQBC+AXK4thMWPAcaaFduk7MUihpJbkD5eCCuLmJbNeCYw8DZdvG7D4mIfM7HwWOZOeQ3em5sf7XH2YAE7SmY4x+Gfcn/zNt1EtI48vv4uCZIi8L+pvGVOAcfk4LSrqah29UrvlXw4/+ob8i3r7mydFBvlxVZflzDISJpfg89t8DG06WgoZ/jItBYXt4fOrPHNYj3e5Mg8GNj8oVLQR7SJFLGzWWTpiQl9ghSkUmmharrzRrYkuXRx+08ppImgwnFIzVKDxIoebXBG409RPIflRPrXwrkN9tINtlM56KePFkJt/PaPGYw2GMN+dsziHgeWViHGe2b5Xzn+tr0NeWl6eqposh5Lh3FnSgXJJay2pWtmFBsNRG12ic5YQGuUYncAC2lqNWzcfxG4T0ETLlA7HdKwWwqffeQwoeDR2NbYP1kkcTXPYIY465QLE9nZz4tol2bpQ0XfbSGWa8GrHR2inpfS12Kbu+53neQy3WuUY+c4slmOwjkY+hwV1shNjkx6RchqlGpYg4LIAyD96tJ/g7H40FQlXZG1ufRwPf/jdWHn1czGJ5TRKx6sguFbXOjF7Yz7mJ4YpC6AxNRzL1yuA5gUdtYqmCsBB24V5hC//lqfK8cKDxZxXmRwpxRxaPKIHOp/E+sYzhHRxcrBugCR+Q+FFf9P3XK1cx1LqxfREPWbmAGfSKw12qPdpTKCMDA5NxPLSENYVHzX2cg8g7gPCE/ALYDHYz1W3njO0vb8Z++1d4tE2AF9jFItmYp54WkYXCPE+bYt9ROO6/+scxeLVl17LebQzQMgTig92V6OPIqCvzpnZKeo+jmWIIOq34+HT1fjo4dNcwq3bHj2a18fRxAGy6zfuxAt3b9Hmx/CFQ4uAZq0Sh068X/RywcapS7RHT1FWHPY8hoZYZgi2V198HWtwNGb1jj1cie9872209u1YW9tDkOsmy8UOVayYE3hnDZA9i8np6djvNZOnh0t1aHAeExPL2Qf297fifGgYXppCgJ5EZbiB5fg8Vw/qILbd24OXSigNE/Q1aIyFf3aGtY8CcT4wmceDbO1sJ7/X4Z/nT+ApLEndP3mCd8OVlChfE+MR+uRzNeytpWvxfM0hSoTWgEfvYGHRr5GZcVE6i4MdrEbA3mFBN7R3uu2iTY47fIbi7r3lmJ8Zg4cuYgnhrJX38NFj+FllwRHXYyxzh43bWGkuKXdbxUDSWMuz2cMiP+mgBKLIEUfhtIrSsnLjNljhnGWH/qfiiEJKgoMIyH5Pa32f8G0s73H6aBMldhKoKsMTbQTiDuXwNGyE+e4GFmErR1pq8JdOixfmrjvEdwMB5SQ6WjUg5AR1avWiDI2T4CoA8od+l+CTcxn8EGxTeOR7fotEhuGr2PN0KaJ4Ltj63iCFtSHYayUlvAJmfDKQYYuEBFD6UeapWww7Crf5Pstn6hZFocBHwZYBDJdlL8qWCykURb6ni5qgIGvZCgFpmoaxrubtVcRxaEiQMJxxFARaMVobBjWa8Q0uQyjylDm+S4ECIOf+LB4VtDJdXxeRLrPl2zeWWfpezlkRRKGTigNMqgXjddUmputdxqRN3Ed0ReRiDgQBcDncJDBpsbgaUDtTK9BJWOvj+LNll/w64k1Bx71DdEYyLcumQ1oFolno2T5PKE4hh2WGkNP4c+HBHMDoRKur8fTF2O64210XQHQo0q7CY3ppduVU7tFwDg1B5hkzumOixGmBTd+4CbNfxOjUWPzhN34YsykYfNcG5A7j+fMDNGC0Zzqtq5omxmoI11bUywgIOlkdIXd2NkQeWA3Hx1FBU7w4Gc4hzzMqffPai1gR16ARne5oA82zHXsHq7GxdhDjM2qMWCGA5AWA7eq8Us0l7aWoDSxQ1/F4vrpHR9uJj55+O77/bYeCpnLOQWtebXuYOu+11+Pp974fky99OerUAx09RpexcNbf4f3vx8TotTjr6l5qK49918P/net3YmGhmpbOyuJoHpFwbVkHmmi6dJT17RYNBbUHAaYD/bih9Z8ekq1L5AH1CkJyqIKQdAXZSZQrJ/Haa59DQF2L8SmsYKLqV3J2CpqPoKy0+zExWQOIp/l4btJILE1Dl1LE9Ggl9jqdnHvyvJ6psfE4AbjnF67RDxxNcOjoIHbTS/U2wDkGSKPk7O7ELepRrUzF+5/8ECUG4Udfck+dTqJv33shag0sbATexs4WAov4x+0oI1zGJpcRhp6J5WbNedJt8TmO5uEmQmwtte3Z5alU5LaxGkZdNGNhhw/gJQBXC9whsxFHLYbj+soN2vgiPnn4CW3cja3dVty6cQ16luILr71Ci7gBvoM1iKA8a2bf6A8i9LFu6/Cy3sRdFu/m8LMj8ID6ubDDDe/LczfTEhDg9UxSG5nE8mliYTkMrbsiwNrRnsFGjnCce/wH/dsjL1zunoe+2ivpGwuznmnVi5FGJfabKECNUjxefZ6KnMhyfWUBOnTgLvrN6QlKnKBJOR2OQ9E47vZ4hlXWOo1yA8GL0Ftamo3RSXioexoHCIVhwL/ZWcfKpD9UK+QNr0InPUs4HOveQgWsHtVnUap2dvdzdeTW9iaCEJZDeFbgvSPAooYy5llpHr46RI/ogQ0C8vT0SOwcHmAJUgd4cXBIYT2aS9id03RYf2pqNHZ2nuXKT8+gOkR4q3CddEkLwVuCjguTczF0++aNNx2woqSXmn0BVgmcAiZaWYK3/3mv4ClW5/EPMDN8BvWP8kHmN7w4KcLy8FMhx0MxPucdAMarMIYSHJWeauyF1ebTFCHFh3A+82mmxQ0p8GU5YJoMzn3KH0vl70K4ZDqUwbuMzHOHYGQKH2R6dIYMfymFFUzFkN1lOfnnmK7vLF+mVySdV6ZhWuSdlp0V4qWp5zAhaRVWVyFwjCxdU6h6z7+0HM3vKjUFE89MymJZ3Bza49mn+fOdNOaf8wF6AimEqYWG3oaHj91k6m+HAB2h9WRbHQGfy+62e5aX8vBPh7UuI/c8pxRO1EkFIRUGgrmPqodQwtDBvC9oNsgz6+3qw4PWEe1lJyrcI1mjUTqdB1sWbQMV+JYM7u0yrK6WXIjhvJeWoRscv/Qr/05845t/HK3m46i6mXDpbmwetujsrkrai6do3B41cn7eQXCUEY4nMTY2l8PDbnRW2K3M30L7EzDcdDxB51mMxaUvxezsC2irF2iaTbrWPvE7MVofpcMMxIsvlWN3eyCWFkfohNPk1YSAg1E+m4q7N/5GvPjyv8U7j2S/H4NYCZ3uQPzptx+SXp2yoJTwTIvzV1ZeiO+uf0Ale7H6/R/Gwkufz1NcO4/ejYXTb8T24fsQtBR7W+XoQ9cqtJ6ZmY4yltnC3Gzcv/XluH3jPmA2Q8t0EaIHsKh78obzDKi9Vhcr1lWRzVRgZmYXE+C8zk9cICJYOF+DyD9rJJcMDwOuYyMIU+g8UMm5Ca0P7fCLgR7C3NWYAGsV4TNYy+XrJ6dox9B5oDKCDKzQD/TfNogA7Uajrj/EWnSa67G7s4cF7FlpWLyA+hgW1uPVj2jXQPBvEP4g5zxGp+ehdy+67b1Y39/L5dZnlHFAaw+LdmfbeQ2VmsHYb+0AoBUsT7RzlJLbd1ewcDdis7WW+48cHpoYX0r+jItm7v0Zph1nAeW9Du8qY/DncJwiHPR64HAn9lKs3JyFt4tTGHIukPsOgmZwaDdGYBYHu/abWwhBaFWdxKKr5fC2K2tdNLO6+QRhMBrjjSrA+wmWpAsxVFqh2/A51rnDk6047h1hcXVicox296BC2kS3Z12UgtOzHkKtHodbRzmsajN1+wqsUsxPLWGRHsXcVD30bTkxOhEnx/sxWm7AAxdYGwgb2r6fK6xRBvfa0WydxNTESFQQbA7RLswvQLMWymM3picXSK9FnyCPzlEqL8MIs6kZFCSHzk8wNobq0cPKmcKqXd98ilBpoDCVo3mwi3U3FPXJaSxO2t6jT0aOUXw8o+08arS/bsccDpyfbqCUXlDfcYTTOJbsDhbRSPTaevi/lu9GxyvxZPVj+AYcwBKLQDnCUm91tMxoKwT4yXE/bq08iKE7N66/Wa56giSAoWVElgKG2JdDV2hs0IPvAhRlHLEMqBbvAJpLEINBHIpSQAjECjdBEkU4CapA0jorLBZ+k4OdWEDL9BxmAqy0NRQ4CdS8KEpkXvwlPaImaAPB+TuXgmeawiBJyKcJiZd5EZYHfFtYv9107AAllgDP85mRADOr6xvvzUHQtwymU1iDgnURyYUGLt4Q2M3Np27WNAwR+OUD09QqIm7WqRBOpnv1bbFy4QLvXIxyJcS8zPH01Ab0olxUXiB2oYWavHVXEOby5Mt2sJ4KAa0w03RRh7SxDjmmy2+Fs/MkuleR3rqo4UUqJgotBZCHEhbDj5YFMEOqKQBdEm6efKG1DRLONsS6IjzRolJzGJD2pAwF6emQlQGsGfJCKDrEK50FfJelq/hKbcvvcfOmBa5QluF448tvEPAsrl9/ELMIi6fru9FvryIwDkgf8No5RIN1l/9ZPHq2BaB2ozTQAEAI++QTLIlTtEpAvAY4OyxSG8MCu4iN3e+Hx3I8/PARdNqDtNRtoBqjo1U6nfy9GMvXsBRO+wBeP54/aUVrrxSdwwaW2m6O33/08R/Fhx//cRy2n8XTrfV4/KFDHKN0av0rlmOiXIsJLK63nn+Y9BZkHn/7T+P4sBP3xt6NLmCyMv+1WJx5IV546UUUu2EAfpc892hbl0IvSERo5vDaCe04AoCeR6vfpg7b0W+eIcxqgNAUAmCUMqN9YuXdnP48IOzZVqcxPz+fQ47VhhuH0d6jH8+ePc5jJTq9fgrv2uhUCpSKlguCSl7VgnBY65Cy2q1aRzs0Elqwoytq7AgS1CF+V3Jf0T6WTe/MjcynaOvOXRzG6tpjhGAVgXeUmzNL1QnyqaAETOfiExWUneYJqQxB205sbO1h/Z0AaOexu+XZQ0cxMz6OFXCMtXObdLYQPNX48PH7aTE0PACwUqV8RwiUedi0hZWLNY4APJfvKxETI3Ppe/LFF1/PpeRyY66gO9mnveF8t0NMlxB0h7wB5I/dW1eKHtbQ4FAjF2kMXgi8Wqw6dO5SphnSOszNvSoKnjLsNpCpyXnq50GaukEr5XwjKhcCvJLK4dlpF9BVISzmdBv1cay5Jn23FMtYTrXaeUzSljOTxALwa6VTyjaJMl+N2YVpBMhJeIZUl3qco6zc0Dt/p41ydJxbOuzHQxcq3YO0Wy9uXJ+MZ4/X4H2EBcJpd3ct2s0WfeU0PvPivbh27Rrlwdqkvaem5nLjbRmevRg8xXrdj8++9noaG/vkMYaVPTm9FM9QCEcnPaPKccUq76Wp6DdEv69Rp4gnT5/HCbzYQ5i69eQY4ViqVrHgmrkU/cb8UmxurEPO0+RnXiXmDA+dpFccFRyPPaqVHHq+7RyUq/hclaUOr+YqwIkXNBmfYt6kAFM7smDne4WO4EXw4jfFNFQCKZeMDebR0Hz4oxscQuY70ynmrNDWQDUwjqTIl08KlUyt+PjXTPKX0QVNr8t7196br+VMy6Z4wV+HvwQ+/1smwpqKdeGZAtCyp9Dgd2HRcePzItcMl9957zsFSmENJaiagO8un2dALtM0T2ssvax/DmVa3xQ4vL0sR1paWTGFl2L/8kqtoEjwyipTgOTQJOk73KegMh9rp4LhYoVCkBqnSO9KEOZKTAUYSV4NF3r6sWDo7xRihCE4Gp5Drw4kkA95pfJiMUnXOlGcLJlVUbaZvwrKKVZXCi8CSQPdSTmOLTgWTmELnnBJvPNauWqvVyyDd47MIQs39SogncNcunEHjXIrVlaW09P3QWs7NwRuPD9E2FTj4cMngKQLOY5ia2uHboIQQnttI3w2trC6EDa6pnE83AUWs5Oz0TqmAzc/RohdAKzrdKKdeN8DDMtOzB/GEOmenTToLNt0zIXYeHaOtTVOByrH8s1TLL7t+OEP34G+x7G56rDiePzoA0DvwHmTySSMk7wVLIxNOuTGwTrWowf9oR1i3TY3t/h9Gnfvzcfs9FQeIlirTUQXwm+svRULszfotOM8m4lxeq+g0wbcHKJyfnEGYD4+G4nFhSUEyhiW4XjoENSNlxO6c9IP2sBJONKo+x/P2NJjhvuuTrGQhhGaKo1z88u0qYqNfhUvAJYPKB/8QiMvLa5E+WIUWmFZDtYpexs+8ETrZjQqtXCzqe5/KgiBnSZWEVZJuXSMkHJjuD7s0IYBztlJLCt4dHp8Np2nuoJtchxhQhucYG0cNLdj98ChIM9nQzHp9ONwvwByhdjY7DEAW48bt3QPtY9QQsHSyjo9og7DMTE1yT2Af+4iAoR6+ix0JaFDXc5l1rByX0Nrb2UYrQ6HwAaHarGI8G7BS4MVTyLwjCS9olDu9gHCepZ+4J6qHjQpU5fiZN/jvsOHR+lRfpJyVcpjgO5uCiYtBT2XKIAgaTRQyCZHR2mEYwQgArffQZBUopfWzEwK7zMsfxcbjU6MwQcNLMdWjE2VcjFDrVKOTx4/4rfur57QdzqxMEObNyYQXBPZDi4U0nfezHQtDvfcZ0TfrQ7EzWsrCJltLD5X3B2jqNF2+1qbboXAwkOJdPQjLopj6w/2NmN58XoubEh8R3h36FNHJzq6RNicOVSsC6g+9e+RTylXLHbgC5U+LUoXtHi0iZv9J2jv0cYw5XPvFLhF3Z0r89TpoyPdc03Sf45yiFDr1flgFXkxQUfVzj9OIu2WFm8hoG6uvKkELDR3L4GtQCDBTqBPiANgBLgC8Ixh1l48F5CJbBiZP5dKX6KZDG+Y3LDGPyFYQeLwkd4NQDLe8oYEBLXiN//Im9vUwj0hNofkSFe68iDDEagQqDwSUAvhkQOWeZ8T8JeC0H+ZHm9TOJkQ+dspfZGCMd9fXln/IpusHJcWooI254IwFW1Mx8F9m3UW7HkmoFtW66mGZd4ltCgBP4GK9HymICwWWJgC35mZVqf7qE4znJdLuC2bFo2LDNISIZ6+2AyXizFoF4clc+Wg+TrURysp3FJo8XGOUSXASVdzV9gNArzWww2YWrR6FXFoTiHsKbwKX8ukRmhRLRGvM770zzgQrQ4o634ph0gpSxPtaP/wLMfSHRrJupG37e6wXNW9MFady02Tk25cdEhmvBxjdCBX+r36eTdA7sTmziep8XuC7gGAJlg8X93N+aaj9n5O/n/00WpUS+0UDjrrPL04BOTd59RCa0cz7Mvfrq6qx/ON3djadIioS70BhfFaDDVK0d/thJvgNz7aiF63j8BqIizqMT03DatsYb1Rj/NKzE1NAMiRHU3Q+9PvfBi14Uk0yDEEvhbdeaxUGtFD4/c4bxcb6L7HviSHbW2fxb37eg3Zj/3WcwDvKfXdgURYm4MuIhnJNk8XMlGmzbtYQoMxOjZHi+oX8jRp3dw/whLbzwUqegHY2tNFz1GMImRNY4zyHRz18kTelZkVhPgaTYBmPr6IkAF0zk5iEaHN67h93TOB5mMRAamvOR0U11Bg9jub1HUMK/FxjFbq0UcglHNpNVZ8WuQ0IjyHGhPN3nM0/hplucAyvA7gHMCbBa4cdfW6j5UAwG5vb+ZBfPXSbGxuonQ0j0NP2gfQf3Kspls6hFo9rt28DhjXAC3dfumNH2sEi6NeGcMqmI31jaextPwg23y/RXsP16AjFi68Vh1Ea0c5mZ9ZRsC04Tv3HHXCM7JefeWl2Dk4JF36CorgKLRyD5WHmFbKDfKvxi50ddGDW0/HscDXdjajixLSQRDpQqwF+A8gNIYHJ2m3gbh34y6KwGF6gGjQTm7H6Lbgp/YhdarQ1qcxNT6BRXEYZ1guE1iHpuNer4EhXXMh+LuHcTyE8KU+9cp0PEPp6p23wTjwYPAkPd5PEc6z0i7AnRLfR0ftPMtqm7xnFyZjZxeao0wsLs3HxuZuHPcQAJpC0GT/AN4Yr4C1F/BGJc6Pd+PJk53Ypu5uTh9zFS5W2srK9ZxvbHf2Ypd2c0n/2amHKJInPDoCHwxg0Y+NofYhhMbHl+mzo+HRONfmV+CN9ThsbcXcGIIUQdODn0axro4ox8FWk/7RQ6iWc2TjuI/SVFExpm+B853OKcKwnfN3i3N3Yuhu7oMSPGA0scg/iTF2pjOACpDilWDt/JBCSNAbwMxGLUmgF+g0kHJICHZMjOLOYSGFgPRx86qgLGhfeXCATgUmp1WgECri51AVd7koIZ/wz3fF/4zrswRJ7wlXWHwCvpYTVVCQCvAkYXnyQxqa/8ZMy4XL31ohMplCij9Fmvnx3kfG4VshyL8ibaij4CgCACiO4nuvICRNaUT+eU/cXIqdCF8IJV36mIaXdLmyWAsFwOGxIp600fqRblnP/LasJMU/hY8p5P6snH+6FMz51EBaUfy6LJMNeZpWnO1ZDAWaUvFNXOuIMHVYQhsQFSDr5RSWQytXQ5WetaUl5AZEwdKjMhRsrS6aJtaPQ7bSNod9KY9CUy8UWkheLqpQmXEOy4Uk+grUa7Vl3Tk8BZCHYuHuQp5F02xtAhaAIp3BzbcbqwCoCwJapwiwk3jp5hiCsEeHmQcUj3Ls/RjtcptOsrg4h2DbBcTpfID1xsZe9M8O6eCV2OX57AxaLgJxZvYudBtGuxwAVLDEJo7hfjuju+kRNuety9VhfYCmkqsISYKrH9/4w3Vo4FxMmTpVYgTBdGd8JrbO+/H46fuyU9Laurn67PQIpQXA8TRfXeZUa73Y3TzK+ncAqWG0gTI0PSX+KX2nVMYqge4qO6dnQzGBwNXjxShgbx/UH1uv140JhKm+Bt2vUkMz/mhtD60eATxSAbhPYmpuLDBsUBx20cZvxPjENO0Ovaau5SbT0cZs7O0+QxnxjKb1aO0dUrtutJqHeVBfnbpt7W7AStQTi8Xj1EexEuSLNgKif7qbZT86PkT46fy1HoedXcKdRxle0BN3Cyvq5vJtAHk6Xrr7cq60W1oYzZWRD+4sxLWVciAvaLeZWFq6STtr2Z7FFErBBd/d3h7lrEUPxWR8bATlp4NV4hBdPW7OL8b6AVZfNADAaYBQS6sej9ffwZJ6NXn0YvDwcii1OPm2TBmP9BxRgjex5MYnF6lvlz5XoR5N0lmIp+sIdrQwrZp2q/B56BEbFwhLz6xymfY2SkZJHoPOLvY67GzHyuwDlKANrMfZdDzbh68a1Vps7u8hVBaigeU8MFgsHqEnx9RknT7Tix55uDF6+dpkLpyxT4/Bl/MI/YuLXhyh5O611xAY9Bva28VRpWH9bvaxzuooIidx/eZMgSH067GZauiZYRSrbQi+OjnBqoKXG1MzMT/lcfclePAiVle3Y6CMoogVO1wXe89QNkbTAr11ezoaWNPHWPIOG7vAZH2zjfJTie2dZ+RzAK3P4nB3GwWhDy3gOYc06e4ezrqFctAgTp7YcDFMH/eIE4eTPUWimaM2KrcD9Ps+QtHFVsuLLyOgsKAKgE/E47oEvQTKlFWAYvE8QT2Rvgiqi6QEzIQxXwFKdKgUYqZDPJPyPjdyAmo5PIbQEvxymCxTLu4yLxIWqFMgmRVfVwsWLh9dGTT5ncLDTPi2QfJjin5TqMKq4pNMIBF8pgVEHsbld7E6z/pZE78RJgKKQoZ/aYH5PgtXWCRE4Dc0yviaF6R+mbbWqG6HTDvjErpYIm6DQRSfQ6NCGDkkZrksT5YchpWaP74EdwVHIh0an8qDYU/RwLzSqwf/zNs8ratFVFgXbWADepOh+W1eV3UgfyRFBiGytDIfDKOiXtAMWZJhnZvweAATd6PsEYGkc6WkN3wCWVdpaBJ0Gm3LsRHbTWuZ9FRquK9XeGcaxNGjeqdfCLZz4njMh4LBAzIv0Lr0heiije2Di1ydpFsY96GsPQd8nbR2ePD4KG4vTcX85HhuGi0Tb6g6AkifoFVPAEDDlLce7z37hPz3EDgubW0Dbk700jnr49FGuxTcF64tAB4ISIB/uARSUsb6mHO0k4Ap1kw76OznuQdmbHwoQe2731nLlVzDdMojvqtYB7frU7GKlbL2/GOoIGnojFq6ENr5uX5nKO7cV4kJBPA2ApZyVWdQ3vS80AHUm7GxtwUA9tC4keRnHt/Sj06zGeXhkZgA4Le3AIOTfpyjze/ubhEXQTu1BKhUYn0N62FyDNN2Dk16DUF7FutbG6mIrCzeizbllqUWpq/Dq13aB+0VzbdUchlwoPEu53LfRnkyzof7CAd5Ctoj0OSrEgC+RnqNPHupBcCVaU+spOFOtNGY3cy7T1mrtKPlnRx1mFThjUXEv2ZzOx4+fic2sYJOh48Q+h4KWAGs2jE3PxHTM5Px0vKvR+/Mpcjup3PFqEOJcBX8tt9so6W7wXouLY+Jxmh00bypIF2xhHXr6kKPFUGQYOUdwDuzM3MAOgoX8R1pKMMjY6OzMYyCcno8GGvrOncdQ3HAstvbhC/V9k9iBCF2AvjPLF6L404vludv5PBypTQQ0xM6Z23Swg3iTcQwbbu7vwY/7+ZimXSpBDYc7O8A4Fj3R85nodkMdJPf9H1ZHRmhfAe56vHp5hMsG/oznWgQa3yGenTJu6Q2RP1pXOo8jwKxn95g+vRDLdrFuRn6YD/7/uR0nTLsxqR9oAwf68eP9laYTY+hFNFvS1jN3WMwGfrUsVBv3Xol+69HuVTg8wvauYQVeICF3++XsUBRwIcbWDgOFw/As83cEjGH9eTZYiPU4RBrcQp6uirP6aISisy+Z1UNl2NmfBrBpuKtaysUq2GH++SXU+KPx+DZcS688tgj280pp5fvfiGGbt1cfnPYSTwIK5jmUm+sKTGJn+CaiCeQC9QCI2nTwF6e0aK2r3TR3kot0Tj2OoUQX4JfrtqDcE6Qp+NWuyz/rwTRlUcJs0ohImCb7CVOZ/jMybtLYcql8OHRJajyjDiF8Lj8SYJ+Xwkbw2bMfEZafFtUhUummz+KML7To0Oh9TrkpeBR+gq2Cq7LQJbJdEyBHp8CKF8B1Fligwj8BMq4WnjQwzIbyyT4wI6XQtR45E1aRer5OusouLjIoSil74q7on6Y8lpGEK7I23KZWvE+U+E/wcwsaa/A9FlhPRWC0gK5AES7yeStk4FsNzfddtCGj/nWYlOLkrl1wVIiHv2FCA5D2g7mIVUti2kWAsrTjPtHHt9NGCtPnR201/rOkzahmWV28QRdBSAZALAjDg/RnjtoaPsIEsx/tfJjOp31sFx1NMwS2vLL928BeC7KoO7njZibmM9zf3abG1EhTLOzFaNYYaf9gdwYO1yfjK31PTrQCHlWKH6PzMdiDw3dIWjPp+ofA/azaOebpIH2uLuzHRMzFdJqoW234kc/3IMmPWiLNg1gH3a6MQIRhmf6ORdUsn1QHjy2hcagjmdxhHCdnIXnhrqAoscyjOXcSQurT2/uDos43yDfVUGT0YlGfPDR9+nUe7BTOc6xoIbQhM8u1MAHYmluOaqE3z/YiBYW0iBWkB7YTwPLrzwRB03SLc/Gzt4O9JVWHuJZzb1DHuuyt39A+XpYNqPQF54g7QZCZXd3nfRRItruiTmNY2iihT5IvoGm3OkcpnPSk3OsFYDSs5Gcdzk5KSP49ZIwSjv0ae/z3CyrNr7X3AGMELwXavwjcQSfdBHm62udGJueh97nsddqxQ8//FPi7SIIqoAcmvxRGwWmHAd73ZxMP+7DewpM+Ghhdi7Wd59T8ON4vPYci7mPAlOKyfHZXPTgwo2VuRsIS3iKf0coRJ7XNDt+M/eSae0hAePenRfpD7oIa8dRukGqxaOnHsdRQxE4wxqqx55OZeGnPXixUcVqgkEHiXMEDfagc21wnD5wkXNu2zubCHOPavcQWJ5h4Y+j8Ni+QDjpYMnBK7XqWbz3/oe0OdYzgH7j2i0M+8H0EOGBg0etwWiMV3OYe2pmgTD8RrnSAu4gmF0MopeLw8M2lhJ1uaBsE7M50rG55R69YhvH5MRALF9fiK1NrF0sHg8WHBsrVp8eofzd0rs6ykcJTNADf7czDA3K1AFegTH2D7fI+zyuL72Ui2OqdOzJsSn49jDSv2d1PFbm78SJCygA/MmxKtb5AjyFcBrSWXQT5eFaLC/cii++9gVo2EYHPCAsPNMDZ2kb58dOUYju3P4MFtStlTcLgHbIZSA15wQ+AV1WRggkwFwCl4wt2AwrHHgjqAlExZET8Cwf00iHoGkxFQCl3DDJAjwzaqYJavFQMPU3aXIjWGmxeJ+WC4UWrsVWAamQKplEXgKaf4shNP8XTwRHA2UU0s6TgSmrjaH7nrT08p1xycUE+U5hwnuJZdm9FDzWtbAqCoFrvY2bQ32X5dRfWP4uyJPpm3aRtJmRFu+LZzQaAX8s1KQ1/67eDzgsWNTrSvBe7anyvXENr8DM8Naf/7mBV0GYz5QBFuayLATwvQWkyJ+GyfcCqWmQpyEtTwbiUxytb30R1ESwA2pBuVcqaUtb9ym3WlC+4zvb3sR5rhVotiiDSXfbmCipoOQ3z8zVuS6Hg2y90ugUAkltzF31Z2icWqGARwdmVjhdlvf0qNCwnY+balRJe4Suj0aPttzfO4iRKgBxMQJ4rJLBMOU/TqFVpiPv6dKmekTBBtB692NzfZvq6yEaEKyM53DXIMJuf2cDy0hLtvCjeNQ7IT80wKFyfP97mwkKS0vXYWfA4fQill2yPrATX/2FmfjGt7GEsH5cNalwTUazzqdzAOKD9P780cNnAE4TgbqCRjlJMWuAy1gOD41U5qK5146h8ih09hTgs9hY3c99WqcAaR4TPtJIpcHTW0tl27QaB33inFSiB5gOuOz5BEuJdi0NVLOPuspqSiECL4/VZmO/tQcQYUl19xAQuzk/0jzYi/roHNaofD4Qa9sbMmEOzTWbR7l3qK9wPtfzyDDCEJ6E37QkXc1WSXo5bzQRz9bXsu3dT+c8YgXNWf2ng3By5ZnbE1Y3N9HqXVo9graPNUf8HsJkb/8Zac9Q5n6c9c7Q2BHeA+5TO8YqG6Fsbio+i4Ptg2j2e9CsHJNTM5fa+VnMcd9HKLR221EDNPVA4Vze5OQcFDlCux8DFBHsUUdwTWO9PqOBjrEYEXIzjTjY3aMu1ei6QKPsasNePHu6Hz29mcBtGB3RPO7AayPx6Mlz8qhQnip0cGGF1vh57Gwdwh/0A/pGA4vj5LyF4oRVNOTBfm6O1quE+OIwPVYEStysR/JXqtSR+tJ611dejMfrj6kXCgZ1u6Debiw2bmKJ1m25lA6GR+ul2IQe4xMoOCoezqvCmwqx69cnY3O/lTzg+natweXF2ygtQ9He+yQuStMxNbIU9+/eQ+iMwpsoxnr1wGIdoV/mvsBKHeuuG73WJrRyXmseJWYqDZdmcx2LcjrW19d51UX5atJ3nJPKXh6joyhNB+149vgjLL7xQriNKNQLZVcH0bdv3ouhm9eX30w0JQOBzBU0/Eig83x+gUow8XAtys598dpsHIdWIPkr/5FOsUcKjRjLSRcYvssgfCvcHAIS6DKZtBIkrEB2lQr0EqD4T7ZZJp+aqlZVXpbXCBmHPO3wxf8CRPn2WQbnt0JFq8x7UILvAnwTPDMpwdHEiEs40/HSerr6kRYNcfSblaHRMFIgmIbvySM/CmXDkYfRLWtheVpHgYP6SkTLYvwMayEE8UIIFuVOHOAqBKZB1KalTQ4P8k9aF0FJl7+FACnqYPoWzdWJppsJaD7lMKDKRlG/YmixKJtlyGCmRZ5JFwLaDpQinxXt4b1l0ap07gl8pyxaWZbG8PB7MprJOjeFrKUslk9aWWLrR2flnfMs2nBWV+3d1UDWrNlxA2EnOq1+1luLz2WyJ2iLDsNK4Ku2c/Otlvi9O7fiw4/WeDcUr778qg1Hp0FoxEj6ejs5A3hcmYVGOja6HOvPPorhi7txNnwtmu0dSASTY0Vtr7dIAg2yexiD1HF0lM7T6qJ5O2yDNo02uDB7GxrWY/VJNzq9XvQQCPfuzKEFNwDQyZifhOdHO/G511+Ph5/sxsx0IwErlx6jpTZGZukTw3HvwRx0OaazQxy0fpdx60X77BhLqt+KVYRmB+3yhs5cW/Df0E6Mz2C9HeoxvYIGPEEYLA2Eo3uZ9D4wNoF1CF0mAMpBNG1PjC3Vx+Li2DOlRsi/FBNYj23KvLb9OIXuwtzdeLT6FsA3RVnnAB55MrAIHIrdBlgHEVwA/AiKCGCvZdPGIioLXpR4kLRP0UD6rROEwygCH4EIcxyfnGAFNtC4W7RpD8EzHcOArvuaVJZ2sUgcxnTztqszxZpG4yI6AOny0gNwBjBuTMXG9g68sEdbo/k/P47lFTdMYx11PJLdBRAn0dxGGNSwkgCLRepwgWY+hKDQqfDICALutIkWfwjQainq+dwh5NO0bj2/q4KAaWEZ1ypYMgP1uH/nJSyQJ1E5QVmYwkJt76Xnjr1D9xxNUJ4O9KZ/0KcV2L0+AmGccNS1jHXlOW7uHepC5/LQOLx1HIvzC1htW7kPLfke5at96VrM/lZ35eVGiz5Kn6J9e7SdHvKPj5soIFh+I1jbnSb8foKidgTvnMX2fidqtEcei0Rj7B4cIXypS9u5zUpMTc7ExORg7nE6PdMLOsrc1BhWbiMaCLphIrXaWOTkr1/H5l4z3K4wijASdxpVhFKvk1i2uf1RlvWkc0AdnVfs0q8cMi7nwY81OvDM7Ao0HIX/9NcHv05di9P+fmzt7YGRWN8Xlbhx8w5pd/J8MzfSixtOHQAU6Ynj/q2XEFDXlt+08ws8arl2ekEqQ/MtmOR8BQzsEJjAzxvAAmISL49Fp3HTmvANIHehdUJkLQUtFpPSAvA7Qdpv0yJMAqMxRS6/KUc21OWzDM9vPz++KIPBjWtaPiqwsXh2mcdVmplC/jd8AZr5TkCmsgmXBTLTuNbPf0a17AosQgiG/NPaucpb6857rZpcVAKT+qWvPDebmYfJpvPXTJx4VC69Syg0SOMUrd9hpCtLqcinsD5yeBHm8FJAFkK3oGMKz6KQ0NahFcMB4qSpJeE794WYj/kVQfnLBxLnlYLR3FSnuYo0DWlZeG75YDyJa6nyjXXiuWEcWvKhe8tsZ/cmoRxm+zmUp5uq4kDIggfSM7rh4AtXdRIpNXkFVK7G5DeKYDYlIaOHBq5AUpHxuPBTrTN5LcsszSyHNbBslBHlJ5fFkk9rfzO6gIkaqw43W729eO/dj+MYoeeG3bOo5J4YhxJ7x1vx8NHbOXekJqsn5/2Dboxo3KPJ9k/RcHvncdzDMiD9EQDcDaKL04tof7fjN37jWzGFln12UqYz9nMhyPzcdFwbb0QFwdYoDyBQxuKP/+S9GJ9EWLRP07lopTYIKE7E0rJeuKdjB422f34Q/W4JUDrDatuNxRmFGIJlaDq9MrgB9ofvrMXB03XAw30rnv01G4OnLWjrUSnDCcD2T5c390+a0L8bLaynnvMoYwAKQLo4fyc+fPKj+PDZ0+SRqYlGPH+K5gwNnT85PNxCECMYtMz41wFgHdp36UgN4DxE0BwirJwvPMIoPIFuI8MjsbaB0KFt7cXy/eZBM/nQIaYBCqU1MDWmB/I68TvwB4LZOaz6cExCg3GHZocqsb9L29Aez565B0vPDVh6pKrX663NFkKsDM+U+JQTVHsuGhkD+MAeD8HUv98oQLhLGS+wehSsx1hfznHs7jSxjku5gfRwbzPGRxe5L5avj47OIGQRCCoJWAn6OnQ5/GSV9rx7O55sfIxlMpZuizzBWp3PuZrJyXGsTVePnmNl0RYo6S4SG6YMF1h6ejZRXe8hFLutJpFKKDunsbvfywVIjk65iEKFcpB21F2V+6RM8/HTjeieHCIIa9nWuiPa2dlKwXeq9apVhHBRgXLDbB6Z3teDSA1r+CgmxuewyGgL2lT6HNB2ThkXi95OoIsncpfg75PodI6xmKeTvm2ErGdi2ZcO6Us3rt+Ozn4z90RhmtNeY9l+01j9o/rwpN56hn+29hgF5oC+itDDAnfBhPvDSlieHrJaQSiWS2fxw+99N6Yob7V0ksPLLfr4SB1eA76Ghkbj+uKdGLpxbelNJ4o9nkFNW/BKiyNxsQBML4FJsHBOQFBSg1X7yWMlqLyLIBRwyZqmAaHPEswShzJ+JgVRUlCZCM+8KwDcQpkpdwBPWgqGErgNyh+Dm44ixct5GUFUoFLACvLFC75Jxo4lBznkYEEEwSL5LAhp2Y2MT9rmxXvfaSkUQ2r+hgN5pxBQgJh7JsKd2oSgnsKFOAbVOspFGdLQ4mT5rvIsFAEv5320QhQeAnYqCCI1ZTKs8kvapaDKMtJfeJ8bpckzy2d1XLln/paJ39LQBRV52u9lmKJ2xeUwZwpl605altO4+ZsKFGGtK/dEsp1UUBR8hnEoxXql8PRt1rOoUy4uMTzt6aS795ZHQzybhPSsp3UrFBfzlFewNEjC8XKi5JylMrZz6uqqEcI7Fwj/wcTmZPsUPGA5LZ+V5A2038Ha8pC01e12vP3BKrRoxuzEUqyv01EqAGu/Sp5YZA5JodkfnfcA1QM67ADgdB1B9ZQ6Hsfs+Gjs759hSYyldndxMRQ3bvwKVsszLKf7OV9y3GsDZPfi+99/G0FTQ0gh+I6GY2J6EsFwHK+szMf28aNcIFAh/YNOJXb2PI6hRl+ivrXhqI9MUP/h+OG3Po7lBYe8xmNpfi42AdHDA6yDI/e3NGLx2g20+/H46s98jlo3Ygdh0u5G7Gj1QWuPtRio7YeuepqUa+jY4aUDrFhogoa7uqrjUkBlYjZurCyjyR6ktr00PROT5fFoIWCcG7qIkzhsdlKYlNCOD9qAMyCiL7tWZy12m/sxOzaCxt/Nyf1u7xjgpUQI2nppOsbGL2Jl6uVY31sF3BQkpXj6vEMZ3e9Dufe34/b1B7G+v0s5PhseKe7JsnvkqRufbnsopkemYnp0Pi5OKjFertKGHp3Ryf1hCrs70NUzwQaxGB2SvHvzhQT+vZ2NaGBNdrAOZmc9wt95zXMswnp89BBeKLsR/DjG6igDu1vUzxWDDbDuKA73EQCObMDD7o+qubgCppyHPs7N3LhxI1fo6X39EKHR0BPHyTBCYCQFaQWr1aPqm1i8U5PXc9HDjes34Nl2KjS1+lk8+2QfRWUSAdWN0kg1xmrzucr0BAHfpzEVVHoaH8OKowshVPRsXo3nzw/TYu30h5ALKH1Y4f3jIwTnfpSwsGYmaRviw2Ixi6Dsti+wEBHAFSx2wg2W3XAOswwP8BtBUYL/SGNADxAI4vPTKnVSwXFjezu2trbDU4BrWGDTI6M5l4a8je/94O2Yn8FCKg1Hg7gKwb1mK4awUh8hlEZHplFUuumDb25uOfbhdUcgTgdO4xaW8OrqFspELcYrA3lQpav7FK5T07Oxvr2G8lOcC+eoXJ12WZq9qQWFgEKNdLOVS34RUSJNAovQqAWV8y2gihZDDr+JEsKDFCFUARACFaClecZzAVGAShzJL2+Kq3jnH0KQTy6zJI0ESsGdoN7r3NTSZkz/ZLr8Nj0+hbjgQxwFaZaDyzJmGMupQEjhYnz+UMbcWJuLNayDeRrPwNynjPSZFotCjHe8svxGN47ArdAQYFMQ8Ux6pQAz36SFwohv8peGBkrBQxiHqgyncM/ImWjxlfNfPvY5f1w5ZTwfF4s1CgHo/ivzz7D8Nj//ueDFh07mey5RWmXEz/YkDedwirwVTtKABAAPAmVY66NGbV2li4LU+FpNWQ6eKWBsMwKgIcJkhM26Wy6fWw9o4DH7DvsphMwnecP8zM5vLyNzOYmKApWWkUvO+YqLyjgd/JgbBaPn8RSC+coHoYIx+dJyYTm4mVYly5V1HqN+ipR7utaNDz55SofYj4+e9OPJ42cInlYew7G+2YneeYe4F9FreejgRkxO1eLLn/3lmJy5DwCsxnhjJsq1OdLajUZjKH7uZ//D2Fh/Hp6C6obYo7Od+IPff58qAXblkaiPDaRl5jDeRfciJpY9fHEhPFX1R+8+iwOAWS/leYwGYPTgpTvx+3/0dkzWT2NqYSRWFu7Hu29/GHOLt6NcbcA70/G5r/0MFsZxjAO+UAZwwdJCQ/VMoNLgRCwsLQDgekSg7nR8l/67WKNzeogG3SafoZiYGombcw/QauE/6T+IxVPDmtjbiOW569E9bsZAuUm6FQDHfWiHgI2LMBx6PAQIa4BsBQHoUMw5baBHE5cT12P3sANN27G9thv3bt2Nh6vQ+6QD4BunFmMoHhhL8E0PwTEZzcPtGAaAttY/BiDFl3MEEsIdwNd56tEBtIF/nq9vRAcgfb66GmKUzo9LaOrtVjsFfBsLQ+Vnc5s6XL8Ze6QrcHqQX7HooVi5trPdjaMOfaB2FqvP9S1HPqWJOAZYLwaOocEWVuytaCN4ugiU0ZHxeIICUELwuDKxTj2GyxfhYZRbW+vkUYkTyuc8/OqztVhZmYBW+nxsI8C7sUh7NCp1+FOvFIcIe08B0NfcUCwur0QLC8qjYTqHKBD048bIWDx/toVlUUuhiVFEP8PC6h/FSW8otrb7sbw0jfA4jYO9w3i6uo5F5cpB9yVVUbYKvC6BlZuH7TiCLz0p+Iz20cJ9tu5hig7BYQhAN4+/4C/C7jx21tu598gFTxOjDQQK/Q8BY/f09OPmMcpby83K23H9+i36bp26evz/TLb/WPUimvr+Q5HY7+ymsum5VC6AKdH/SwjtseoMCk2TJIeiOjRB2BGUhBnoXMJyX4LHB6M8AJ+MQEOktf15bmol52OHrl9felOcU2t1vOWcSgoEwm5xzpGT1nxBBHCBiy7Ct7/dy1JYH4KQiILmKwArSEyUS5GS4H75XTwE2JDCavqCfVpp5s9lLEN6FbF4YlqGI3AKM/8R3nwFzCtBYp5FMrzxfYYpkhbM08riSQKuDz8NY+KFkMl0uCdRHgl+/ia9S+At6MJfiyQwcpPB+XcpW4o0tHT4IYgqoAqLxt+GLOJabkVdAi0WS+bL7xQ85OMYuXTNXxLKO8qi0FCIpEXF46u0DFGsyCs8kxflL8rosKOC0ftiAUURXjJIq8yav1dKiPNbOeRns8LMBV1seGmmYLh8ZkzH6SR0ll26KqxNKxMlhAIGIQTAOMVpssazLZTRyVeZPiUmjMJJHjo+MS9+aCUiOHXP5KqlMgBhS/AghayOZS1TCn7axv1CWSCVEDJzyGN7C02yAYhtrSGITtGg+wgyLBSd2JbKgOYJHXw47t94GS25giDxhNw2AFxOr9w2SbVk/Wrwwkk0pu/H9sY7sUfnffuHT8hPpaER168txTEWwSha++xMDdDvxMzMEpbIQexi2S1iJel6xqHCxUU07LNWzE824md//jVM5KFoHfTjC1/8Uty8/6W498IDAP1ahjk/b0cF0Hu+thdn/b0ojwjEU+n1QG31+o171EMr5Voc7O7GyeAe9WzH9dnlGK9Nx9Lcjfj48SOsKiwsrMxH6w8p0170dCmElbjrIYHnR+FycUdJjk9HEZBY+IDRIPW+uXwvNnZa8eD2C7nnrIulsIfWrkZ9ctYGI0oxPQWgq1DQLovT01hWgJ4+6s6qWMdYCbRdtTIRm2jWzd4u/It0OevEw8dbAKMHSI5Hr41l0PEAxHPAXa1+KGYm5uO99z+h/tXcAzWEJTyCsCw16nGMMlAbG4vtzd2YmR2JXhehg8V11u3FzuFRnA+dhQcBurI7vRcgGF11ODW1iOIxTNozOYrhnLKrFtc3n8esR8j3DrGghmNx5hpy7iytMBdZnNAO+/sbGdfDLifGp2IdnvL4jKm5Cr9XKE855ken4vSsFqeD2wgRBcB0TM/MUbZ2bMIH7U4fPi7F2vYu1ssB9MI6PBaX6CcXwygfLYTWEdgxEgtz18LD+9zsfR0BdzHUiib08gTpXvcEGs9g1U+EB1HWRkfjGIHjKrihs8G4ubhCfoehA2H71cb6Pnnrs5K2qV5LJcKTrDfXu/CeQ4PtWFqaR6mahvcRNihu0yhOGNcxWO3HOIrP3kE3BWjNxUf00Qut9iZmIH3Z51q8nsA7hlL0+MkWsuU8Nj2UE+Hz4IVXY9S9VvCei4EaNfgMpdq5wXPK4mpE99h2D/Vg/3IMvXDv2psSysI7USqoSKQEHDI8dw4BAHES3EsQsNOrpQ0okQnoYop0lZSAK+BziVmip79JMIWJb+jpmTzfVxr8lTZuKCEPTspv97skEBmNT4YA/AyS4gMmNk8h3PCZf4IjT+gk4p6gV2j/GS2B9So9w2sxaOm4Cs1yZkAljaBL+Sxn5scn4/A+4/G8WD1nciZo2pbJ4anC35Yf0y6AV2uUZAlD0LyMp6BW0BSlK8qURaAM/lOoao0UFLEemeGn+Zdp7AxTKuhnZJ87bEhigA3hLXy+M3/nvBBSvHfymSBpTRW0wzriuVmkwkGUYqgzXxW04EoB5w3vTJq/Bbn4ZzmvwhaeBtA0pYE05TvzhkaIEgIRw2E9YuVr6mExSCbTvyjTeai7QicFMGV/6YUXsRjm0gqip6blJH1yCJj4DkGqKc5NTkd1ZJqOAsgZZng0uq5mMyN5iDrodQTZk0NC5lHheaV0nK5fHO/3pOL9nTU6xgn/h2IELX5z9zn12kHYPIrrC/PxW7/9FOA6ybkGF0/YgabmAVq00+k86rqEhgxUV+tYE6NxNNiNmakZtN5+XLs+HuVBj3oYygnul159PW698EXAr06byj+BJTcW9epoeFS6c7tqqJ88/QDBchLPnmLxYY11mwfxdP3DGCidxp0bd9HuT9N5aKXaxRodiGr5KPZOd2J1CwtjZCLWVtcQFNXYWz+OF++/EH3A4iKOqbNWbytcQj4EfVauLaZl4LHiLgQYB9w3dx0GbMfk6Ay0pH2jj/A5x7rTOegFVvsQWAGQE2+8Oh3rOx4S6WF8Z1irp1GdGo3ZuaVcRNAChM+lawOBiLU5XhtHgPYR2DPhnpqjngLsKObqVdpcb93ybA8LphzvYwm7/H75+nI8/OhZPHhwIxcOuIK00zqJM8IcuKQefk6XUo3x2ANE65WhHEqsl2kLhNLTDYdsEbJtnmFF6J1lb490EEp6sKgOey6RQm0rTmMv9hBuL9/7LELvady7/1JMed4atJpfvpteEb7wxhew6J7E9cXriOfjGEGR8CRnvT40sUIOESJ9wr987/VYnrmFlbiWfXK45vaLQMCfx8rSnfiln/vF3Drwwv3XsR7BiKNu1BpYHJMecTOCAtHOs6Fc8v0Mi6qh38MeAmRmGgvMM7noM1imh80zBEDknNLBIZYwmkJ6DAUv1lfbKB1NaDKCcjEdu9uupuynI+bR8SoKlq6+3F93RvthWdu/K+VYgn/bWIQ7xLUPnWEZm4eOn/UAcbALn2ERv/vej2L++m0E9BB88ziP01h9vh6jwyMIbqwmlAb5uLWzGVsoBg7x6bDZlZc6cb536zPug1p8M+eL3MNAjxA8NF11IJpzTADFGVJRLdcTPNWuBD3DCZm5sIL7Erl5m4q+4CI4a+1QEJXgBFf+uVnGTiZQpLbOe6NQAiGL5wKgQCyQmAdxIZCdVVhMgPYZ/3gtqbMc+cMCFPIswVKHlCaYWj2XQs2ELGOCLXn7KK0X6mtKNoZDlL5ICyHjX+ZVJMPFDWnnzwxKaQBQ62ri+YhPsS+qABqB1PrmUBjvBP78R5mTZjzMd+RnPgK1dfWZ7ZBFtdyW38BZLuNlZQram6f1ynR9zHNLQn3MK+OSUA5r8i5pQEAFzJUQzzk0yl1YqpalGD5IAWYY28Z/JmtMb3hmaNO0nCkwyMtnOUSYNLl6Lx1Ml3h0FYccXbhjuVz5R5DkD5Wm4elbKEjO/1B/6De/sBxrz91/sp8abZ47pDWpQoC2x5/kTecDjk5cvNMOj8HP42R4XwFgFa6OwVcbM9yrYGExUFLP4KnXqmjdLTT4dg4jDdLxwBMAbCwO0SRHah51PZUg3Ov3rWj83u88QkC5ORdNEC1Vus0BEkPDR7F4rRxHp4Nx0NqJ2bGJmJ6bim9948PcNzMyOYRw8ZDBo3TUeqB3h6Wb0ARhDxQeYmV4dDYFjInJWTpsJ9bWNuP73/6TOEfgPFvdQ/AgrD7ZjpFRKMm9p5eur62FB/FVS1OxPH83Vj0p9uQYa/SUdOnE0MczglwWf3tRh6dDhNdpaBdFpRD2biIdOq6n0tM73wxd6ZyeuVnUfUAzKFSA0bH7BVqxRbmdxxipTsWz3S2AUOt2mGcVrKRufPRwI+c+TgaPyUdP3SQ/UondNayYyVHayn1jh4AaQm5igrcnWGhdLN7DGEHLd5+TANhrtWK4WoqVBazR1mH0Dju5yOTopIWGP5pDd/KbQ1ieulzG2tzHwtHVlcrBxUUFoXcQc7PTeeylB+3p6mp6FisH/nVV3+Ls7dja28o5KD2gODzYgJfGEW5bh09JQ4W4l8JrfmYKATGDgND51ABh3Ly6Hyc9rG6VxmGH2E8RbM9TgR8a7OXBkHpo6Xk8xTnWDmA/PTNKn+qGJyT33S6BgrW9sxurT5/HpPV6+AF1PIiuXurLvaTr4eF+HiXiCseKK0rP4LOLNlbYDazidiooYwgxvZKMIBg976rjKk6E2SEWl/4vdco8cFLGgpwIT2ou0Y9LJbHIYXsUKthgB0E1OzMTI+R55FxaHcGB1fz08ccoIL08iHIbYeQQsr4Qu8cIKgC4Rl86p/767TuGB3Y7azEMDjplMxB0qNJYDGJV+07ea/cPUzF4vrkFPhzmpl1HKm7d+kIM3b6x8qbabTFUBnjZyHTi9LEmYNLsxeZSOs4Jf3lO0NTaE9DUigVRh6MAeREqwQ9WyzkYvgUyBVHCpCCVrCSoCly+JZTIxJUAnWkU4TMtQVzQuwx2NfToZJqFSDDkhRqmLoRMuygbZbxEbs1G4zr3JNbyn++LDG9aV+XxRQ7D+YwIV9ZCAj83llZaZJkzYd/yTYQE+kzHJ8V3XBTDTQKzZVRb8ncO71l2PnpL4AE/rSf5EK5YHFLQuqBHUaf8mJ00sezmoyIBAGUH4t587WBmTyzyNi2FRSHo9AtoWczK8lvWQh9QeBVxLJ7v81upT8YZkrSuhkJ96W8z+nEZjSv9/Bj5Mqzl4N7n8kXyBh/bg2ShC9qjPEd6hh+ih1y4tNXJ3KjHMFreER18emqM7y4WRbGxNPmOchTtDBCMTPHtKaLdGKx6+ix1xbqxE0EdvtFWKzxX6EEjNxfPTE1i6QzmWPzhgX7owAI0xn6n8MT+6NEBmj6WQnUy5w37hyhjJ6NU7Tx++P0d6DGcQ04TE40Yx6Jxb8nsykjcuT5KndBcsX6mPY4eq6LfAzDhiaXFpTirXuSGUYUaVcFKGYgJD2J06BbLZBpL7EfvfBg7608B092YnV+KH733Q6yq5aiNlKHnCPmNoe0i4Po78c6PPkJgfRwlgGSIfNe3dwrN9OQoGmODsbMFmAOIYx5kWPNsLBRMrJux8UaMlXS8SvmwuJbmZuNIjxuVydwf5Sm3pRJAg8bcOjrC2gOQxycAEiwu56g6R7moZGPvMFamrtEMtB+WR6t3GkPV4/DssBWEb/sIIEIgrT1fS2BtYgWPusybNtzbPo0PPnoeSytz0UEYNhAqetMYn5iJ4Xotl9nrZUOv+bq7KmEBKihd4LCxuYnlgOCEy/TUsL6+G6O1WqxcXwh9wW1sIDSigvDZhL9OsfbANPvXicOX4liH9MZiFuHbbO4gINawrNs5b3feF/POw2P/nU/tdwHVjse9zwP+Y5Sxn0NUO83dGMdqGBt1Sf8ez1GEkNUDQ2PwdjumJ5axqvWj2I4ZaGX/7pw0AfPh2Gt14vOvvJqbVku1s6idj8Q21uBOcz035r717lP46IA2RvGg3XTfVKmcxrP9zWhhPT+4+yBWVl6MtotjMCZcubd3sB8LM/OxCW2mZubi2TOEGgJTRc7N9t0u1DpzCfxxfPzJ81jd3AtdILW69AvouDg7FdeW5hBSCo/BPAZmZ383rTC9l7ivSndMHmh4Bs8MoACcn7shGusdBa+PNddq9qKNkjA54VxkI0r05afbzSzT9Zt349Enj6PZpj/A964KPcMqPEdAq1yMz6zQZvTne3eW3vQMDsHHju5R4AI/Ao+G4xvQUFjlaj0KLpgUYQvASssBwBKI3AN09T7nbARMADCHtQQnccpPxgX0+YhheVwELxJwCe/D1LAFKoN7z5VnUXFr+UyhKIEBFA2XzwzghzhFrOK59UigzEIQxTIJ3KSQ7/nt0FhRBgIQNutIOpbTMhagW3zMo4hZpHflcaGwYPgtYBPGeZMUtt7zKuPyzFKZvuVUcAjYir18Td7FfA+aKg1WDG8VORVDgIXroxR4dB7TMT8Fh5anyoMrLi1P+sKD9gJzIVhc4XecdTV9y+0KTO8tpxqenUfBnA+5XJDhXVF383NIUHRAoNk2xuW95c55IO/5pMC3VuRVeOWwXQshV/BAQe9iGFOg8EMaUFzSlEemeS5d1VGPATdPva3G7sbzjOulZSXd0gtEGWB21R/C6UKPBlzu0xgYwLJBe7SgcpR7nbR2pkYm4md/9udyQUkD62lvn853dArgYh1waUn36MgeaeAw7HkcoMHW9NUdQ7X9ePZoi45VjB7MTs+iJBj+BGGFZjp5HtXx85ibXIz6RCVGGpOxut6KNpKo4mrCppbdQNxdrMfqFowxrNeJaiwvTqPp2n7ngEyHEp9QtxpW1FR0AM9xgGFsfCF2D5/E9aX52NnZiO3tDTTvVvTRPO/cvYnGXIutjTUEMPZhpRWT7iHC0rEtKsMj8ezxXmBGkNZ8nFGejz55lKviZpYmYwJBfYplcYY2XcXy3F13CfIuLHsak9MrgHE5tgCtDgJxCgvCo090xXNtZgk6n+Uw28r8HNbhZFqlg1EDkB3KbFDfiOpoOfTf18KCqY2h5QNi8lDysDxZcp+Z8z1d0jrGGjiK9b1mzGItHQJK530E3mkfGsM7pTMsqyHodYQWjqUN3SqV4ag1qli8ngwsLyKEEE4PsUgWFxu5qXsaod5sH8X+djvu3FhB8/eQy+HY3NmLe9exopqbUaGPniNoT3tnMVWbikpjGIu2i7BvUi6sNcri3Pzs1Hx89Og9uEpfgwh62tkNqZ7TtX2wA5ifYknBk1g1k1jwQwNV6OWCl/EcTt7a28H6ibSqdfz7yZNmfPHBIpb8LhbyYDx70ovZa9LJhQm1XOXX6q7TZ8Aa+tf5YBWLrIeiTR8bRtAfIGjADIWULqgmxxHQCAS9tx8hTKcnK7EHzd036FleKgIqEC4CcVXkLApWGwHm1oESlm6c6JdwOCr00Qb9cXyqgbJxPRdseBzJzib8XPa4+KGYhj+GUBwctptG0ao15mLW/Xhl+K4yF20sKg9MfPawGSWsxsFhBNppHWt/iHruImhv0J/L1HsyPnn6drzy0pe1oJbfFEYE7sJ1keAoMAIgiVuClQFcuo/JTaMk0Kv9IoRcxZVexnmW1pRgLOAQ2XS0ltJRLL8Nk66PCA9MFelwXWnfgrSRTKMAct5n4Qzruwyel8IhATDDCnSCKHF5RFU+jeeBi5qtRX4+FgCd96K38DvfIfEUsloaWQ86snMwxs2hRq7cgIv2YRpZx8uy+aWwsLwJvoQthJRgTqNbV34XczrFvWOeet4w6XxMmELwcG8KPORXpmUGlslvd4ibjvkokDJNrhySU9iSgGBvKunFg4Y3rmkX70maOFcCwTR9V7SbQ2uX5eZLB6SGT3pYbktjIO94X8QhPsIty5cxM3Z+p9VmfvmruLLM8hW18yrqynsSzDk30jF08T0UdUDO75OjDjQ6pb4RrYMmtOsa2YBoqZ4E66F01SijXTrGo9WjK5xiSOGC3543Y3nIlzI4/HLnxlL8/Ne+Fh7WNwL4fPjeEzp1EwGjVwRKiKDt0VFbdPRjPlqg6hU7e120xlou693YgUeFzPsAAP/0SURBVAbn5aijNetFw71atu8R2uAbr96Os4GJ+KM//R7a7zlg1QSYqwBYPa3FMuAw3qjFw60dOq8HBFbjzq3b4VEFyK0ooVlXELoLC9PxbE1NleoiZJeXFsNzvebnAbHt53zW48mTZzG3MoNVR8PAS+4h2l4/AFzQRuuUDQEyjhY8PTEOYHoE+VA8f4L27b4dLLfPvLSC9g0t4fzuyX54aB6cC/9cxNzsQgrfTYSjXvTzpFva8KCHlVIBXNykC585F1IGoOUtF1dsbK7HPoDr/qajvdMYnfD4BYRPPaBxG0vVs6YGAKcRALwU7X2drCLORodRRxAqAPoAFqIeGdpt2/8ibt2+E/tYDK3mMelijfQHYnp2LPYOAeLpRnQJd3xWglCuSCvTfoAd/bwx1oG2r8aPfvRJeIyH2wpmZufSEusAtOW63jXG48b1xXjycBP+sO37qfWPqPBAx8QHAHa31aKNGrnx1+NQPv74I8B/KUbKE1hQWDZaolis9pFOy9GMC/irjlIUWNhz9FVsuUoJIYKlflKKQyxq5/LcDK0Cad1cqm0/cDWqTDc5VUKweiTJKQoFPInQHMDynaB/SLPt3T340UMe7c+9aB41oR2KMX20hZDSefH+drGw4gQenZmuI2xPcg5qdLKMNXVEuuAvfOfJyEO0exkL/f13Ps72fvRkC75vUZ52HOzuR6+9G4vL81hAz2JhcSnG6hO0P5YZyslx7zxeee0VAARFr7sZ5yh0Hkg46EZorNxiNWHE5r6LIioYRFim5O2G3hrlrA5bJyw8BNjNFeeglhfeFGwEGRc+pFbP5SbLnEvgOXwE4xVDVFdhE1zp/hmGRkjYIWGdpBYAawDRN2Eo05BoNpg5GD+FAEBQAHkhnAiVHdhI5u3HqxBiRToCnEHzPf8sD1lnxzbQ1fPMyfx8n+HVxqmLXwKzGnuWlJrwPq0+LS1aSlA23Uwni1CkWPwFQBC0KSwoULEpl7hcvvNjPa2TdDylsaSbF0nS9U2Nj5XhKqw760fqPLNuCpRL4yQZ17oo1ExTOmupKBxSQBDW/HI48qoA/KEWxLFsl3mbK5UxbG7etTAG5n8B5S5+gYF4rOLhWHTWgfcOifleAFKRsM2uhGhuvM0cirSyDFxpkRLAfHW66W8tL8t0VdYr4VhYk/zPCKRLPqV6PT03eE+AOGq3SbxHftCTOlXr8zFUnYlhNLtyzaW+aNG5TPUsh2JOUQPd29HHItCDzFBjGfCpKvLiqHdBp92I/Z1tCkq6Q7qz2aQDeTYQCpoTY4I0xfGQyPFR/Z85HzEDsPdiZXYxNra7CKZOAtzi8kyMTNTQqofRjhvxwquvxB/+yQ9i6eZYjCFohh2KBJw8mFBrpVo7i+PjQQDzLI+4WJqfjhM65Qh13d95EufQPg/8g1bLi4vQpJTDuLu7T2IWUNYzxNjYUiwhQHb3+/Hgpds5n9U9PgOoD6HrKdopmiqCyVNS6bUIo6H44NHzqDYuYunOYlRHxuLW3eVoIdgm3NvU2QFkHB7azWFK6TBC+RpRj87xfiwtPkD47sbBAS2KRVUiXmlgKo6dT8FKcZOxPvO6J+5fs/1P4vjiiLYZxzr1EL1ruQjCRSM9ynl9CWux5IKSQ8oScWNiKYeFfvmF/zA+2Pw+luBQLCwhPDsHtMdp1OueRXWcIygOxcr3RwOjWLJYFKc1hNNZDr91jrEesAzlYU9idljsEICdnB7OIcIX7r8QJ20smgZ9gcT0BlGrwtsDNQRkBT5Yo5tUkrfjbDCmxhH+8N3zjcfQ0aFf91nN0RaHKBBYrPWZmJ+cpJ/CLyiGempw4UGv20I5Ksfa+gdRqY3F9t4qlvPj8Bj+0ZFRFIKB2Gvp/LeiLkHYBgDfidExaIo1vEe7DrrQYV+BPBSjCCS9mhzRceidxPYQTeh6bY6yw8+0+7XZ27RfE2HmkNlJjE97GvF4zsnOTuk9v5d1VGAeIqQ8eXjtOe1OPztAadA/skLSw0C14l1zkHtcwY0Owmdhbjn7qTOas3MzsbexB22346DZgS59eHw3Pnj/w9htbsdQbSZKYGTlvAIfUw+Uu9J4KRWKPnw2STm0mOxffqZmpxG6emZ5FjMoU4sL92Lo+tLsmw7BmcCJu/QBS6HHDppAcor2SafJZcpqlpfgmEN7MEoxXASgXL4XhFLfvgQbkqNxjSM48UNUIqIMlxqttSVcka6Ch2fcp3VgWIGMUAJivue3R69fvS/Kxb3lJqkUevkxGxcYCP6Um985YU/dFAjmdwW6xvFfas7c27B+KzT0fqCgNc1k2CyL95bKV8QkSAo0GNR6UZsiTet8Gc+5Eul1tWLPSWvjWmiocZkHpfmJTwHo1sHvgmammXnyvkiruC/qVHyu5rmuNuu68dT3/MjfP95g7CPnG9H+cyhRWhWC1jYuBInmfgH61tshC/PNMvKuSN/0Lu/5ljQ5b0ndcs8Sv1PBAFBc0ZfKSBJT0aVAJoCSgK9PhTXh3PXv+PbpWTd6TZ2kKrhcTURnW74Z/Rx2Q2DTu4+6e8Rtw/h7gKcHodURUtske4bVMoX2TjlIU6ehuY+oT4fq9cMjsZ89XY/dveeAfjvrKt86lu9CgvoIPAyPHwDyaojD0KFzMkI63fjk6S7gNEkfKVG+bqzcmIqTsnNYZ7HXO0xv4keUaWQUnhisUu+BqJe0Fo6iMYW2qOCqoxBcgOYA4PLcAoA+FB5TUG1U4u0fvhfN3k40KL/zbjdvXs8zfdyr4gKJ5Wt34tHTj7Es5gH98dil7i5maAEuFWkHH5RLzp0N5UbW6alyeCLy4MUxeV0Lj7847SHIe8dpofRap1hSgBRl1fvHYe8kmidbWEm1OO9hbSH8XSLuHh+F6QXasMvKz4e6WG3bsbR0j7oCiAjik4tD2no05idcCHGDTwttHvqelkOHvRdDtdjd3gKUAdyu+5YQWt1DhNVAepp4tv0BAqgUn7zzOE4HVCaL+cDt7aMYGXfkphxbOkGljA79P9/cBYhHANxGYJLFCtZPu7sbEy4HR0FZWliA3m4Ups2w+kog8fCAK/Tgndz7cAyAnsZ2azPqgzUE3TZC1P1Wp5S9jGXxHEu0HcMI39OBYyynR1jEEzFYL8ezZ6vx8fvvJE+U3GiKBeKxLkdnuzE1UY2DnS6CEMum6SpD+gYC1FPMFbRntPvG9kF0sNjOEN7lkqckz8fb7z+CxoXyqRXVp/4ugHBDr917YMA0hmPoTGWgku6FNjZdtHAQ1xfHojE6mWsGdnbIF8E1giW7hiWu5e/cqW1tf3YLwf4uPO2y9bpzbFpp8itpK2zJaxHaKUxU9s6hwd5eDx6N2IPPRqe1VE/JZwcdqopw2YK3UTpax3Hz2jKCbi8+fvxxVLCOuq3tePx0O0adR0bIu2an1z6P2vh4nA9sx/LsC6TzMGZmltPKXFq5T56JDj+9fnr99Prp9dPrp9dPr59eP71+ev30+un10+ufdxXDOT+9fnr99Prp9dPrp9dPr59eP71+ev30+un10+ufew20O51irvwv7eVc+r/u8uV8/eVlXj/5+yevnyzHfxfl+u/y+u+zPv8i9P7J6y8K/+euq2D/otX6F0z2/xeuv3RV/ScK9K+3hKYuW/y3zeUv+8T9T5buqq555c0/rezFsrY/f12F/NfbGv/s6y9DGf5lrn+CxBT8L0PZswxZlqsC/blS/blnf+7tv9rrzyf+Z1jyn5Pzv2jBTPNfayX+4sts/6LsUbg+rW+xjv5f/PozZPrz1z/zJddVof789elz//xTyvNn3l9dV+Eun31aj59IIzHy8v7q9V94XaX9E+n8+Ud5/ZMJ+eQq6I+vf/LJf6vrn5XMP6NO/7RXnybFzZX8KPYs5O2n1z8j2U+vf0W1++n1F1z/rDZI2vPHpckD6xvrF3Ozs1eP/xJelutfhKX+eZdp/NPrmC4buHJNObfdTjc3AOlrx92dLvMsAOJq+1KxVvtfFvz+cl//quj8L3+51lXaiineX+2M/rQ8P9Fs3hbgU5Q31+nTDtkq3JrSVbOk7yP+u7b9J3HKe2P75zIV4pmWz/hzCW755s+1cbHhr4gDBxQPL69CMPLmKj5xvS/CF5ff/s7Od/nU9flFnsXbgh7cuxvNyzTgS1OSAy9TzxuoZWK5v+IydvHKB5d5FzGu0ir+XL3xKh7x5DJ81tENEW7Jvwx3FZ5X3PncnDN0QTcu3/1EyMsc+W075N1lvIvcB59FKtLjsgvmffEgy5Lx/BiQj7vm/cd93uXrjJHhivwvL59fvrOtjJ9Nmc+Jn4F9X4Tx/mo6vqiOz4sCZlCfeGMxBoeiNDUTQ9VG7mgvfLeZB4GKKHwb0Ba+fOj+CO+u3l2mlVfWk5DwqbQs4nyaXH7ynB3i6YDGvZqWsdg24g5jN0q6s6d4ZtgKaeXeQerq3h+vMr+Hee4po7nJsihMfkwv9xWRQHr95pn4NpxEce8K4fhPtHxu4dw/41EEHujktzQ1f/evWD/D+U/+zrJmTuZnXUyXxKULX+kW45Iukiav3LdTdAPD+7xwSwSFisoXpMw0i8vfhcse6ugDaUDlrvbUZNte5eM9D7zz/tNu6C8yNVXTGXYHNffutSpOaDV+pLNCvWy7XP6YMklFXWLUCFOlUXJ/AOGkywn87d6RDt9HlMW8fJc5X6bnn+x7NpyXZTa7S5plEC/L6SMuv+QXw9iFvORFnxS+7S7SfYi+yNzs1zlsRa/TirOjZgyduZHwDDJf7pnKNi76xunpYHj+kRtv3YPka/PPvUyW0T1IfLtL3Ks0rGujoq7y8BWd+En8U4pM6c5st4LIhssEB3SMehaeKisvnLsfind6z/a1+C5+5/4tTzzt07b6Xbnau0S4U9uB7M6oS7obzfuCdhJaly8kGnq9l5Hc7+SesBLPdfc/5J4NK8Gf9F5Bwrk5u3h6RZZMw42oxT6ogmf91sO++0HcXSc5ciebXsyJIv3tZ2KGLKtLmbnZGQkU23u7uSHSpIlBtlbI/+TPrb8tjj4SyTzpoScN+780JhS086l5oKvoy5FwopEbWMQB03UjI7EgxXl6SKl7DC9t7qmy7uHKM7+4PJzQYw3c/Jj7CaFXHi3i0TzQrASt3edTrrgf8Tzy1Iqk5QBp6cON/GgM83TzpjrUcDnJRprwlOc8kab4KzbI5okRSXPy4Nsy+vF5GcAqPHuYBoShzifSWiei0pRHBcbrCUacKXpA+lCEHtIpL2lqfuYFHcQ074ekr6WljicIWPmZKpFXQQ9dgA0Plqm3HjNoz8FS0iHrA38cnfTToekZ9NX1VsB/Rd+A1jSQdLAhbRGdW5coUJV2X1mejZXrc9HpnsSHHz6Lvd19yudmdfiFxD2j7MRMLDd1E0bcx24edis3gPvMfVfiYxbI+hVRkmYFTX0ATfjyff5Lvino5l3xVL5K8hJMOoEg0NIa6LjAVDOLTI+fWSDpZvxLIvOoSDe5l3+2pd+kQ59PrxG881TePJ6G9/6++LR8pONeMr70J5iXaZKn5Sn2PhYpF8/lDW6v6MzDLB7lN4x9MHVJ+nfmm/xiuf3PH66inoYjzyxr0V6FfiCKigG0daZFGKNRRvdJjo5U47XXbsbAxubGxfzcHG8M+pfxslxFhf/VX6b743pL8H63H4d7h+kTLT366terrnfmpN5luMvG+HPx/82+/nXS+Z91XdKPr1S8kq70DGh8BWRFkH+ybPn4Mkz+TXC4+n3VTS6TzJvL75+4jG6X+/Ti9id+FfdXDz4tT/Fd5MF98Z/HBV9cBfOyDled2uzz3WV4rwQy/8N7QkG+SDAp3mW8fJ+BL+uQKWVQ4+mqy/t8ZpzLNAW6NDC9JIKPP02Di7hFwOJBEdef/vG1Efydv/KdPzNMglZxL1gaJp/ngyJsoaDzM8Hpx1e2c5ESHxPnw7PCzyZUyApTdhUuQ2V8xVARI6E08xPEDc8Dn2X8yx+EzLp6l/Us+CFB23/Fo7wnQNamCF3Uq/iVmRS3l1+ZOpri8NRsDDfGive8KVqgUF+887cCx7a/SrEoGe+5yVMW8r6II82tlx+fF+UhJV/xw3A2YaZBXFSEzFvFQkFS4pPn+fmYIBmfPyq/aUDBC5bJeIVRwAeFq8wzFQoVK/nvCEXn+FKhMi2jmpb3CmjltcqxWeW7rL9KpH+9R5nKNkC5I10NORUHRZHKZEEvQhmf73zGZZkU/F6+czO5qRxRli5KigqFIS/JXbR5fntzRbciLZUBaVG8Ih6PLaf5+ahkmTJC0VanvEvd+vK9vg/QqVNgWqT0zc+3XusrECDd3WW6/CUBnSj0KaM93HdpcHCvEeV5Wnr4SMWcZydYUh0ya6Ns6v/w+OgERfWYsqpcqmzYpqkxXhq+eiVBaSeeitwQacopR8en6TWmrweUioodCrGOs49PMKhtacKQtoe2ymud437sHejySmXQDdgoYbomQz/S9aDtqru/zJ/s02crz3QuQfa8RCnkeebZO+F5wVteHl5qX9dBg11XWutBJk167u2/KjAFrxSKj4ZboDQOlYhDvumQgrw1AwuDA7pBO2WwcTzjLQ0gaKa7NRUq3Qs6cOCRnEeQ4JyPBch/8otOKjBadWgtpnqCxrDKHPl4hJNKrd/Z4Flb29Ny5l3yVg6uWi/fW13LyTt7k9+qmZ6EoA9Qce0MLM4jy6SDqVgPKjw2Opq+VI8pz97hIYq3hqIhkkPJq0jTnPP0EOIU/Ctf8I77Msyn0wDf5RvysJ1K9GP9aB7RLuKb/bro6aRL+TWUTEoe1BlCvQFfYnjpgOTkyJR0WkB76kiEtDUubCnbmEdWOT+WxWsYfnMTvSeO6CHL8lWqUug8DvZJ8MKTG6A3tKjAb2lw0T+OupYFqkkbC89V5Cf38ds28otPgRW0NRmnBzN44TjbSQcNxfs0xOyP0PgqPWlZ1FWDxwdFXTQ0BujQ/pNnJKhGQobln5hAFjlocESeKuB6uDLZ5HPu7Td+SsMVS5Fta5PpCrF/5CCBuctOEo5y8EMerdFu1UolGiMjpHlBHxyL5ZUl+KEeuzvb8cnD1TzNXZ7okY4YYZsNw1OWNfmMcsn+1gNq0LqU2fcOfmCEpDcx6pR6KfleyTkLYTk0Ev0ngVMfka7SgTBWI12M5mvSgxAOUOkMwj6js4ZicgH6k1aeaES4bKvLtoNL+XB/gQFNhoXsJUH+i0Ze5mbx+J+yybZJF6MWkHhimEEN7cciQcgMd36eaJJlNwV7YVaVKJdVln34tm9TftPhj+/FlSwO8bLufCyLtEMaEEa+E4/8+N9BgCKObJisZTzTIg5cGfVaJT77xp3/fzOgrtIp6pqnNHDvSJInKzebxflpp3T2kXo9KhCpBON7anoVI0pG+1dXlr9s179KOv/LXle8R/5wbQGGMKwE57ZQ5P/ishlaRboo/1VaXj/xmw7wZ1PweZE+ORWPuAqhWTy7DFFcf+bH5cUzs80Rs/wpeBufFxne9Lnhy9IVV/HMx16p3OfvqxyLqFff+eF9Zp2ok3d5pbHhu8yHTyZNjOI/Hd8b3xe/87q8ya+kmXcFBfKZcQQ0b31/+SLJf0mbqxFCL/O4LN1PpPeTl3UrambcDC3IClg+TaFZjDoWFSjCpCHEo3zsjXXPPBX8PuPi94+NMWNf5mPwyyLlD39fhvk07UzKPIrnObpkAYsUfMKHh5dlN+xVGiottZm5qKAUFWG9RG/qwU/D6evMGhanBHFjMG/4LkhXPC84Jx8UCjvf6aDcdC5/2xyGMIlMhr/nmQiCQK2Wb9vD2RmVAD/GkXYaWIo3ryveMKZhEs+QUoZIWUVmeQIJ9UhhbHi/jcufbMeiglw8J4Ealkit4tGBgaGjoNdU4p/taiji5KwXH5+YZNLad0kbfvAxbJaHj+E0gJTvZocuETqi0ojKtrccfOe9afN1NbuWdKDiWVbeG8Qa6MdWWip4LYDPNZwMUyj2lgVlhVsPhDdWCQ1MI0gV3rN6j5ALpmJd8kQj6jqkAkDCGp3WZ6RajDQ3e2dpIBXKAS2AUnWir99mJ7q6CD09Sq9WemEbhobOsIg98rOH1OcRd8nIkodcpQv5eGKUCmu6ZOW3ZSmIpl/sgqdsO+OeHB+jjB1n/mhB0aNMOzstwpzF6JgDhM5KnOX5lDq2nxz3sOoq5R/KMzbrOrJP3rE8KHCXsz799nGeHuSBycdHejnEoJLm0COhgzIUFJZeUkxe4W8qe5Sd8OcX+l5GGdGgoR7OWDhSYPrDGFXVWuF1T7/W52ceCTeEgaC2Tx7QyqMqZZALlb3L9lLJTuVfZbFP/COVTtKHee1TKmnyQBrX2S+SvHzsISqStL/k5GHOBMJgtmkRKquVtVFVNl0nZuwDzhimJ0Lf2R9TeYcPMDLGxvTyVkn3oJ4qYz6ZmgXhyv6UP8iL7yxnEpGnGcb6oObB4MUMk4q1HO9hF/pyv4gySv3gsIr3cfS79m0MYvp1lkFj6uKU8pnmAMZTKV2eXpwfFcYMzzRSnNWNc117yirmJT9pYGFKWCTy89hA+7dKs3qzh7eXqWPOtJKSvOuAwcF+P3p9Y1BWwgzJ3xjMJXBCHbzbMr9idN+2vzKQNJDzme2Vs24ORshzpl/wifSVF4d1aauxCvAkRQliKzowIH3kg8wD2uW5BEnLggZWaHiQcifvkLLswx/DlamLQXMGjo9kkzZikMHIMstbKQ9HrezZtvrjHohu/5T+Bb9Cn1I5Un8ca4zFKy/djTc+ezcao/U0iqS1s8F9wlvWfrcZ3/zGB9m3Ts+O4523H2JI6Zfe/KCgRU7+LjB52GPA+K87Vukrz1oPHzpDblBnfCFSplHyHIfsExqLtIV0pgzSNOttyuSd7pXTUDI7y1nkk23Pu4JWVJ4H8mWWz/j2pSwrATU8eGjcYsbIi/f0+0GeFf98RF5FkbM5vDVBDSYfWc/sx5kq/3iY5cg4Ylum8uO4xQv+mX/xLp8b33T5Id8Zl5bkJQWnDEUY/8JriT0Esh+YN1/FQK78RV/gNrsIN/Kg3hw/+8a9f5MMqKvvP3/53M9Vg/3568/Gu2oI/Wk3W83Y29mF4TGQALntzY149ugRDDUQY5NTMTU1FR5YXm/UYmFlEcYRuEzvn3JdPc6srvL7C8L+pbz+LJ3++7/sKFd3RbsJnEVn8QGfnyhu8jrfqSReXnZCw3z66Cohbnx19TyfGNRnZJHd/CoO10/c/jgtL35kh/0zD+UtxZIJ8uMyv0yYDOzHRYLF+8LIMViRRubNZfxCCfRz+fwyTEa8/F3E83dxGe4qVBHk018EK+4zvQL9/FUk++MkuU8iGOiyDa7SLPLJIH5zUzy/TMPf3Fymyt/L8Jcvsy753L5qYN7nuyKMcPmpQQRaFbeX7zMe31cskA3+YzAtRr28uQz5E/F+/PvH5fFnEcSbfJzXp88uP1fK9U+G8YjLcTCzMTGWNXF0XWXb5H8y7WP+oEOn8M3lUJkGQpBw+tV3BDFn3Xgq0NsmplUct5qqYhxDBOngjInog25dCHM+ybPcKLBMI/lXwUCazgooYl3aUuVTcXaBMC45KZasWDbjZub8KS6VIUVXcjDp5cwQzx2T8zKohpolVOA62qcSr+KgkHL00rKbrGVUQc44l1n4zj+pmBL3Ss4qUDUi8psASU7uZdOr4qXr6rzjBQ89J9uSGt7D5i+bgFdXeRZ4ncYb7wo8KMrnUrKkGgFVNM0il6RxVyMxR7idVTLOOYqpJ4vpYrff7WE09PKMhByxt4zEk5XPaZjCoOHe9KljZmnqfptWATDQDsWLZ6l4I6TTgMpy+Zp/BLMv5DNklcqd5bzCtMyTlxmCstpO2QeI8+nJfdBLZVexZVrHx4X7c9+pNOmuO8/IyLQs7zk8WS7ajPZsjGJkoQCfpRGmwjwcHkVZ1uf8zCyKcjtWVzeiub+b7WnRVNBy9gElY3R0JObm51GyqxhczVh7vopRiQFHK1oOR589u95vyz40dEyZLLPGGu176pKyGvVDUcYYIgtinuUyLvt/GvgQXrpYjyGXUtHhXLLnKL31cJYl+wdls4Aqu6lA8hNiQgj5puB4gqeil0xnHKNcfjSqT8jzTJ7LhzAU+WuEW5xiUGY4yirWI1UM0LE8i7uNguzZC4kj2XbZs4r29c4qZA7yMWlLFx9SpiyXZfUnijNVTPrKy/KZh4UljhPed6bZ62g00KZUxrp6OFfO/skjw/B2nb5SNflLGpN4UR0ShWq5nM8yUtacBaNc0iuNm1NPjRy+lMMRlQq8QuU9atQZKF3fS3nxZR8jSsyrYmBU4Zuk+JCzZwE96FvO2BAu2y7br+Dh7De2qbTit0sMk+DSibJ6y2PC6/LdExpdKljOc9VzVooSnGMw6uLeX4Z16aG6m4a1fda2s35pCGa9veev9TaClAA7HFrKJWLEE021H6h58oI8pfHiLE6tMhyNeoV87C+lmBgfy3Jk0vD3EXX1UCfPiNnf7WQf6oMhDoKYt/VyFYkNnf2TukpzB208myNnOCmD5Uv+4J8yQplgcTW6xV1xwLgFffgmnJaudZN+svZl9cygyJeXiUF8lBX2dyPk7BPFs31Nw3rm0rtLuhUzgPJYQb9cYqmMIXzinvQm/eQgkyRvqZezP5cF8pltdGVs+TRX03iTV8ETxOCuKG9exs+4XFffybNFmYrHxLEclDlnr3KG6/L9ZXkGBdukD/lbN+lMvDw+wsEeedl2IW9yv8RVe8RZeETv66/f/TfFgPLLRirupZ8N73XFBDy5/EjA4l02GFGK98aVOJJAwXUSm8+fx4fvvZuMMre0CIEGMKA+iZ2dfSJ5EM8YhlUVRWk0D6SpjxRnazt9l8sdYOpihEsAuwI/87tk2k/L8W/CJX3+cpU3mzubXKalNe30+chOxdN890+/fvLVJat8emUf45nP7TIC9k8G+ZRdzIkfluOK964uf+UoJTfFcqziobLlz1z5Tt4gbOZX5JSpGTlvvLUkeVc8p1Nn2bJTF8Eypu+8fA4BCn7OhDPAFcjkX/5cpfrpg8u/md/lq+LKp+QnQHLP/6wKNJfQZHd5eXNZh3xmOlcviz7g76Tt1WOfZSkVRMAPz7Pt+FOUo6hrgWHG5WU+z6dZkKt+m3nlTf7gD1/mlT/zb5b1J4OYylXYLFdWzPSv3he/iy9DXz7JL//wuXztwwGU38bsbIyABSms+CgUcq+M32buh8usJKGHDnYQ6spM6VAirDMVCuniIoPktSIvFQ2VJX8rrBSYFYSb6WkE5UmymS+YRgQNLdNO/iO+BsUIf5x5GabC8rEiwbqZnjNG7sXJZWPkkYNDpFcoVcVsTxqzxOMN9TKXQvHAbsp6Owtgq1h3/ueVhh7ldqS1754IksjLMHwVRoFtzK/LeLa+NFRA+cB+bp4amMYxDcPZF9Tv5B8qUfBRoaXke3OQXtYz6ccbn3sVgti0iMTnhHqfHHsYG0oYBoKfPFfo+DRnbgpFBqU5rVWVPZUmv1HMKMeVYuBVGCHkSlmSzpQtsSo/BOBZ5p+VkCcsg5FRy6ijaVGcTCN5mf7w/2Xvv79lW5I7PyzusVV1vLne3/tcu9cOQAOYAUUOKa0lLS6txf9T+pUSJS5yzYxmBhgA043ufv38u94d7+v4o8/nm1X3vgYBjuEM1SN0nlNVe+fOjIyMiIyMSLelhzMMJ2capea1jjpQPJMuphMPaKbx48c+yefGpwyNGRFURsCF6JRhcI9RlsdRoPhqPAU/cvgnTnkvFfk0/C7OT6Cp9ZT/Y5lNO+0fQr9THErKEXdpkNzWm7pR50OcNl9qNqJBIn6ZOcDAtV48Px/R8c7OE5jEdYxK24YvK5uEH9T7iA8yn3dekcdyrKcBn6lGoZezSjqMw1F+X4NueRLSgQhhWoYOkEuQJEbkXnzRecFX+vBr0CEkOgMNaVdmsXbkl88m0+HWwPT1876NdGl5ifJPawdH21lGDXltBHkhzqAXY1WRVQzDM/9se9afMi+wHaybaXyZMtXlQ/2ph06TS+3GJkmLkedAr3s8Ul85Rj73JumUuPzLtw13uzgrGOxnJ+MYfb5eHid54qwtuQNuBnAiJ+LYZisyg8CfaLm8yb1LvqvJfWqy4PgQ3XEIXXBu4thTljOxvvxPbWE9qVocSGVgFkd6Apx0fpWFPsrQvO6LSt9LHd0LMz1zkX1Pyi8xyIJLFsnnoI8MuGizPXmzMwVE3kagMXXw7bLSpdEDGDh61lGcxMoBHiAEX2HIc5cVygfrqJFtua1k5cKybG+6ldAiDxq/dQK0+zJbL/SRtmRRp8WlejpQs7NddK8MhF60AZedyjOXwOps+Ccxo6/8UB+XKDqj5gooM4qHpnvsTArKgAA4unJKx9FucgAJGqIzxdUb7/lYN/nhskHrO46uaO1GXdBon7TqdphmvdS5Ljt0sMqn6SsoPDoeYsRpT37pBKz01Q2OetD33mXJHH9J5CM+JjOcuyeJe2e0Wj9PXU2DgxNnhyhl2fzSU0lsbVJat9o6cx39ah7+HNCzrXttsa3eFkoenSGA2p5a36M7BnwSxW5rycyWoPyYv5w1U06kEwko8W35ZnKQ5Ef/eSzhM7SKOM0pc9raUCoFypmGhpgTGAvNkx3Ww4oa3t0n/QkCHC6NVn93r54+flTPHz2p/b09GuAoQrxfB/uHKOVuzc4vEkfzgZM3rt2oG7du1uLlBcqyVdKYwGcfZSlujoLYQCa73QhShCNhiMfvehDf3zFcleSgxBeXso2W4oPIQcN5EIaX/LZLvm305g0MxH8Iy7u0khbSMIjOqOjgud/vUpg+4Gh0w/x8cTnscN8GHtgufZwyRDqKll81nPmJF33TDL9bAV7wpQKK/HCd5Nyb3i9C+zXOTzLlufjZqQiypfztkPR50vKkHRAXupBPGC3fMPe7tHnuD+Up26b1efs1DPEQDpFJb9ogFTK0Sw2SAc3aI561hxptORzA0EBYgpctYf6Fmst38cPgZWAO6vJt+H87HaHxe8AiC/vbgTwmTXnfyq513lu6nCV8ctZgByN7XUqm8a7ytfM13s7P0ViXoRmUGY0ySxS2Ii27A4NOw+5DWuQAG4GSsBk1xANcY9HlatZLcplXugpPGM5S+cZgV3uIix3f5ACnZiABD6RMb2YNHkc73byckUT+m2yFg6lh7vPIh+Qk0i62GTuN3upfDT1x16jzGalFin/rhKFCRtP6SfmmaP+Rj8RYFr/i65Ig9ycoq37sCC3h7X450gUesW9Fx7Q+1yg5xMjHmD0+7NNXuH9nt46O9uw4UqYOiE6vOI9jHIyixzWcIjvEKaryq3W+AR5DRkcqo9qUA3rwTQjkI232EHB36ih48JYWxFNOM74BSp7MKJFZGJ4+EIP8BLj0b2/f8g7drKVL+hqs5nLb3UgvMMRQayOjac9E6ty47Cg8GOBrEeMTmoIkQTBc9mV+36x86r6LQ8xbHLb28l6qKUo4AJP0ib0ejgxCdYoAx+gno3Cl8ekhjidGX2RQExkDMwd9AMeP+Gu4txklnQ3qeYZj6BC3dcdwPsLQ90W5RNb40ViNHUM7HAnLcHRd49SaygEN2yb7TX40bKVNZpn4KP/OrE2OT5Cm8cJZrhh21otPkJUQpHfQxtm20FYjEsY76OxLbclNjVqmlMcz712yJxyXii0szUPLqdrd34eWu9RTXBp+bS8LvACudXB2wmIDEBya7m62jMZj9ID38p8/R/Ntb8rIBPweGUVmSdvCGSmQWUwR+X50SD0hISKXttbt6gyJp0tENYybPBweHyHn4KbPCi2d2XMGSVn05aRtj5I4QMvRNjOq83sKj8ZxCMZBRGO7HQoxSvrm4OgEyhff3K4T5MyRuvz4FCcKXvawi5yJOz0/qD6OVX/fbs79J/LrNDhOTPrWc50Q2wcfnCb3lCnzNplzYJ7iUEWfSxnlUPogQy4RVHdeGof+F1bOWekO8MlLnRwc1yH011zKi2yAxOEVkQM+A99ynWmjvNZ/SVNoog4lma0N0Yo9muENZUUnBRmzkMyqkbI30an5+elamHM7SJdcwgI+bXxvd3cwUKNUA0yY8E3Z1eGxnTmoIj8zyKO+xrgHw8jYqTImnrSj02OcSNqP+ij6nmLy0eEEvvrmbdygqtbHuqkTut3JOjw4yT5DZwJdKgork9A26ICdvHD/ZWzsxPOc0PD3r9FH/ebAmvg74BJdx9PQEdzNB3TSwQXpRbROnpS1zJaeO+C0fP4AH7rpyBiX9uuVsqOMm8+WmXTqAPLyH72b5CRIuzZf6zsNlmCIbCEEF1EGRFgOv+1SOvmspROe192pifrx7+YMVNBulwnv7lUAeucZ9eCzu7uHs9OH4WO1tLxARSW+Da55/eZ12YHpDRK33+/X1sYWxD+v7vQ0QnxS+5s71acjWVtfqbWVN3Wwe5CNftdu3CQ/ThVO142bN2t6doZGPpm3NHd7jub42v498qxkLbjLGhaW5qJo0HSWmDT/thAmyzN+o/QRniFz//cLf5vuvwthiNOQjt+6TqNod3L97U0IacOyMbWowYNB7hYziMpvDBiubdRvDaU8/PZv1B+f4X0L5jV7u26ph3FDQ6kd8oAi8zn38nb4vClVnibj4IHamfuWXnXf4u3kGxaJabgKkPtk8XJQZvLyZ44WuBJ26OO1UUk0uDafbccSxGuYT6CElDXIQjtLHuG3i7dBhTu44tq8fobXXml45TJtcAjefILKJ88sjBoQkaVJgwfiJ/0sJVlNZoahUiWPRsMQcMoSRj5GD9IFANeJJAzQbhwZ0Dwjs++C135sn5PzSzU2NZ2U4mPnnE5pkDt84+MzMQlvCDr+WfYDoKEh0OCaoH1rBJoebtAJAcPPMD0PdIYmxu2wSDSI1/g2c1P46ko7eMrRIBIWka1PEq9k4sZbZZ60Q5yosx23T62Jwfi3fE6RwCByQLIWeGxHI07CMwjLvEN9pkb0OqJA2sARtviljJaxyTVPiXPWwbIzIzBwIqTYuZYF8DUgTtC96vF2QpqzJccNloaznbl1EylxAX5oankaoVyPT3bS2cs/8XWWoO29aMY7UQ0nP+JizYnU0QmxE4Ap7YGnXJ+CS2g0wD+lQdjggZGUQUBgx1AiXn5ZRjZA89HRmMQQFVeXDY7Qpzjy7nI+YdtW07cpB8HQttvq6uErzhqdQqMjaHNxgXGV09o0bDXGjqifNJGO4IW96SyOe3XGMWInMZJn5jrUZ7y2tnbp2w5STUk6hpM5Oz0Hb0brzes39MGbyL7OJIYT5Uk366wjNULfmWUv0iok0Elvhg4Vi6PloRdZbkZ71wD2SEnr6YeqUw40ptzBFFDut+n39/tnNY9jNwnf3BslraXV6Ng4RuHgEAOyeDreCfU/45O+VdpSVkafB+0jAzqkz0l58PFUO8LTx0AzzpeoO9ptI4eGvalezc5OZ5Zp/+AoTkIcJ+sFbGnrCheJljropIsbzk/aMraBdDJP03OATRkhUnCU3srAzEwnMquc1MgJcW2GyXYk/8bHiSfYVt3HdowjpdM7gQN5sIecgK97cjzpUKCCyeE81p96uqfGctWbnR54cq+xPoq8iM7JkUs/zzAY214nsI+zI/4Hezhkffgjj5DHrMIBJ3F39sVD60x/jJNmWUeH8IDnbm/SmLUd7e/rXE5ETs5xfERLOMq2zqF743QM4riDkO1GKjkzpQqQftGzigl8dJZlfJIUo4dAx+mDZRMActYUclOmgyTSQae50RXI4AwAfh1YcrDLGanzc5dwISOksW27n8hr27cOUgx1+0LuxcklxYc64+ATmxOaWkv3FE53aFNT3Zqdma0O1/JF57qPDLn/PnqB1KOjk6Gbzqs9S+ONbYrywnOc12NwRLzUbSfInvXKaYrW6UKZovryA361GRjpZLuzDGDzTBm0zg/u36v/5r/9RzmZ8//93//rev7kaRxqZbXpPmzmgwFPJ62SbYcbfpWhDJgI2lP2gO1MkDOA8lke6gxG1h0YkucCoi72FSoF+aGcWf82KyUfBAh+0j7ckZYC9wdaAyPtiuiQTV4YwTND9v3mUrngIy+Mt70Bx8mWJBcG5QhTTpnWfMcn9humtR7mtHChq1/BDqd8atY9UA9+Vx0ogwziW6IpoNy4SVIHaHzcJXRjteuRrHs4ULSSq9cvh2HmPjjYw8PfR8hdj6zDM4Hwe96Ua4QPantrq9ZXV2p3awNh6dBZLJBnu16+fI4yPq6Dwz2U0RlKcr46WCs7m7s13Vus+w8f1u0H92p2cZYGMpoRhNevntVvfv1p9XeP67vf/0HduHujer1uhCEFyqi/FayXIY/84l6hcMmGjpjTpDYy6/6/X/h7kP2dCAOC/Vb4+3Adxr/LE3oPblUI7+hvw/KeCLNBcDsAwyDJ2zC8twsxeJ8r8g6zm9WGOCwgo/n+8qBdDeBwE6XmJWlto0MlbLpBdu4HcEwbjZCnXAOPR8qM8aayA4xSER6fltPvpjwsMGmDiAiorMw3qP8gtGsLtCZcexu6tEu/mwM1uGs/b8OwHpZh/uG1+Ppl+uTJRYvTQDEIMzTkEyj8i32U2CC98NWcrd4NXsgyCN++9brBFPlh2vY0fPbyXcXyXJiNx14ZZ+Hcm99EBmBMLCzjQM20THlCmgGpzS2MBsVAx8i3cwca2JlV4AF2Vn4bZOPbfXK1qITfgkV5FmPnqHHQOg6Lht7mp1M1h9QJ7CEf+SQfaTJC6oWxdsIwgD45cmruYTmG8C2wzNhQak8IXESySaTc5SEw4iyHiQ0H5TH1Nr1840IjztUAR4cHGGH7ddzfI+64LmF46hTJ53R+Gkx20gByxNcOeAL9GAeVuBGuLdgydAxctiQaGrtSjSJJC3XoDMc0rnV6Bs4DBWSwy+OKTRdnjXiNKEcjzd0cUmdNGk7KXqONz/w1iKMjw1KPwLX1dUlgViNIePB1xkJnSWNCPk12e63TxshxSWHqnLpoQFzwvJPZHZf9ZJkUPNMYway3kMCIIa2Rf6ZT5OyHH43z5qylmuCqY6YE+rG+niQ2Mz1TV69eqcvLV3NCWG+mh6HZjH2N6NWVzXr05eNaffWG/nRnMBKOY3Z2mPIFnhPAoJv7X9oMjjShLIwWjeJul7530gFF4sBHB0xFpSHYTvPD6O0MDiJwJoF65nAE/uRN6B6IlkX9j3GYDrAe3VwIbQAZOpg+tATMBWXEabRYjP3kh+eXPBCB8qTtu7YHLsk3rjvNhz9kxcHayAPPNSQn6Y+nZqbjkO7vHdahx9cBQNsjeAUHeQd3oJFGv7yR6gq+uMkbTL3Uphm7koJ2DAzrKr/kW3TTALcp6YeT7MEbklBnSBIeHJDuTJnQcSQxts7UFPQincZ0ln05hhwZFQug8aOxq8OoHIqjeFm/ZtiSEvRcDtfpjuYDpjg5J9QZPomnThFp/GjIHx4of9bKzLQ4aanOsSlQQe00cTTCMuSVM3M6zzp6ztYd9pVjs4s3dBykte1kFl6R4bkGuDNUztAhFhj2wDoCd+vRCJ18tsvMYCBPMfpxptBwg7riXOupKyhirTiIO3XQ+W2OjIYzztBBW3It/eVV9Jq0hD9ep1zu8y350BnRHaQ6BQdlzHw65S4plc6e/NhBD/VoE87sdjvTwffgAB2ovtABdEYQFJWoFqQnbVnU7EUGPBW2fbHlDGf8G99P4I06AdylwyBQO2QG2pNh6Lhrx/bQMx704WoqB6Ks73jajQMxZ+jmU8oZqwkcbItODVVDICCOsJSyiEuUpZhGHqJLgAVG8Nyy5aUyZVqcUJkOfk6KiKt1kdcZhIAxTarg5YDs8pY7LnMTeZCPDRVxVMblqfxQ9khmZpLZFhvBdB6VEXmqw2oe6QE+9ivAV+dEDsBBfXt8Yj9m2eoby8OBmu7853KIBPSkMvs4Resrq7W5ukFFJ2p2bhZnp73XwkbQmV2om/duQqDzWlt5Xa+ePsvxpXcf3q/Lt67hRE2GYEqhxDjY367PP/2kvvz0cxrwIXGtw7ZT38dJc8raEbiJsQ6dykQtLVyp+++/V3fu38WBmqdD2a6NtZV69fp1ba1u1ezMfN17cL8WLy/W9Ox0FGsLMIfyFCaFBgQT63WLl8EKvgJPR5RTb5QmR5dsTJPgpVT9p+aP8Ie4/f97GNaz/ap4rH0UN3+5y//wT5XqfVMqhqaWBnBMQNCIS/DXf29NwoVKJiGRwwf+8Euc0VE8ee5FS5Vn/nk/eBY80sBt2InKc3WFI6uB06IjXy2bX01paPQMy3+LMyF0kAZqHtP7jH+VZJ7zI7otssW2Jy0EFHIrTu3aD+WjXFtpg3qIPxca3cO/hkceJsgJA805UY5Qa/S2/AQbPVeD5G9Di3kXbzn55CZRCTFSWhEmShqfW6thtCE5k19t3K6dXR6bX6rRwQyUf8Olnd/Oa+5hrP2V+j6d2NtUlsv14NYfn5Es1w22F4MEg3rYBeUWWDG5uXUcbUIjmxvp5DK+GHVcSymzCFt5EA8HeDLb4VPgZmaMu8ip96mnmcRRujSOeK2ebGmIN4JMLv86PTrEIeqjT9XJOEPk0aDLCVBkSddnVjOS763hRrmCzIlRWA7tpK8BfPHH8IxhpczDBh2TUInr5ig0xyFyq+VhvsQj51xrNE2OTwb+xISnz2GFQvchbcQrsyZYS1ZHKisP6WhBrO0TCxVTrvEky3VG3cFd/pumJWvGUuqsgwYMHTv5YW1zShiGS8MReKS13WkEtXLEA+Pw+KCOjg/jUKRTvyQdmuEdeaV8lyIJR71lyOyERgK/GmvSTWNwnD5zeXGpbty4VTdv3cI503DjOXXu0/9trm/Xm9eb9ebFGwypzTo83oenh5Tblhk1uUHaKMayZUX2jMl7yrdOKYtr36lzMTFac0szOGbOCGGYkFF6tP131A9psy6OCg/3YmXJm8uFqEurp/R0SaIrPXCOEerZqU6WdDqjJE7nKIg4bkLEeNWOC65cpJ0AZ8QZF2WEumYggOca4TCvzsHbvSft3Uf0/9DN8iMfXPZ6LgPzeP8jDKkTnEgPLRijv++FVwcHLg0FZ2DqBJnnFLronOQ0xcig2MGXFMk15cQeID+gQ1Pbo86JtI1JDjyPCFc2PYjBI+x1kjVsnYXZ3z2BbzroOCCHOkOXqttrJ8uRVdCRDXnMrSiERxcX8JNnyqVHuJsfjqReI5ecGVGutIVGcT5Ga3ICzMd4bt2PoDdOG9XL/qJJnJn+vvLnslfqjfGdvUrSF2M0Mg4O0q/Jq23ROpPHepLOY9lDPuktXchjO3efi/XQoG0OUjN8qQI8oT335NMZ5R9hyymDzfF3UDG5co08wFv3s+hIjY0d18lIOxDFwXXtq0n1Ac7B4eEhNFWOgd0dh3entAN02rGwnBGjDoDO8ffQ7uREfG1rrb7K9+Rg6ZttyniXvMmIvK5A2ZIEJlcy/QXgJOVN4xVP4jRFRqHL2DS070AHx0lSH2qKs3pGmQZ1jm3KzjEzQES3NkC5LlGEp86AuV8vewrJax+cs2CAP8EzJ0gzMBM8lBVtTvKDkzyzTYtuO80RoltHP9DcJcDyRZYmPzwbd9MtOZoN29qTqcJ7kRYX8PBEvjj90Fy6usczup0klittbCsgnPKCU8veZIgbT0E0pSE613ZENZV5YYqutMjhPNLaNm3DpKIDbKKfo6ONJj6DEP4rZ6Y1v0ApJzPK8CbOYT6VgaEf//iD/1z2QDlle1zbGxu1tbmF0nKUEYE42qud7S0UyQECNFrX6Rw8Ne/s+JRGMIncnNYBacYgkBu2RyZ6tb25ASyHZk5rbW2d+60oqeNjOn4akYoyDRyiKTht1LJbS0vLtXz1Gp6nzhGaDir2OpQFXq9evI5S+e7HbQbK02ns1Pt9p9xHstzPznvAc0KjdXOg/L2ovb3d2tzY4rONAJ7U/MJcLV9erumZqZRnff/TBuG/RfD/D8OQ5jaYv6uerXGpGJKIjz8aqKqSHC9LaM2ZhprvARwfcdkUgFlb2mHQCZB/Nkf0SxRxAslySfrInKmGeflRMbRrc7em7+O38YTh/VCWWtwAhnlyzYMgJtZeqJlb+DauXuW2fbUIwtB4zH2U0ABcyvXBIClfQxxUMlGLPkAp+RMDOM+G6m+Qj2/xiGH99n6QwnjrFgAtTWgVBPLfYOW6wSeVSd+2rcSZt121/yQVjwao/Q0eD/P4FSDtOinFkV5jbG6xRnpT7TlPhRPqBlGj3sH1id1CykK5D3T14NM6LGnVUrZ4Q4Pw7tOoSOCBNIkMyg/5SoWGznMcp9RXY1Uj1dhm6B5rkB+5XwPj/GgXeey3tBJkAMNisi+Ij39iZ2fUTp9SSm0VODwY5X6yRJU8whjm0aCYGPMYbK6FhR6MwUa8YqBD0GgEfNEjfjjTpLGkkejskg6SRpCGlnhqtMdo4OMouo6JsC1DA8zZKUCCEwbp5GSemW8UgyMdL/AzBppO1bqCG3reUXmX0lgHl9x46pmGSGbWxBL8xnMAgsZloihTQ4j6UBc7bvnnyG+cBT4N1zYLpWFkOqlpcInX8fER8S7JO+bafRsaMRoXpOI3hlbaLPzh3tmbzJZpXIC3m9dbP2VVMNAoe0TiBic5Lj3GM9M0Ci+ODp0pGhxM4bHSGFseneygoX2ieS+5Gd+NfKAp3TXApPMJfWp//5CypYOzJRpkOlCk0bigNHk20cUonZ2oCR0PwJxQzz51y6ySfJbnIJdl+PDD5jKcEYgDzL2/aQsDAx83D3lpct1G2pEdfmPgQAuS8mmzN6cYmed90uFcYKuBb8gR+TqHz6MYejZh9/u55C1mJ+XFSKeP1haII0uizAZpEJ66Z0u5act/xEijTFk+hj5x3rmP/ifOAsQt++usEhVXVpydaDOIpAExDXjrDTpx6KRflqiJH7w8RX4ib9DAJbtTWUaHQX7gzC2G8OR46Do1rYN6hi1km9LYh7bISVumqbFIedIAuGNj1MO2pdBonEprcHAG0YEGWSACGs7xa8ljW+h0wRe52NvFseCDP1dTc9DoZKwOsqWQhMCJgQlNpMUYtLIscUgAmHKSWVnwkZ/KvGldMulyqhPagzKn3RRag0+DJx7Kv2WpZ85rem4CQxa+ARP0q793FroAjefqHHWB/NQYh3cdgFw6rSO9h7Ej2hl07mvLTWKzjeUIc51g35F1dCTd3cNlfT1NsFsLi+NxpGxbztQc0WTd/3XmMjCdqQGR1QnUPDJhudbP/YTi5efktMmN1QaR6BnrNYmM9IDfQ1d1ut3qzUynv+hjm554JD/tzTapvkqbETafzAI7uEJEdCRtQr65Cdblo84qu4TRtuZMLJow8PbzXi7wIu/YJPTGaXN/v9hLcJdJe4BI9l/FYVSpNFoqM7T8pJXW9sk6rdF78FV+qTttK3Z4ohuFoK7gd+hoxzginenBnPqhQ8FRnTPpUlzkx5KUG4N72ppGsN3AdGEYb90iLOICXtTdtuPeUtOYKo4U12kX4Ci+vj+t9Tcuh5bc9jFAh2Ykhr/QXD0ALGtjIHscqI9/9J+JAyVmMnpne7PevHpVm6tr1cN4kahvXr+o3Z1tCDtei/NLtXT1erxzFbsetmtMIwgKCgTb3F2pg92dJpCuXbmgAymnvU9b52JHDXGlvQ0wywIhsELbpRFNTEzU3OxSXblyo5auLOFwHdQ6jpiw7OAcvehNeix6t3bRLJ3JXt28dbuuXL+MgOpYDRQuQhBFIlP4Vyls4iA+ffSodrb269q1myiIbi0uL6AgqavCGGHx85+CV8JsAvIPN0iDIW1piK1tJ2posGekzKfc+8zrxPMTxyDpEpvQ0vhlPv7sP/ltHVWDJW8taxi8z69P22XiWtpWdjpryxo8a+nepcmd0clgWp6lDAu2bt4Qn+9BBu68HoAltHbg4wHkVDSpgRulMsxKSHkBOEztt8bQMJjHx34NogYh9RsqKYHkuQwQARWuabwf0FEYwZeQ6wZQCC3wLPCCMmF4NcDBe6NCB9K+Zaj3/HgLjY234zHpoDTQoe0OHag8a0/9MU0rxah25behGePcDRlH5xHnMNektOgkIU5+ERnnlTidz8y2aNC51MIlb8DT4Tk7Paq9/ja6aAfd0g4CSF0CGNlKOsFan7Z0wk7DEpQDjXDjHORRh+kojOEYRf9heEfviAZpPULaJUrG2emHWoOyNMjj2GBUZJR0vMFQF5+iX1v9NRwn+cZ4J06nSkM6y9Cgd3Ny7IClTctnR9c2JFMIdTDOMCBvfpM+ULmHP3F0SZtTo5JGmjbjNB2ihgCGSwxcOmhSgGebUbEOLX0btfc3qwKQQ/PmD7qLh+3QZ/YxxKRcaayRn9mOgQOUIE4EnboYNNR9nHpZVpZBqRTIq3PlgQvuKTKvEiLupteQy6wPsDLKDh4amB4trlF8dmpb0QAQB38tUVpKI4wSDMXJSfDSuKLcyAFMzElhpPdo6MP+MQaky+ugA89CA/AQboxXymnGnOiRAIN9EuN+tNtkyhmtNrKsgeNpj9CFizHxpz/1lSHjGOvC8tPpNANW+8b25qBkHDptGIJ7+U6zlwu0dSDhqxvxcxKlvOJv9Az5OMLwdTWJ06/AyiwLsiwgHWQHE9wQf2Z+645xZrrMPFHXwyP341AdHBuXY1r3DNaIp3SwnpkJAqnwzPLll0ZWo7V7t6hs4yXPpYM0cG+OeIJ86qVT1AY6uKfits3MYAkPXGyTgaOVDyIpG4MyMwlxdlxO52yQsybIE8+6XXC7OKytzT44eyAEjlcHmJSj3DojpJE4NgauAB+lnkhR2qsOg0Fc5PNwEFhdII2sVhd115wx66ohr91yqdZXdOionfVoUHgWqc3IPaSCD22fkzcapVSNNLadyqnG1tMTHfcO5PMpzkqHpLYnyTja9lvhHDnbMTFhWfIKZ939Xsize5410qXHwT5tBxnQIdPApzopJ1/IvXugNJxHJz02H/7Af/+E4SEVYyNdbD2dP6hEOzvYP8FmpDz4MzPv0rtWD9u+R5TDstwfHVKEjkH21bTyHDpTp4qrbVU5VNepCnRMfH+csmV+7UFnP6SXg/5jJJogzrYxTj3VB8JtzpNyBAP4dXAmcOGLz6Wlh7OoE49cLsmfh4LokDr7PnY+gSMFXeC774bLqa7qdGg6NYXtSnmXSK8+OEYf+BJvHSNVWVtKDI0sn9KUI3kU55a/6C1nXsEjjpvOPOg6qeF+upyWB5y2x0ldrGySmn+h2RbVReKtrLkXL6d36mjyZ7toDil3aXCtzrYjaZHtBcGJWJEAOaXdRBnc8E7BFX9u7VOavrT9UQp1s13pUFm/rG6gPoc5mEfH3ayXcHA79f0fffi7fIiEHwNCdtSvtZXVvLNpf3+3tnY2a2tro049QYjKS1AVxMRor2bnFmpm8PI6W7jEsqE6uri+8aY2NrarOzpd169fq+Oz3fr6m8+BtZ2GJ0dtY2lsEF9CRfhRIhJS1kxOzNTC/PX6wz/947p6bRFltV7PnjwJDBk6Nztfl6GnSyBWX67V0uLlevjRe3X5+hLCNJGOwX1cNsYOSqopGo8FPapXr17W42++qv3dfl3FEVy6vFjLV6/WzIzvFRAf6eHXfwpeDen+DzuE963ltR+VAtcZ5U/wrnWeUbp8YvzzxLzhUQOSMAQXUIQ0bIL5WyCDsNrP26zNQcjVb6dNUEEMLgnJ5yjN27zt11hDc7a8Ftdv8xggJG6pogpz3arAVR7wJc5v8TOSfE0L5j4GIGnyiK+oNNPzJSwV2HC5XsoZXnubFGZzlCnZSdvSNPwanNRX2KFfKyt4Dq9Tnqh600puDpfpuEaxJgHXgmjwCaGHMKxTLvPMy8b3lj/aPv88owMbncWB8o2USWMi65gfk737IsIBmGFxQzrEICcuI+p2IuoXDTEMQnWEM+JHOEnuDTo/wVmSiuKFLmtl2vm0ztuOXx2ns+XIZ5bPoFdSJF+ZrfA3ncNETdKJmkZaZr8G9bG+bcTfEUhpR4b0mJQD3FM6b3Ws+tQyhK4spSOj420Og/Ww4xt2UOhPDGXh2vHaVtSR8igdYX5bHfyIZFvypJFOr2sduW8ODahoOECHGHngLkvFzzbl88hguUen4aojIg6pXJwkjd3j0C37sAbyBSJ8ee+lHS530po0aeFExIHxzvpLX+CaXyNFinhwge3AdK3OGJ7k90SrwJV+lNPqQo7Ur8GwEqIYxzG0diZMOWj0dv9BliKda4RhYBwdkd7OHAOZcl3e5WZy+zD36kh+kbaMOEmyMcaWsBpvG1YptI7ArX/gUsFj+kRHnflgxE5jJEzh3EhX94McHrQRYvF1k7sv2x3H+N0nn6s3lCX54aFLznAeu3SIsnw30uLcXAYglQ1l0wo3DKAAvNre3a+DnfO6sjRH34jhdnxUB/Tv8lHUO912uIW4uCfjxKOwj6GJ1idyeu6MDWmpYAZK5amPTHKCkeQBZpFdaOXyeul+1HcJ3jHwG18dmR7LBvoR8D9pBiv4x5YInu3T9kYp8+SjvWTggMpoxEYm4Tv+cXAd2hU6VLQGwEBDDUbupYHOj7BFWbo4OdIeNTyQAp5Jd5O1wYCes3wd0oJf+HmufFjmSM0vjkO749rdOYbuIxj8HiZxVrvbyt0l8plX50sHXvzJ54wLNN3b85CHoEWdJigLpxNnR1w0LidwkCcmnaFVjwxlqu3H2lhDbuF36AQQD26YnNRu8nAL9+QcR292Or4rifzg5gEme7sHWepmXaWhOkHHpetpfpPYdMhO02Vuu4Bfe9K0tdHoCtqEe+ymp3BupnUQxL45mbvIU5wUl46FqMq+TucJvzpE5sVw7qgDT2i3GMaTOvPO9MHhY0vB/pNH0oJ2kWWJxAKK9MqysgJeuzpw5JPF4Cq/XMLpx3bugJQD+zo3DlQ12ro0F9rTdl1GmgEinS9wVMcM946pbceRAXyo5mApx9iPyvEIkRfSznaBDnbG16pOOLtJY8ygwUDfORM0Dv+sz+gl8EFHKa/nOI3OKurAqnddIqnfrG52iaYnNSorstte+sJDY6inbd3VUZ4CSrMhg3RBWnim48w/jpp1b4Nf2tCunnaGP86iH7IZMriH3LivTufp9AiZB546UNl2EMeTQ+X5kQeb8IG75uTf+nOnPFBN9901XQ2KVNA2LCxpbst1dlbd2Ggk3X3Ok3yEDZ7Qf2oKWQBfB1Dsn2FXnvtersnJTv34p7+ze6DEpTUEK+859G5i3cFp2l5fqxcvHtebNy/TIUmojORwbecyNmqlO9Wd7oQwnfHpWlhcgGFntb6+ieBMVqfXxQlbrVcvH9fW9mYMGB2xdjoNjEHQhsaXwj8zvUAD7WZkrTe5VO+9/0HdeXAbwcdJWn1Tpygfj+nc2tuKsNy+9zB4OFp27eaVml2YScfoRsFdHC3aDDh5/Ol4lsV0YYYdhSegfPLrX9fam1UUiDNXt+rug7s1MzePsNGB0Dk6Ombj/Y8fhjT/fRgwno/04INMRByIUse9DSoM5c+0pkFW5E0baR9A8RFySNIW2qMWBO2vssuNsjd8nusUbwf5LpNyOQCfoMJSCQcZMgeEWYN2S2g7eOdA+dvU1rs0Db8h3gbj2zORMKKVK6bvwjCNv8IWZkvx7frGgWqXrZ3myptkGFySAwUWg5znb51GfpKeeJ+Lj+QY0sRnpm/BK6/9tOsG5m3p+fYr8PMZPB6kkVYt3gcGaGWdBvf5pY2PzS3V6ORUeG/b1ZhpS6E8EU5jko/LgenQPPnMo5vtUcRbY0k9kVFJqiTd3SwN4FavwfMUSWJr4kclr0MhRRt/oKzGRRLKYzspl2m51Eo4GCr0Ii5lc2ZHpkyOe7pag2hRdjKRA27Mo4NmfBw5DA0PeTimTnlGwsxYQI82c+TIvvVzlNOOiAKc2ZBNBF0mR9UnMEDtsMc0MNJxObOlcUU5yO5bmaCM1pHZWXsPVEerg6cyq8PSjFrhxJBNHmcP9vjtpzJtKSPP7Dwpg+wEv60o6QeR1ts6ialwmsFsfjt3Z+JGqovRo8GjXOoIjrucGpo7a9bK1sCkHnT0AWgAV81lHofXb4P8NhmFZwZCh4NwSrnSLi/XNRnlKEdH9Nga98K23id07GcYojrMPEhxGpvKZwYKkZmJ8UkMz4HBD0z7HfFoMsy9lsTgmUYkNQEesgD/+AIOxgUg+31fAoshgxGpk9adHo+xL+3cl+VR1FjEUi48zCzjmY7TEb9V21sePODLdDt15zZ9XReLDERERWdbGsYZoW47GO5ff7NaVxZm6871eYxJT7XDqEUG3J9iPgcBTO8hEMeHzWHXgLc+Lrlx2c8JuJ1Sl+z9sO6Wxf0kfen87AIG7GRtbx/UyupKcFWkdHzt2w88GAL6NhZiJAEv+5QImXUhbdqeOJAoTiDp/NZgtc0EP3mRXETy7wyZaaWhBrcGfeQM5IxXDnS4pYvOVhxM4GdDfYBfVA/HwPv1tQPibDueOjxR8wujtbl+UJtrWqoakafYClM5Mc+R9GZgQivQ3tjAycUBmcAxyTudKFduOPujao0ESEONbUXB47+VB2hvWuUE9RSD0on3c+jntglnvmzw/QOcVYxa9wblAAPacNMzTd+JXwYF9GqBrQ5wxswy9veOMMSRIf40mHUeOt1LNT2jEyU9gDLgpyfjuUzPFa/yR5plKSkPM0OE3TcNfpNdZf8YvrqXCeerD27HwHIWLHUVD/Jwm4kx2hFmIzidNqeKSO03eW+fpo53L6F6IdQYtL8s96Jutj3bSpYyKhDSpH9W/d32vBFZna/zQ/2x+dSlPAGHphc85t1DSnx3mvLUTiL0qPeBPJpWuYDPyqFNPwM62IQ6RepUBwg8oKPhgO4AsH2dxWcWNDNLtC/i48Coky91QE1eeZolPDiENIoU9FEuPFQEjUxdbQOUGSPIfkJB4R76RReCU/RenvJNnDg4DnchDJqyy4M9odGZd3GUHjorEyod4Kk71CUSwEEPbXNpYX3FSXhxqIGdAQ3ZKH2guzKXEFwchFE2aFfW1aXJoQ80cBaSv3F8AbsZZ81cfeYAgIMwLs+Ut23g0YvWTqWFuoWImp7u1sc//p19ka64QCQII3H6dOKb6yv18umjWnn9ikZIh0nc3v4eRkrrBFTIdiJ2dI4iTOiFwpju1CwNfgaIZzl9b3ZmoRaW52t3ZytvRl9987z2hQNzVGpKREY9g4ZMtQHh0eM6z81drhu37tTStdmam1okQRPe/j6wXj0Dn35GxqZ7M3Xz9u26+8H7tbi4yH0vhsbzx0/qq8++xnnyuPOFOFbPn31VT548QijcbOt5/Me1tb6eAzJct37t5p36+Ec/wim7SWNSUmWoyP3HDo3mvw/hPMGG0oJ6IFPzSpHKPFetUx8aStEVifdrCKPdG68ct2d+tfRvQzI3pWAYwsmHr7dpBxdRHv6qPXKf7G+Dz4ewDF62+/aJQk/835emhQZncEN8SzOs27BADbFBIqKaIf4Oir/Da/V6rpNedSSsVu+3ZUsH6pVyoG8cM9MNy3W02aT5IgyI9RaH4a9wh38Sx3j+E9suE9fAmCY/7ZPrlghMcu2f0T5038rq7lrt0O4zcyQQlLRG/7hlKSP+mNpOks42o9VhUvvNEh+kR7xVzRrylmGXmqKpb54ki50DDhp6KQY//5Zpn6MhnI44Cc0B3JYJGM0Ymex0iXU/kaNojnpi4Nj5kWwcPSkMDXbvdfYc5TPvsNaN/tSbdIIeGnk+M86QmZvwqNWHJK2D1mggT6ujI8SOKLtEylkilS40Mx1xbcbHdGQAFDHA01ABD+lkNB+XmCk7bdlfO7HNsk0tns6ASD9nLFyyohEYwxa6BggpW534p6OVZjqzOpeeTneM43B0eAiNoC242a+YVZPUfsa9Ih5G4eh4HHHoLw7N2EqV+JIWykqjj+EMvNosCbgPZVxc+NGecImbM4R5zw7GvCeyujLhjA5dZDN6jQU7ihGi+IAa9cdAgI7W3/0x5zh/Hgvt/hjlwkFGZUdae1iSI/NWxmVzpnFkXL5o9Doj4EPpB2WB3+iEWUGaMeK1YBwBPq+tnePqjHWyFN69Je5FsV46YAnKhTJgP0zl0k4cyZXn8lGegHMMFmTS0e+imjM4O5MZIRcIACQR/b15NXLaS1VN2hwmR7ZPs2QKfUIe+3xPwb1+8zq/09m3tba+VSsrb3CQsAxNk7YHYJnFv86Yg7TSEkChszTRUBsaz8qVTon9vVVTR2VvnvJDGmkd+R43j3yQBBpkAgUm5TizEWPZZ8C0rTvzkjryE9G0nSHXtkHbkG1N2nZ7FzlIwxPrHFyZnR+r2TkPQxmpvT2XPF7gHIqncjKKDTRS07MTNTOLw0F72djQ6dRYVb9oPMNTrh3gEF8PAXD2Rn4ceQgAfNXM1Ig/d9kjoJU3l4J1cHx0pEx7eHiMs6IBjx2050C3bbHZYzqPynZbJqXj6MyPg0XioXzqJIhrJ87DqbqH587a6BB4yOnUtDgOdKZ6h88xTpqnAqotgwPtZDjbKhF1uJxh6/ac7XH2Yrw5Jthme/sOCrlsUX5JLr7A0RlVYTjTMTbuCZlntBH043gz+GFtcG98lTfWsfHcerQBOZ9d4LSJG/wmP0VTdwtq+NsPqGrjbOrQYcS7V8z6tf1NzngpezrUDk4hf6f2lU0WVWL6oKI9CnHd0zSCDtQ5V66HvWocbXBP30f8CHI54jQR8D1IxIEp7Wj7Jumj/rE9tkE6ryVlmz3KrB5x0RGkEcfIEXVNX0CT92OjzaANdYxuAwg5yaoWsU1II2lI20cWTRMY/I3Qhik5TtalLKGzbdhXtDLI2HBK3XjmFXmV5cgM5UpbnaiGt7SgUnyr4x20UKfadv04e62dnwG9CV8y7UAZfOaZA1txvkivrnPpoXXIKgvwth92duoP/vA7v4sOVCN+GMC/dNrf264nX39Va2trUaSTHd9PsVFrqyutgyFtXt7Fr96xHZzOiMsQ9C7ndJqWrnDtCMpkm+K/5BTver18+STL71TiNo5mXCiUlm06md7wgnX5l5zOEM3NzOEMLdXy8jKN87BevHhB2Z3cT091av94v3rdXt279z6O23S9ev28drf26/r1G9XFg3WUWifu0dffgMMmzLLjGqk7tx7U3Vu3an5+sZYuL9fi1eVM1SpG2eyGYP3HD1bSOv4+/DYtWsNVHCMG3Cgafoygub5N6dUwzTAMDfsMqPOLvktcovkaxqfDUYkixzwNr1U/PvOr/eY7wSuV1fD6288Mw3L/9m9LDcbeDxAfgGlw/M5FU3SDyN8KQ0XYHpLOhvM2tGujbD5JMXicuvoxLp9W8DC/9f+2U5hU3EuPLG8Yoj0AMoRrFst6F8xBPN/hTuA3Zd6y8hcE26OWmjCEAbDW7PkaGECGxjc3AB/W662ntX+4lY7P3tW6qFaaFTcoK5d8kc9kdmo+0KnQ8FH5+yypo/PgO0CyD4goR9ejB4VuJcWJ5yr+OKrmvESnIyzjrMZbQoirJj+dBXntFOLg+KHTcOCJPiYdpIay69U1CNKJ8Kdhol4N/sS7L8HOxoEei7Fzd8Tb0JYVeiE+UZDpAMU5BrPSjODT1eVSIvguHg0FjRa7OpHPiDzX0iH0svPmkzKB6QE/h8d9qnBqzQEzoE/qLVxoFjq1JUTml5DSSlnIu1GodAbI+Gj8BBeNOTpweTdOnI6Mw5++WNI6imfekYRz45Hbjh6LnyOuOihBzmVW9jfwVFTyMlnqrmN6mtG5Zkw2o0vsrSOOhTDooxQFcZV84Tt5I29ES0tnDUgQg0d8faZD02C0+hinMZblV+BlPbPcid8YZ+k3NEowUJAx25Ft7+TsgOjG6yFdrZZ5fJ3Hxtou15dqfq6HIUJSR3HpIMWrLVFDfjS+qWdmEKUHHx274bXtWkNN8KkzzzQAPR2xA13Tu1H+uaPwfR2+5lxpEGowHmFIDl9GjVgHji+7te3pyF67drnu3b+PYTNbG+s79cUXj+vlq5fgfxAaQtW39FfmvM/eEWeDTCDTrEdkxpkEy4ZXyKTyfelcOQQb0uUZPARU2p55h06TN8qkDlnqHkSNl98a0Xz0DsFFWmWG1rVZpD05hgcA7fY0fkkPnHY63mjNL/iSWY25E5woy3M5FrywEeMEKzPnpx5F3eSMmmW03xmM1An59OQ+T9ITnw7OxSROljM+Ohdx0qbVT7QP6nfmC2uprA5gjuYG1+wZpz7aX70p240zT6cZoJmek3/n2GOFk4Lh2VfedJyVMXJBp7Q72pV0U7LFWV3j8sDeVJfsOGEHfdK73K8dnKHcz8z4WhfodeEaKugHzXzJ7R4O24F7dJRhnDx1o3pMIxfRCR9mpsdrfgknBTrFaaUNBO/949pcP6s+tJQeoBY48mdiknYE/Z2xUWSz7CyOGO2G6xxQQJ2y75GyosfStuS59LftUbeBvomu56nvtIo+Ra7M5+zYwb7GvGR3/7wDPvQlDgohK6MjbTmhewbVt33qqpMwXOqdtg3gC5d2Ut4I+seZHQdS7Jc09F3aKs/snEJ3PhNd+IUD0O05kDWE4+9plhI25xA4wAi+yJq0FJL0UcdMDPZJSfdT5Md9VCf86dDpEmXJZwawgIVuaM6dOsH9TQ7kSEDbgNi5t9AlhfLOcoAA3ZpNBF8VWXnEM/swf0GNSGnkpzlaDpK1wUTy8swkfsMFIPprzAAW9XSgwP1WymSzL+g3oLeTJWmi6m/an7rIVyfkVRMiQ5hamKwffvzwd82BErnzOjw6qNXXb2oLh0mBn56eDxO3t1bq+fPHtbm1RaPGI8bhcH+UQmBlI9QQQhZaG0fy/LWTmRjv1OLS1erNzNeDh/dh3H59/tmv6ptvvqljWlEz4iRkE35hDegNbMmvEHBDMok42bMTBe7oJI1/qsY6bi51dIMOHoIvLizVwtxyTc3Mxqvu9/czxXvz1p26/94DFNRBvX75gvq8rPWNNZzDN6TxWEkEb7xXt24+qI++9526fG2RhrYbhXzz1s1avrKU0Rk7zVME3s7D0UGFIiMwqfF/SAil2uU/2PBt+v02LaLsB48Ujfbb5MyUyociFB6QoCXlORdZgjDMO/iNAWz64YNBeHvLRUaPCJbXOuMWhpcxFt9iMAxg9S2QJvl23gHIFjeIzzcy3WqTmzx/+9T/t4+s9SDkkXeD9HwEr45pZiTlWU+QaOqzfYIjvzHoQWhYlt8xJHMlbUiZNC3ePHHC4jTYMQurdU4NP+lhOsOgfH/E2cgQPxe5jyNIOmHJPxWwUYGdjBIvSRJCbsLB4UH99Sef1PrOKh38BB0IHTlGnwq4S+euITLpGv5LWDgQY3amU1PdHp24bXUIDMwHxrAjehZs2VkWQR51C6qAOHBF/zSKiUNbuuRHPNuJS9K1dZrNgZNmGjhSnT86mbwfhg7VZWF52Sx/Gkp2V+Kkc2EZ/msQDEf18kJyyvBIbHG1B248aZ2u1+KYkXXoF8cKXWxd7WwF2GSca38MMSha5+dfNuwTDemid+1sPWhijI+j0sfoSpediH9AiCYwM3rKJ9JiGfyno7Yz9U9+UbfW1sBRw8B6cu+IrRvbuy73Hu9ixWBMYv2d0Knu4zjFAFK2qGPfY6KxQefoNHWeYhQBx6DTFKlOueLmXUMnHT4fDXaXc4qgfFWOjrTcwKnbw3CUpvD1+Izyqa/LQTPqTVphOZquQSKfpPcZZcTJAo51c5bNpWgagdJfW64Zg8BoDSYjqvJDWUhfR2b3yrR2K3foU/gdH+3UIVbdlu8+nO1gtMNzN3Bj/IVJfDRw6X6AYZ11onR4xNR2Tr+MQZbDmKSh+GJ4I7EYghqD48SBh3JOHpfLZD+TeZRAR6KBq1yfijf1FDb2JvhLdgw7Kri8vFAP37tft2/dqqWlK/Sjq/VXf/mLevbiKW3R94Fp3Cqj0qHxcWaGvtp++2Kytnf2a2d/J2msn/IsLfQ1bEdkj8M/nGmIMQktNYJ9Maz1V3alv+SUxsqiTksz1aiPRortWNG3utRF+iknlkUSnomfhroGq/26+AhZox3DEkelQx/fw76YnrNNuzRYw7+94NRlR544rB7U2LNN6JC5jy0zJWO2Udp932WEeCHQ1uO5rQv2LbCUjVZ39391PJ4c49j9IW3msso9Pke0gegJaDFBGlREjTnLiYQ6W2WddKJ1jPue9oi4K7fuF7E2nvDWHGfpZe2cWdBxVJ5CFvDBEYFe6iWXISvrOhA6a+MTHpyhzhQH+TUWZ/DosA1aHCLfR4ejOeRGdsCJGMHS1ojulG1N+llWc5CdXevvO1DS2qx1U/dF/1MPeWFbd0YqhjrX7t3CnyFdszlVt3AQellYGwA9O6WQs+Zwj00qQ5RJnZVF62m9PZVPoumcHsHLQ+h16AtrMfbHYtOREuC21xzkAeL2h35l0An9kIF04hz8d4WTDoGyQZZIoMvCI5Mkky/tFTnWyTZNHaGVB5tNdiZp575b1ZceH6H/DtJ+nYhwFktUrIsiG4fGPoMqjsMb95/p7IZm2t7IS2YskZfMfpNZx9b0o+ipEexwyymc4YsLZ+TVd2foDJfAO9PeZMsTMbNPytnHSJn9lTrFK3UfbfuMZzg/mAO6bggQguSePuiqw95m85q8SH8PvjB3ZrQii67GQBb4HEOXC/tD6pGBMmfsINyIcnCizA6WR3J/cHCUg+J+8L3fyT1QrTEf7O3X+puV2t7YDAP3DndqA0djc3O19vYOYFTrnBSYobIMUaGhnZ+h3bcOZnpqoW7evIMiPqmVtdc5Ntzjz12qoYOUpRYKAGU3ORWP0BlACnZaAdf8gqMd5uz0Qg6NUGr6OE6u9T863k8nPDd/ua7fuTYYEYGv1OESgju3MBfBO9jfg9Gjtb27VV9/81Vtrq3WsevHSTs7S+dw/2Hde/CwfMmZG/U8mGJpab7GswlzlHKO4nA5w+XpPOImvgqg9Pr3D6l1u/wHFUK0QbD+8tcwjFeWUH4IgvRtFJKZkdS3StFPzIe39zZW4pIHGG+L8Sk3/vtBONKZDtJ/O+TeNP4ERJPNFtrVQNQJ754YhKkcpIzAH8rHMPhgeOUz8WohRjuJh8mtUTOCTdc+7WFLk887RHIvbQLRpDwbOg6JfQvLmEG5tCH0YOiZ23xDEwgYyI0Aw6yDC9srP43ICcPHfsd5Gzxo1B0+aUGd0UbYiBsCzn+rV4Pf6iUU4/x1SfFXzx7X2uZaOppDHKgYTSPnPLMjOKsuRoz7MtQ/C7OTtTg/VVNu8KdT8CQ1O8U2ko3hgYI33g7aNdbmTydBfjvQoeFr6Y5022Fa8TgExqO3sjE4nb3LypA4Ohun0eXD/v4+jlMf46IZdTnljY8yOoluGaXDoCcJ7f3kj3rrZOQENn7lg52wRpUkUf9lozPlZ8AJ/tkviZ+VitMn/YE3gaOiblTfhb/8t6VN0J/vd4aljobGtB2pnT0JqYMhe63AUTziwJAhe2AtjzAAQSCPRI1BrN2hUQYNfShepMuBFtBIR4Qk1bN/GO3R/07U9Rt36v3vfacOMCz/6l99Uk+ffFr7R5vhj7aYBlSMXe4z+wfM1F8pBZ5/Br+lY5xjr4MWfIJuHv3ejnTHePPdWehyDfUc2Z3Ovx0q5CyWL1SnF6f+OKVjnpCFDJHGQyqc0VTyNEo1fOSx/Uw2qUO3t7JL5TNzeujeIuKJloYaF/admBahRRyq0Lctg3NwQANPI1/6axhZngZr+lbKdQ+Ihlhqq4zQHnTu2h45TcuGh4N8MsnN4acYco7m6qArkzxMPwvHSa2siVeTfQnp3pbF+fl68P6DunrtCs7TZYzq6TiFjx+9rM9+82m9fPmidjPQ2Axf4bVTFqWPdKCWCij/MdAH6YxyWZ6G9jCtMxUpH7x0ZNspaGQlrUuv+jh8PneGROstq1/h8/DAA/m6j5Hle5qyUR1e6CBqCHbpz91TqJyLn1XUYHaWSCclM078tXZsm3KQdKSme87CTMTB8UhxHSBxdVlVfx+8T9vghrNqtitPbVPWulMXOA4a2R4ScV6HfGxnzgzYRjTwbdNS3zbt+5TqVD3jO5ocpVdPDtu/hxMIU9lXEkiqAwBPs0+KepMNLvoCW2ezKYN/T8VzpsVy5UNeraBzIL/hf5ZIcudAo7FwI/VXGtJmIJKzQr53ahxnxlmhDHaB18kJevTYelsvW1wrz6PH0x7Jm3ZI3cSxhxM1h8nW6enoOMNQtb2J7B85qzJJ/TTcNeLVyQDD0FfG1W8UmToqR9pwgEwbmuiA/yUHFdrgVtqLsuXfiO1VOW64qQii56GR/DOd+8EcRHGWN3t50M2qeNuX+S8w3t03NjqYwY2q4afNpBLAJ/IbvH3CB3jyLMtjXZJLOcaJe/oTkFd3DgeKpHcceZ7ppKqnfZ2OSzTV27ZBD4/IHrquTl7rb3zptO1dmbYtS2f1tj2P+7bU0WoBh4IomuciHEJGR/A4s0Fp+cBzcMS+Q9wLWvgyLGU3dKWNKVN+Ntd20B/IxHgPG3yhjs/6tbu9TZtrjnhvppNBBwdoPNkxfIUH29t74Iw+ubKErtrPa4xc5uuezpm5Bdh0QtoubYb04N1eEE79cPSU264rEew/wOUH9BO/Qw5UK1/FqoRIwJ2tzXr66Mt69eI5UQjXscZKPyPA2WhKAzjN2lmEEUK3ThtIfMUQsKfgX0Hr9Kbq+s2bEHMbRbJXnjp06JI5ywO2gm33IDPJEnQ8FtLfwIH4Glsqd5JG4c3glD148D4NcqZevX6VznB3fyfiMjs1U1OzaC4aue/h8KSbLZwlj1g92N2tI5hy/fYtFGa/Pv/sE+q6A1wYo2ChpMxz7+6D+uGPf1Tf+8H3anp2ruEhdaif07k22Ck6Opf1tZZl+A/lo/mGMP6hhG/Talh3WnmCzxq9DdoI8l1l05IiK/BD9dC6kpZfw0x9aTC9egB11O7ffn0r8CidnvH8Btbb/Mb7oMncsCy7BIOwDTFQ2uXgSctrnoaLcmvePMmzdjlM3S5j3A5C8r/NMSjT58Bz8GIgiknTUg3q+BaGOPOM9N+GawiYJOd5njXsvUrrGwD33suk95rfQbZv3RiEYwojktJIgvdNoYt/ijIMfo1v8IgICtZTfIklLvgPY99mrtrr79cvfv1JbaCwJzGIDg/oZIXlAQpAvKRRSfLVzZPa3T2s+elLtTw/WXduLOW9bh4a44y4RlU6eDsx9IlFpBjLBQeXPEV20D0a2EOdlrXYJGuzz+AbIWuw3EugUWxnoR5yJs1R2X4OtnAWqtXLzrZtXqZzSgfpyC+GYQwF6sFzYVujDAIRF10ZOvJAg0A40oYgnmGB+stYfifBz+Vk0m/UE5+SViPBteXi2RpV9mbRQbVliELi1yOMqVauxQdkAJn08idtj+fOVOhAeE11QgvLDuYU53uh7Py1NbCvgDEeutINp57ObE2A2/REt0YxVCbGZ2r52t36/Ivn9frZN9ABA/kCK2vs2JVSQHWTuSffeTqdhuvxW9zkTQbv0PnNuVWfg4o0k0fcOwo6Mdqp7kgP21t+HTW+WAEQtF7SJ5vd4al9V3eqS/+lzLQ9XYCLcaVDtLe9Wzs7DgYegxf9ANkcTZ6a7saZUB5isNFmvc+SHgxehAIaDPDj+TkXzihMkk/65FAI8upUuXclHE59dXOkMx+ufYEyLACO3AUYcuFHJywj5NIFXDXGNYTiOJFeMzlmk9XWaBImNJCW4rEwN1sPH96vW3du0r/OZ6BQmbcdOMDw+aff1Pr6RpymN2/e1MHBHjZBW2YjHPvEtjzJ2dYwR+wiKznaWceRslym5elokxhb0kJDXMNRR0adkeW0yGTYQ373CnnIQMiGIeXeI/ctuyTJuBnat6PmGsbGpz44URrM0qgNdLT2IfzYLhBBx0T5VY6E1ccJUJaUZx24XrfhqtHr7HacGNLubkHXQx36EZyrEermCHk7WdAZIOWu4/K8Kbjjkd1Q0T1GqIM4yJ7mR6Lw07TO9KQi4Hp8eAm5cpYQkUFm2gy6+7Eu1fR8M5xPSCM+2KcYm9K+tVudAmdU9vaEZ8OE7sc66c3psufUqFdnZHBO/lAh5YCK+829s2HvDHptrjiyYye0xcOBQe5hNKO1twOu+yPIvc7WpdraPMaRAiZ5sgQWh1I967u/3EuuI9abwVimvqenIxjfRX74cTQe43lm2oNv5Dttlz8H49oMJNqNeINyoy6IMwrRolPHkKtR3yVK26Ayw0Mm0gaFZV2Ttjla1qs5eq2+8sB2Kg9sF7Ypl08rJ4dHyNuBzj5G/ERztrRHMyPl0lxgAiTy5Tv4XGInHKN1jCxKmdKOlg45rIEEGTDgmbPh7Uh59BhOnE5+e4+g9YCFTvX4zqgJZwWdpYygwANneMbgrfxDLhzcGaX8wvlDXs8zm3iEU7uV/vICJ2X15To8nER2Tmr91RZ8W6rO9Ei9ePaSik/W7MxY7Wwf1fzSHDqzamNzFz7bLyjvp9je0/hX6ljo5cqt0fHqTI3X/tYuvEU/90aQv1P4PklbvFSXry3U9upWHSKAvempyLLvZ/WsAWeUPLb/AjnVuZQf7ok7OVGeZkiHI0UZHtmPOogOcQnkx/+/nYGS+IZhue33oH9Q2xvbEEsP9rRWXz+jI3sWx8NlcnqX62urEHQzykUPezhCEIWDlJjXZ+l4+Sg4ludIj937mMoYZkTp4kh5Cs44Ro3K+QRmH+GkNSVr07FhqxwlrI3exhyxQVBRsCrgsU5du3Kj7j24h3G1V8+fPa09nKRrS9frvQ8/rO5ct9ZX3+QYdss6AP7zF8/i/bqZTegZuQJmRjgQrNnZWRrxfN25fbd+8kc/rQfv34OBR3QWr+v5kyfgcUbn8qAWFpZg8lQasjQcUvXfP0ik//Dc//mGofxZdz/De8Pg2g5UnT5QnMqFHZHfw08CWlAH6rdgJMFAUX4r5JZPQPLxPkbWt9I1ZWvQqByUa1QyceFv0gzu/edeFJqybh2AD4a/TSE3ufbf0O6/DaPVbRhS9VyRLm1icE++b9drWIbx+QE/n2dvk3/EZcaHa+2slMOv9/4M8Wp3SZXC2x3XgzzDyCxxbADyO+RRotoX9yp1y2vpmqOVCyA2fZEwiDZLcOZXXWrnYqdgUcPgDNST549qe2c9HZidjMZvBjLIZN3soBy9SwdCR9dF8169styW+2rAq4kHdG4jsC6LIC/0dSTQa4P8sqPVINXgyRp5kLPLzlGxwNAIzxHU6IfoQ2FYa55pEEYvxlhp+fxKHUln5+ta9V53ik63S2mUTQKNPT8OTB0c76ETDzOSiRBGj7r8TWNVHdpOSyOPOmzgjFGA/9xjXNG5jdOh+r4Z8ZOmmU1K/TE06JTdr5pVBaG/RkerfUaa4ZN0coavjTJDc99TlFmpsCz6PDjAA2sggBirWlmB6alu4m0fIHDqRmHSVtwm4EnXQyQu7HBdprmXPDqlpnFGx9OcwBB49g38AEbDJPtgpNngWpnQGIrUkzf7y8DNGHFzJDmyR791dEgdjoANL7lK/SzTEWE3sLf+BlpRBCVkv1CHOsqKne1+vX61Qf9H3RAnjQXrfwE9RyachXDEmfq6jMXywcvDGnS+nE3y130nGpceKqGzfXjQxyBxZJ4CkBFxtqLWu+1h4RcCWZ/IUvhj/6WBmCyhfWsHUsC8GmDy3rYEBXhmGvcpKys9nLabt2/V/Yd3amlxvrrd6TiBWDEwzrYnTfwdqa2tvfrrv/ibevT4cW1urwZPMchMBvxU1r230DjoIJn3J4GHz5zlcYmh8pfHGJu2BZ2UmZmJOPbtJLiRDFB06Fc14I8x2jyEwFNz1cPSJQYvuOn8WNeDfQ9B8CQ3PaEULSak0zBTBpvDlLYILwxRWXwycArvVCGwvubnOjU1g5N5cVC+OHd3EzrCK+vZ86Q5HIXxCU8WawCkzcnRaB32XZ1i25K3fMBX3jhr5Udnx1JtUzpGp8eTiDOw0VO97lhN9cZ44mBLq2NjMtdUyaVMezvCRa6cCfNIbHkpNPDiP/pE9reDMEYjb3tb6rgx6C9PnNlwFlxZUEbIrqz4A57qRlgCbsgpNPJQDumpzJiHJhJ+OLgwMkaZ6A1l0yV1Hpfe31c/diPvtpu2/1MS2Y4sUWfPNqoDdKlmZqWPNqTDPhrdzcHre+AA+XSOej30LjpMcbRuOiA5ih3ZlW+2u8neZBxYZTWrmQgeKiQOzalsceo2Zy11qG0r5pd+XitPYiqWkQwdhCydVV64tR3SZk9OnJ0cie3oEe32O9EV4K1ukT/Sue0NcmbNX9or8MMuqYDTo14Ib/k5QaG001uh+ZivuZBX6sFD4IIjaWzDLm9zSSmtiefoiYvjOsJRGZ9AJmc81e6iNnBiSAoPJmt+Zor2dlJzCzO1+vwlVZpAdnu1s7OGc31UK2vbtXtwkPY9NTVR/b0+Mtqr+cVevXq9Tl97RPXpO68uZfDp+s1r4HhUmxtbtba+WUcw11cXTY569sAsfUy/1lbXa31li7Imc4r1rduLtfZqrTZ2dutgqw9N3W82XpPI1u7Ofo13unX12hLyg9zjYKmvNza30Z++r055mYJ+53ll0fZOc8Dee+9affej37UlfBB//2C3nj36pvq7B+kgNzZWcDS2aTw2E5r28QHeIEyNg6OThSCqKPhVKTqSpzDK/RgJTUZSuxh4g8baliDYcRmlN43QoIxcc+8aUBWdApx8lky6SLG5+VHYc8QkMTZ6l+U4naswujTQl/h6YtLs/HxN8twjzE9PaEgwbRPGawDYGBI0ChB6T6OZmukF1tXlm/Xd735Mx3IN4d7LCYKXgOMazJXXL2tjdbsuL1+v2/fv1tUbV2uiQwNHy3Ux0DSIWsc9qHxq/G8L/67p/qGExvkWpEv7vO2YjB6QLHLmPTfDlC2otAeX3wpNlzY1+a4MApfKdIPLU34jy2/TWM47mMGFa+G0ZN4MSuc6pkRw9Wn7zm+7JVgff9stkJucD0JwIeRZ4DZ4ZlLNG2/dh+WKT9Lxm7bWcthcEt7WTcOKZJnpMDtRdimBaN7EDHAzTTBr194lB7B83AAM6twScWveQX6eq9STh0+Wo5gsiYHmT+vDWnpRpD0acmsbBQbQBjgXndZRff3sm3q+8jpLgabooJzad3bDUXZPC3MJzxjAp3vjGCU9PlPpfLI0xD0ltFVpZ8emoS8FQjv+nZU+Pce6ARceN91km4b2mUWg7jEO0AVDDSWVfb+cJ43xNA6Y1YjhjB6YnOjSkboHQifKUVqXg3mUrqPj/FE5us6UIRouyegfocfoVM7OjnEyMHQd9UNhulzZjspOxXqItzXQCXFmzbXzzo47U+CMhQ5kZvbBOZ24y0z4iH8MLcqLYQEOvisva9ChiQcDNVrupF7SXuSsq05r9D3wM+iEMaMR6700dPQ9o7xkcR+AjpNxLmHRkPZDRuoLDbWMCPYJGj/Ki45QljphhOjMZAkWCIRnGDUa3r6zxOWRlq3OdemcDmRwhI7n0M3r5jbpzJEHA10czzDQRs/AG2PkBBrsw/M+cuWIuacHtlrKlyYDOlaW0+20PQSXkOMRDIudnYPBLBB0JL3yJK/U/y5/yRJGAfBMI5sKvO13lB0dL/seR1Xtn8Ir6K4RHjwjc8gaZRg08jMLQ12tl4Za2m74CwaAbn1wK8O+cdzZPXg6Oz+TJXg3bt6sy5cvRwYzU6XHIKMiG00eh8aesituu7v79eXnj+ubbx7X06ePs1wxL9GlbparvMlvLf32DidncNsouf20ewBPqY/y5aDG0SG2RJ90jsTDd41p5UOxSN8JHiGXZSBX2YdCOMJ4ji1CmZLYNBqirtTzuokfcqzMOfME7sJQlh1AUMylm0Eem8Z9ZlnqZ9tDtnoxxsXnjA88QT7cJ+NeHZfz6/COjmv4O3ssIPcCndf+roazxjL6BbqEMyDV9Kz8PEHeRmtqGsMb+evvj+Ew6nw0A1xnx+PDp2atv3hbttywDA32EQzcZmD3ejqYlICZ5Cl5rtDM0mKkMEKgNIJbBoPkEXTwXUNb6zhQOu9pfm0WWIdVIZcHzbFEP4FPZup4rl0mbfOEX4P8lq82N/mXvTLSAbuqf3BeB/BWPplLeZUaiDeJpTofGKHzCYj89nLMvu9DctYSudepJHtePgtvbH/qpMzOajSmbg3H6BUHa9C5nubmtfLh7GeceMjhviPhKDSW7bvzLo3SbnnuTFzqRxlxXKNTh862BQGDuklX9bU0tZ1oq0aGcXDkofqFqOCk86mDbFt279G47UyHz7wURosJfGfw1Le+nFhELUYHtfVF0MwBCgihHtjb4RpHWF55AIX7/d0i20VeL85watb2a3p+mjbicfvYwQeH0B15nRqvzc3d2trYhsSXamFhFj1GO7w4qc3t/YZjmsR4zeGErbzerO097GXKVdZdzpwlwAjUzOx0zZDXZbSXpDl18kXy9n3bewfolF71Ojg+1OvW3Zu0m+YU3rm3XC+evKrD00s1OzuDHpbHe9DLvnIMuBNx6Gbn5+oYL/rNm5X0PSMj2uTTfKZqibptra/VLjp/jrg/+smP/1M5UI0Z//5B4/C81jBMNvAid7bWszfIYyrtoY9wTDy6PIdHICkqhDQSmKvCVvm3ozNVcDZhFXrMQiC3FthetsVDPi2ryoXmRbkZYfOR8BAwG6ZJZRxXyhOMtBEo4F4LA3gAtqHb8FSeNlENA/Olc7YTAGbWeloAeQOWPP761UZf7Jgm68rlW/X9739cP/jx92Fsp7787Df19edfkQhjDCMm+YFz/cYVBPN1vXr1pjrjM/WTP/pZ3XvvPs/VMm6aHGx4TpAnTaH83UFM/r5n/xBDONQuQ5dGm2YYqIBV9oPnPIrRrsYlyFWlwKDMDPMahhCHBobPIwVRkHkykLl228oY3PjMsltM0gUOn5QniIZCEpi6/Vk+v8bpMZjZdCT2sj1NilY2MQ2siWw9edhC4hu6XryV4eQdljS8z0XiBxfEtrb0Dqj1oW2YRvz9G7YRf7huf1zz1Upo6ZLf/0HeBC41OGx7LWgk82O9jUoHahhCIgxhDIO89U98/VBwZiGECT6HdByPXnxZK1urtYNRMNvpAattpscaJu6w1rZxMGj6Vxan6s6tRdpiLx2+pw3lJas800ARL+urM+ARwe5zEbOz00MM6v3M/KiLwguKd1mHDtjQOdBoacbyWZyrNtAELHSARqDGs45StzNDOdyTSSfHDtiO0kEWO3lnQvbRrxpSHTebJ/jsvHZxYPpHdDYYoaGZ/TlqxfckudQsGg8UYpCjG71WF4uhDkk2HmdJnnyW1sDwC2BDZyajy4kSrzabbvqMPFOvYx0oCu10u8H7wFFLnttRt3z8ce1yRZflGVxG5MZfk2hU+E4hDQPhBS8T8VDnQP1sGhE8d0ZHxwnayXf3IbiHa3zUZXGe+oqTSjp1tkG50HjS2BB+NsnDLvkfp0W68BNHz0hk8Bzny3c6CSdLxSMPGAkgpCwcuw9Ca4h80lS+6Hf6HiRnutybo8GkoRf5diSeZ9bDvQOeyCWfANpw4VJ8pZPL9aS/2Sw/s8L86iSeYsTJGtujewwOsTrdy6Dx5/4dT0tzRYZ7b3QIsmRUpwtgaSuWg1z0pnp1+97t+vgnP6yFxeXQz4/0VGYPMdbFOzSi8sZ7rLb9axw+7qWpx5ZvrG/VX/zF39QXX35J29vJIIUyYBvQqdWIkkbOhuxgRO1huLlMq9NBjuCHhqT7peS7sMXVAYZ26AEYA8P2NVwSpTwOZ+qmpz3i2BnUNhOlZlC/KGu2U428DFw4k4hxJk9Aq2ah0+y0hztcqpXN/drG0TVH9poQZxiBp0pn9AKGIo943ma+tLUzIEudnMnQATzBabTciUkdbOnN9wjtHTwvznyBrkYpNCGPz5SjDG5E9pQbD07Q2YgnAf/GsmTt0Pcqgb+N2nyd7kgtLEGX0d3QxTblgO/JqQa6AukvDshIN4eCuL/EWUl8Gtq55VEGMuJpgm5HcOZCOtM84ug5sOI7txzhyfufkGHfH6V+Ei+dlFBIQbTtCBMeS1vlxQEY5SVOfGQGXZRZcXVRMgLLJYMe6uXMIR9fTXCkQ0m7D1zSDmRdGsmztHd+swzUdkG8KQNfvQtdeVzjHbmmvrHshqOyOD6p46eTG6GOY6CToo3Y3hOnkwUc9JDpc6y9jh9Os3CanqdcClG20qaJUwcLx/1ozsyOkTYDAuDossW9XXXaOXIDjYDrQSztpdv2J9CpoxMo5vDwjLYRp2ME2Z6tNZyV45PRWlqcq0X6qr19T8jzVTw90tiuz2ob52dqaqpW19cp67iWL8/WzHyvVl+/Bm9fODuFThypVZyOzNjNdOlLfIfdWE3AMHXX0fFePXm8VjduXq75hRkc8d02u0Rf1IMOG+sb5QFH5t9Y27IHq/m56ci+8iB/nBXcO6BfDQ/dxwi9+NtxeR/0msXJmZldxEGay4Dl2XG/1jbWqR+Eg/wLl6/gXOl8I+vogN7UMmV0a3dns1Y3t+G7kxojtXx1Hrru1vbWNlCRE8raOzipheUF+m8HRU5rBgfqD3/6H92BGsJoYvzvFoZCTMVQcM7UrL5+ibe6Vjs7dNwhmMsSUIJIEGodJu/W5sYGCoMKIzgarm35hw0HYcMwSSPhg4wNflshuTU9FzprxygZZGSAul2KzxtOKg/xIjmPaTCCoAE40mrjE5+MEgiffDElUnXIjjDHoNHAQXlYViqRNMFiUIZAVZrCpFGNdeuD9z+qH/30R3Xn/p02VbnyJuu93Xw7O4NwzPRg+mqOcj+APsbnkIy793NKn2tZ55baEeh2JFG0ipgddVTA3xXEKcj/PrwN0sTwbbq068hVvob8lML88h85TMw7qtKt5X74ICmG1/kd3Hw7mERYg18v6E6SUpjeaTBF5vK8/RhESW5HMklgh9AStJwG8yvbuSZK+ci9yVpsPkal1pafAuygE9HivOTbZ+l0lHVj8nhQAEE59E+IeSaS/OenARzQsJXpwxY9KIPIoE8Ytkev0rYH+ZsBa3pSJFp6iZfPLVeYAOHe7tAZKZ0P4UinxtNhEADwBtc+aiOmh/X0+TcYRRt575NHYOedKphDDpJoVKGB6FTaJnKn/G2TbUbbeDvDPkKBnqDDcATSZW2TE44MUh73XZdj0QGJpfqoGX7oGvGg8xQXD4RwtptCaeetgxcP7Lz4iw7GdOgI1XeepGW9Ndbs0GK4g8cZHapMb7yQduph63CcTtqaSAE7khgokEsaSzs5SfLAla5ZmieORDqb4cZbjU6NW+sUFvE1HEG1XAfClLmMVPsMXa+x5HINjWkdBduOLFKP+m6ks0s6OBo9Hn6gYXwcmp+4TO+SdGwvMW8DYBrY6Fbg2b94gIazAW9lgnjNNvc0WY8cTQxMxczlcFbG+pAMh5RIcOEuuMbIkiY8jHFFHTRg2l4Rklkvrt2PZt2dFZEuGp85MQs6i8OEeXQCQpLT7I91Y790dwmJdKX2FNsMtryXhWcapi5xk7/i4myDo8seuQ2RSGMAT9OFU+JuvRsujlJrzIYa5uexp/n5uYQhSM7wLhXhoQON1lNjTQfDvC4j0uCMI++sGJW4evVy/ewf/6wWr1zL8jNP1W3O11ScWjfr60hEZiI7UlTDRqPIo5gd+Xcp12j98m8+r3/5L/+i1tZXSYscUleXJEmvc8rXVnRpqxD62A7uDfZETOXOwQpJZxuTle5rcv+KPNIxsVBnEcU/9aE9KfvWf36+w2MHS5xRxpwTJ+DJa5fue5S3/bV5dQ7E3f0Vnig4XELloIDOpI6ghSnn8tV62S8LM206cupMSLMtvJddGsQeNe7sQo72hrfuX4qDNdaOiO70lG9kNuVRSmTRkwap8IB32e8lwEttlk45c/ZDu8cDKLIyJq2A9gUddOucrB4dO8Ep0PEy3Xnt7yNB+KSe7KcRurvL80ttGWZm6dA3XQx8j6FXNmLQiwYF6phG9pFteYdgZRZgqGeOuPYUPZ0oZ1CnZiah5XHt7e1Dq3GM/Q7OmAMr8k4nstErp5jigGhQSzb7sMzCQkfxlt7WMzOZOATOTumAn+lQw584OIMBAGV8FLnP0jTkQt7EEYcY5rFOwndlUbfnoAr1Q1jVJbYLnUHDKA6kM/j7ew7kwCMcGE9AVEfHgWuFgZvtDiShXfQZdRkdU75BeAS5c5CFdmybbqfhmc/krb8oeLy26guNxWWMvgB9i070pElfUmxf4Etyr92Yr72tnXr0+GVtru/Whx+8X5dxgg4ODmtnb692t/ezz9J9PysrOzhEPdrJMfrW/ZbIBHrc949J8zWcKPf/ePz++MREHLK9fnPUJ8Dfga6nz1+mLXhYju3CUzJ9ofbmxkHdvXu9Li936ovPn9Te4Vn1uhM4Owt16/Zl2tdFffWFryvacQwIZ6hXB3sOROLsTU3U6ipOzsV4/dHPvl+rL55Szg7O/QkO1GZ09TyO03vv3QaPs3r0zZPa3jur97/zMIMTO/gLOu0uPZfHe9t7yNhSPbh3pbbXsKX3z2pxYbaWFxbB800dI08eI+9ZBucj7s9FhvDC9E/UCVev36qf/Ph7/zEcKJWDQYFLKfzb+TXFaPC6hb+/DIXVk+lePX2G57eZZRtr629qb2evLtHo9LZdJmHnetDvZ1oP8SDeDZ9UEMVrI2lT5XTKThOroOO8KOKaIqoT77nwGZ/MINlxQqFgZ1qqMZBxbpM48Qq4ytoTrHz/gAAdHTHNcIN1TkrJFYIHTiAIPO6Emyc8k0aCfBuDQlAhIqG97nTdv/d+Xb9+BUYjuAi5a+9fvnwFUqN5Aa/T/CcYThdI2SgNc2Zmsa5dvQYyKPH+IY1ntm7cuVW37t6i03IUzEBDTXhX5rsgZf6u+N+Hf3tovG1BOqqAZW5jcq4JjswNQ9qH9PZ/kPUdjBa8e5uDm4wsm0Z584nXCGmyvW1rTaK8TnSuh3GDtJbdHgQ3/2wH77BrIWlNw6dB+FbgNvgOYH77eXOYvG8Q8zyPW5oY2/5xS3NNHWiiiQtaeea3afMgoN7N8LUIU9uGkqMVMMjX/pT3POdjWmpCNh0B07VPHiZmEBIHSoNnGrDyUVZ6Pyzn+PCwXr18Vls4UL53bpJOK0elgqMdRvSgNoKGqKPWGBHmV8fZ+amzNNaGBrzlpgPSgMKQd3mKeqntGQEPnjkKZ/zwJbGi5GlyjrpnhNb2TaTGh2l9v47LjVz6llE81FL0GsRGW5G76TytDJ2BNqiksUW6OD3Su9HGwSIdIMt/O7hEvKOpDX/ztXpLO6PaATw6m8KmfOjh8qO25l9+SF+Nf+mtQeY7gTxpbKo6E55SOEmZgqZc6HCwT6eKoxRc1eIwJafI8adRJu4aUu67iHFsLTWqiG/L9KCh+FJ8Myg1LpqRLoOHjp64thkGDaNWN2EZmq4nrv0D03jo59CZ6VKuP8QB9m2/Rx2csTnGafLjTIcgdYo11q2H+Guonxy7H8DN/MDEkM3MXCMl91wAM0awsxM6txThHpaLM+kqL6mHPA2ZeciveOYFvOQ5xShrs332fQ40Ap784QF4ZUaG9HnvFyU4YGi15A/sp6/F6ThyMNOBQWdNdU51mDVIKZN6+C4V5UpHS3mIjFJ2ZhBoJ7du3647927noKTe9DT1xjg9PqmVN2v19VePa/nKfP3kD35QCwtz9GXd+vUvP61/9k//vDY318kvFTBsHXgAvvWUJxr0kXeMG22ALKmiPGWjzRS6TKgt33RFi/RuMw4D/puE4KyaspCZWBw9ZzA8HEr22jacXdAfmsRA9XS8/X0PoqK6LoWi/WbkgsRIXerlKWAqopxchnw3+rc23XjANQa3gwM6qO3USWwd2zCGn+1Wh1GD2MMRsuSRttFe+qzjCNHdwwNyyuHFeTvcJMa2vOW5R+i7PM5TI00XeePPwaOzE2eT5Le00PGzDUkz8QM0jpYnC+toGa/TIAwdHmXCE/t0Imy7cZQUKEJmW230Xis/p22WN6ts0AOmsgj7IOnUyK+TxRPoN9zTPtTp8nC41DMzOtGz2mSDPT4UYq3kjx/5ZZyORQaf/EOmhQ9Y+KKdKHxxa+3e9KfYbMblpFTK8/2eHjqmjWnh1isODfXwlEwTu2yv42ybfQA00GFW/uSretF6+KvsN7IO6gMMJC/4qJcdfMg+WtKQOc7jzm6/rl+7nFlO7Ul5sLu7l9PkfEH0IU7I8uJsXSXN8eEF9uFcfUkbckvH9auLGYjqdWfglzOJp9AK/p97qvNyPXv2rD797BGy1an7D25GJu3bHCi4fuMqsn+Iw+l2FGeTJqo3i5N22M/M0dHxds4rQBLSXhwImcBZU566OGA6o25j2d89qhs3cUrWd+rFy3UcqNt14/piPXn8vF6vbuDEdBXSzCbNOWMLgXyNhM7d5Hi3bt26Qv96Wp9//bzWdvZrbn625nBepZsDSb3eYr3/wb3aWH9VL1+t13hvru7cvEmZs7W5slovXmzwbKVevF6p6dn5HE7jwRBXbizV0uxMbW1s4Ww9o01M1dLyPLzqF+LYBjzV48ih+7vGRvv1zTdrNTc3Vx3kYn55uR7eu/Yf6kDZ4NoVNG9CzsfRQd8Sr4A52gRNI9TZaMinKQ2o5W+k5F0QXqb28fDevHxaz558RcXXEVzijnyvg6NEju60RmPH6GiiI2AKfY4FBW4bVaARaCgAlNL4KOiWTZyNPoJPPB+aIZjYgTWlomJVMUeo/SL4RBgyTaWsAWKHGAPNakSJ+wkEcLSxksfOyCTC4nc44p4Ozvs8FKqdjEoSJi5dRiDepyH06svPP4fBmzTkyZqamsMLnwHGWW1srtTuzm4EodPtEd/D+55HsU/UlWvX6r0PP6jFa8tNkbRCojzaEhOPZXW0dYBb2GC9vf5tnvw+/PuGJi/S28ucrEVoTshv01aZ8zt05zNM0bJ4FyhNSLiI4eqHe9+toMy4vM0ElprLBPNyM7gPn1N+fvIZjmQNsvPfcFP2h3JhoblsXy1/EtsactO+bM8EYUV8jLK1DOD40y79GsJpcbQS6tHKtjMcXPFQI8k40xEPgRqI9tu6ysS0ay4bbsN07Ut6DQS83fsgz9pPKEdZJrGcwaOEVIt4DdLEo0iThy83mm68fpFpfpfKmdCibPc5/EGAGGvjHvow6PQ12pOWtu8yY/WZTNRo11hXD+kcuZFXB0vHJ8eNNyLEMXI2Swci+dSphBiHlm0hfPuYorWBm2NKhGWIfxswUrc1Byz7pOwk+DM+s0fiRb441dRDqrQZGXWao/CDU+ysC/dDR9DyTWechoAxGjlDXagzJrygDT5t/5VGsAaLkiBOdlgOQjVDw0MPNAqz5KXc/6nx60ZfT7kKZuBMfv+AbTUlh7rOspoB1owoT1nSgcoBF+Ab/EVFWSNdQujVRrY1AOKYUelRjFjbKMiQdpiO/s79AXFirHujs/2DRpZppKVOxnHfGRv6KvqVMw3ogWyZthla5I3RpYFMmZeAKQgM3JPTMYwS8uDcSGPJF6cSGBp8brI3rz2ZNcpyNuDkdDlkzz02cShJ3xwmLrgdNFvuXc7YKh65kScDx9lnmZaC+sqGjprlHlGfvW36eZ5oYDqbZd3t39of+fPfyrWV+x2HnQDapKHe/lq0OUwqalxEDvgo2+4fVN6E/fD+rSxhf/Tkea2uvIpd4AyQvAivBZ/3SGmsUg8ifBeOstcnrc5hm71rMtFG9dsghHogxy7HMEcWjaOy8sG+OSyVp5QnH10mNTZmvS9lNsIZAeVTIuoIWVf3KytD0jcDEPxaO5dFCkwcMvtMeRrTOniuWnFpbG+a51PHcXymMeY95CP7sqCzL5YujODzszb74jItDyawjDZg3Iz5ODAjtns8XvlHObI2FKAPcGkqktJoT/3L47LB3UEP93/4Yn9MWz46HNbLdi3NqAf0yIv/qYoDI9LNwxVsL4g1dVKe0IHKn4mlH6XFcaB+PhMReWdwlkG8QidorLxluwVwHAhxWe5Qz0gng207bRXZd/mksq38xHmG75E/8mTfKR+fWVzwVDbATVwMyk9OVMQJycxusBnoauqWZYhEi7YOYORiHJ3esf7ObCATxI2Aa5xRcuv8iqs0I5doRjbGxhwccmnpRR0Bl6LjpLx6tVmvfXXPXh/nfqwuLy/VlSuLOECTAyfeAxrWa5fnl2ibLrs+lqd8nPFymeE0hr+w5xYWa3nJJXC+iFi+OpvfyXJaD0/IKzYghoek+B4xl6WvvNqo+fnp8E54yi8gaWf9pn/MM7pd/ZMNWnO/9nYOkO/Ku8qU88O+DjASdQG83dG6euUu9uxMHewd4AD6zqdD4PVSpkfyr62v1d7+UezYpeXZ6uE/eRLi/MIs5fdrc+ugpmfmce4uU7arKE5rfWOjjvZPcIZ60HUC+HO1te0Z+ePQarp2Nzczi9aZW6qFmbF68uhRHLcrV6+kPt2pDjb1DuQYxVns4xDNw6uzmsD2djyi28EOH+/AF1eP9GpitA3KvHr5qh4/fYXDN52Bl+s3b9U//sc/+nd1oBQHg2n+drrBMwTSBnWAt67S7KLobBTOiKh0bGTdmR4CpcB/OzR4CrQe78baGp+VWsej3MCD7McL9mW5Tq83Za8iyLp1BDvLZ5BmT0xCbiAKnSvlKRziFCdG5Y5CNM4GaqOwJdnpOrtjUhV2FLF5TUOM9yqXxNt6MqqjUaFSVomCOM+jf1Mc8InKqCdp+SGS58TTBwUX41QiMVwA7lrKKD0UwNVrN+r7P/gujfO4fvmrX2SmzZG9Eww216tevrqYeroZD0KkI57uzdT83GK99/6HtXTlctZVzy8u1FW88B5CakcgmtLK2Tw1wNzsXOoV5EQ8isW6JvL34T84SOlhUEYaeWM4DGhseJdKekfNR55aGAhTu0pQTpVJACUuy16+BaW1iUEes/MbQ8kwSKaSTR7TWmbwaWkycsmjZuC0DEFhkNcbcycSubWzaQnycPgPnCFW/Bo3AJJR+zxpZftts0yPYoecR4P2lPj207Brka04cza6DG4H9fDGe9MNPoP7NpPQ/pJhgIt3wWSQefDTkvjTErSQG9O2vI6Wb755XccH+zQnGrbP+Eu71oCd0LDRUKezRp+cnGFonB+lLY5htKgw7IizVISOamjYyqOjpHWvEZ07eksj2P0XbeAGimFI0L3BK/QUPDefnbvGn9fyP8ZsaXh7Spf5XW7R8InxjSy5T0E8Gow2GDSkt3/iZqfoc6+VLw0yHah4KoS8/d2/b8meVoR0bTJvmkTylx8C9xpCyQMc0ptEI+PiHCMHvH0ujLzV/gQ41CP61tggSX01CKFhZvcEgAGpUabzEoeA1O39Txgs6EQNGQ1AbnkkLXiGkeWBFzlEAZ7m6F7qbD+mIWvatmdBOjWDTr5poOUELo0v6Ul5bSmaeaQZz8BVMun8HPYvsnfA2QxfiK5BZv2VF5eX6Rg7ij4Jj/IiVuiq3nfJicY6yKbc4EFZGpKhKwgSAz7UFRkZ0lqHwFkBcZQUGnIkTLttR9WrcySE6YXf6AVm/PCM/HkCLZyV8vjek2PMDIzl4E4ajwbOyY84/RpsGqnKRmYx4Jv7Cayrzpw4tL1G1MGiDNI2+DWDNUY29Wu6wMHU5pi6lE+4HjoxP7sYPjbnZyzL2r/5+hH4nQTewuIiBtUyfWovh1XMTE/XL/7N5/XZl1/V/t5OcB3KdIxnyreecaLAP1Sx3YKAA7GQK3Kc2SFpTjrYFT7oGPhJP86fTrt073W7qdwBxplGaZthIiolObPhsiicKOwUR/Klb7MFlCH0hV8klacTvbMa78AvZPsCuqb9gZ8ztJO069A7s0oOtDg7Ad1O0TPg73uYlG3bkzPQyqry3vguzpZJUdxax2Bne5ZPtI/srbPO5Jen2fsdI8aDGtz3RXvJKh9na9VzLpXTgIbX1EneyXMdGWVRvsaZSJnNwW8zxlJbGdRZbe3TmRZfTi4h8i4x5Rs5QhpTlpLq3jeVgbBcFtryD6nsNzdRFs6UBRLtcUhrBzqghVUiJJ9wzzy4BnrS9twLM2xT0keZ0YbKqgAHdqSNL9MFFw/RyL4sULJNW676wpPyhvhISdvLxuZprbw4qOcv1quHnFornQgdeweKPH15bmYqdN3vO+OOPuofQPOTOBqz2IH7B1u1ve17kIAO//f3D4EzUbNzc3X16hyyMQENL2ppcRonqu2/dcBdO3p+fpH0B7SHg1rGOfMACfsCHbip6Q5922FmVz2gZH0DexGa7/e34O9h2sYUjv2OM2M758C/laWAzko5yDE+flHb6+DanyT+CvU5qmfP39RXXz1D3k9qYWGmuhMT1XMG6OoCfdJx/eqTp9DVtjNai4tX6u69y+BwXts7/TrY9WXjI9Rrot68WaO+I9jAS3WO7X98eF43717NMr8JZGmPtGfIrXp1ago6zY9mj9bp0Sg07ebkbrfrOHM7OtGrhx9cqdVXX9e/+esv6ugEP+V4pyZmR2pmChg4gVPdeeznqdra3K8nT14Cf4e2BX9xqq5fu1YTlybq//R//i//PWeg1ISRNAWkdWiJIyjIKvc+zHHD4WSHRt7r1AlCoFOD+FV3msq6AVKJ/a1AkwCmAuYLbh998Sne8Iva2doNs9tM03GOEM26UX5z6hDKUIL5K1rnCK+OlUdg2sgUctFrRoDXfEzIM/NEORpnjB0HDb41FJ6laQSzwPCrpcxlym237VfFoGLNtR0Vv8JIGjKoUGLM0bCaUm2dw9UrVyM8U73pbH5zeZ57Kx4/fpwOFLVHuknkCJjU2Q3eCzMzUYiLC8t1/catWoKhl6/eqJs4TZ2eBtpF9gEMG7OjhAf7nnevoE8ikHj72Qw8wD/NfPj7+/C/PQzpqPEwkBq+IreD+8QlmNaOrV29fRZ5JW4gw6Ywr2kievniGc+9TO5ENZlrEJVBH1omvyS0S0k+/wSs3POX60EYXsZRMl+C8Af5DUnUYHhl52ESdYAGeW4ItqsGm88grR/DsMyUn7L4HcRntpYQg5HLlrP9CtnvQXaC+Uw0eGZ+H/oR7ZaIYJy9pVdcR4flNsHrBpOnjYwp21QNVzt0R2OPa3PlFQr9gHuNDRITr7GogZb688nfGQ4S+msAPXpC4EHN6+iFQXl22hhGnclell24VCfv3lHX4TR51Gz/YC8GE94Bz4jXqB/oU+Fo3Gu4GO8adJcVWVd1jjrbDls9JaXUSVbQeJfzOPOFFuZ5m+G3niKmseHot0tQohnBJ85klJ5GibDQVLnWaNCB02pp9SJLjJRwB7o0KcLouXAEnGdBXmPQ543OEtQ/L2PsACiyoBGoAWNcIPnBodIxwIgUd/Wp+V0GpUObEWTfek//IniNGShNfiA46gZMDWNno8JvonSg2rupGj6W5aEO0jb1owpxREcx9PmIw3BJX+ikMebeZR0Ny8eRMqeGlqJuOQaqQRzlQyD3FHQ6OpDKkY6LjjXYAtdVF23zvLSTPsoiv8A5Pdd4cPYSg3yw70z9r/Osc2idxUm8zZrWIhwqGn6ln1CGHGxAQnD6M4oueOov7zyAwBFknSMNUNOdWUcMSp08z7s4wuhtbYH84wNeuOcAAI4g5z0+tBGNYR2u0MGqUJarTwLPjf7AjiOMwdL2renAt5F/l/09uP8QJ2mu9nf36+WrVzlyXoPeernEzNmhg4OT2vV9j/1dZB9Ayij0sv/X0W4zINLG+kAPaNQcKfmHdEKvONiRe56Dv21bvrV2o3MJ1/mY3iWFcfSuXM4qktevX9bq+irpeUgeHcome9KSMoDhwjLbkffR2zzNu3ZsR7IKfjuD1pmCXpO0cx2AtLE2aOwpZraztA954sAAMMUvM4/KKbTL4JsoR+hMSxHhYYokCvmUGeZvhOCn8VLj1tU2zubJE+VUYzl7f0iaQyssT3KGjuof4/0CNvFepA1ahFxC7nxkizBEKyW9+i8ZBnCtJw6QdBroqKE8Z+ntpbbqyEMFhNLwsW58pa4NlnrKZuzAhA5nbMEc2GJ6ZMN2T1nqPB2GNvhtOYM68Fx46gxKJopP6spzCZt82pzAwZFR/1hDl5RubVLe6Xj0i3uQ9vvnyG43fD067tcmDofvVVJutzZ381qaDz+6m3L3cVTUYZ4FMDM9V3fvXqnLy9N5J1LeO9p3385STU52s/doc3ezXr7YiEN27drV+v73HkQPHOBgqTs9vEG52ljfTru1Xbr0cG/nsFZWV3IinueuuH9MR+vqtYXa2ujX1duL2QvkO7+m56bqxbMXGbiyv1tbXa2Xz7bqux9/t95/uFyff/p1PX++Ao0vpf050DE3PwVrPfTsNizbqy8+f075lX1u65sr9ejrJ8i1e4Vn6/btm7DgCIdnr+48eFg/+sn3qeMUDqPvhH0J7lu0+VXyLtaf/qOPcyLfBJ/oEnTKyfF+ffWbr+oA25lWV5ube9R7Ef10UL25q3XjxlytgP/hEbb37R6yuld5j9vZWE3PjkMP2/lOvUavHJ7s59CeYx0s6p6XOWNeeyCMNvTPfvhf/685UJEcPghIwvCXOJihN3uAV3t2dEzjnoxzpIJyBidKlRrpMadyKA/fo6Bx4DGakf0o66akhekIju9gODo4qtcvHteb109rY3UNZHey/tQNhZnKVWbJ3YwHOxi7UMQVxW7ZKlvLjkwTMjqvQZHWawMa1IRGpEPmiM85zE21TBK4rY4xBknqx5CyeGYzUcH4F8bxzLhcJLGR0MKHdvZ5Rn1tvNSTrDwGBnHikxHi8cnq9aaq25lEkNfisWdflXURLOma4pd+vmBOT75LUx6rK5dv1B//o39cH33/OzBbwXE0bh6YbaOuB258+ZvfIOgva37pSr334fs4XFcCQ6USxAc//65B2hjMkg7l9+FvhSFBhx9ZGU7mOgMBuWphICVvQ5OuXAyzhJemCen5ajLN/7fon4EN4sITPu3+LbSEYVwy2wYTN3xuZ0NqPoHKr+kTjBjAbOBannbpN2nfXr/9CSyf2Xb8EzeLSxsQaB7bWWkODOL8HtTFkM6Z36HcNWQCNb8JXgqTNPlQCLctRfIJ2Xb423gahg6c/5nt4JkciaMgBP/TKetA9ev5ym9qe9d9iRgMWtz8u8zONtccCvMNOnPK9JN4LjUOGkDKNI5WrBHWnAoNIMonVmPdpSxveYmBc0rHbwceswJliPtmd07/rgOBQQHeJ44ek9+RSI+w9d03Gq/q0ew3wNrxJaza371eN6N4lzCI8q4nD2QAPw148Z1CL3XG24j70IFSD3pU7aGnBLosmGpozOu8aRjbDzRaygN+qWqrO8/8tT6OFibeUV6Nl7b0KgcuUGeDVMieD4ij06gxrZyCCbAgmL24fcK5S/pO6KwxRMamgQms8P4i/LBcl0ZCwTy7dMk+SZmHXo6Khw/NiLw4BTdum4FkeuCQP4NiDuShk5XdVl9h099AU+XSEevMaFEX02rsWlVHj92zO8wrQczPI5wm5II6agxrhMUw1mi0bxvIZDO40fVZciVnwZN6SNcaVT4Owwc3brs/V8DSzSPVXbKtzOewC5MDSwjKWQxGPhqP1tEZuwwqauCGP9AcHCS1LNX40lE9PnU5kY67sykT9PfkI8+5e0mAnUMZdHyy7Aq+QJPQnfI9hbDNmFlv27OGsRWR3u5tgibwcXSkl75OeKKZ/X9H1py/U2UEXKC78Y6MR+bglcElhS7HUk9pCwyXQNqedCgU2FBRu0BeUm/3F3Wn22xtHDxwlqeR10Gd2mEc4mP55o0FkzIBGPpltpO2IuCmR/jgUNrunXVxZkiZih1AXWLQ25rlP4mcbUGsIh/ODKRGwB2oRwrRMfXawyZ8OOBfbAnlXge06QHLlve2tZyMZ8ZgPKSVbVHUk8pYYFO4sCzZgwQG+s+yz215DUQGm5PZp6aJDSVM5Mu6D+hmF0XrbfnlmU4nlSFF6OdHHoXWyEQwEWXoooMpj+wrC+fa8kJ3ZY30mUU3qGPQPZFz8c4vcaKVegLJwsXJ9oV+tH1K90iUePDYZY+2X4N8cXlju7ZNtOqFl2IvjYiUwjnEYXS6zjG0D46QbeAc7nvYwAnG/kpNTc3WrVuXIdFZvXixWnvuHUJnra5u5tQ79yC5F9L3BjpY7oCZYXKsHdCxsDyX12FM9yZq/+C8LbvrtP13t25eiwPw9dNnOO3rtB1wAe3+4Wh98NEH9cEHV+tgy3fajdaVK/Npd5cvL1GfM5yXXSp0Un/zyy/Qjxf13Q/v4WxMYWtTh4mJ+vKzF3Xn/vW6fGUm+mEXJ+brL3CeJqbre9+7UwtzM+kH/uJf/QKKdOrhw8V69mS93qxt0Acd4fhtQrwxyptHr47W/Qd38n6zz3/zFLq5egpdMDpZS5cX6uBwq7a2jzKR4HK7OdI9f/KqHj1drVWcrPmFhfrOdz+o5fluPf7y61rf2MfB3KOeFzU1O1sPP7hXi7NT2QJEpWpjZa1erW7hFM1Q76s4/kfQfiWDWaPa2vgmV68tVw9dc7i/VX34cHSChE/0wGe6Vl6+SZvvwRsPWnrzegMHbBr/ZBMHcb1u33lQf/onf/jOgRoaOYY0KiUG4VDgvh2G6Vz/vbe9Vfub21HUR4f7GR09RXHKjN70fN28fz+zUG300OMQN7KkL0cNLsyjTBRQlUxAp4PUaci7oL75qp7w2aKMLOGj4cXj598X8Dnadni03xoTwuD6RhWlIyWOnLw1ohR6Phqb3jtaAzI2gTTcE9LHMFIJ2JDTQEFmgBMkILmtx8ZiLgJp3xqvKmULgGhu1HXE98ihRwc2LsZg/FJdu3EVfHfr1csXMGC4/EZog5CGTfNHeatazk6OaQiTEfIYDcB3dDS425nSYej8TE9NVW+yV/PzCzD0Vl27eQPmX60r165mA66K3FLWXr+uT371i3r59HW9//736rs//D4ePEYT4AzW6m/z+W8H6/g2PbjIf3ndQcDaiO/vw98dBkRLUGCUp1C8XfMV2g7+hkHZsLP4dmjpBoFHba22aVqsV0PHrHUkxntl+2idmCE/fLWUg+tv3VtOjHzl3jgYn07SjmSYJRlIN8Cx6QuCaYdx/plMdZmoFp98ifcjjt40Gjgh4H3rhLkk6+An8S1Hq504RSa94XeoswLcaMsZ/LZ0g3JjwJjS543qDWevBtcmNN0A9Tzxi4+jWS/efFM7u1t0cM6caCy3EXeXiWntNGerWT0Z+Y6eEg87fg0e2ztx1sF4jW30he3QeEtVt50Aoo9h3McB0Kj2hY4u4xnD8eiM93Jan3sanTXI8d0U6/KjGLnRW9ZZ3QGg5umk/IzA6/yB60k2U5OGzlXd6gt14whpfGsoQP020wWulN3kA93peh0VHXUKxom3LhrBndRNR0Un0MExZdDO3/cCATi4uQdBfHZ298FDHa5ByWNg8CgGrbPlmYWnCtLUpS27OweUeakWlmbiuNlvtAErCAAt2yyHS7u5Jy7Lh6CvS9ikvYN50srVChosbckluIBWDE3SOErc0uiceerZRJzQtpTHWSd4SZoM3KGzG0ywAu8Y3nw64O2LXHUmnNHzZejyUYdud28LPh3AA/g2lAHrjhw5Gj9yydOufBXFZPS/s0VuaO74egpxNDWGuP3TcWY43NfhkhzxwIwGb+mVdxRGR4MYn+GMJVULX5VL+eYMp/sdXDafQT3kSrqfgmtmRfh4jLg4n1+0ZTu4qPDYZaWURHEaljof9sFZOWK/G9nXgNf1tVDRw/TEAHYmAUpTZyCM6NTrrGrwS8dWD43di7PGnzhbfByIlUZx+FLXgjfIPTaATjBoU4wDquCF83SCYesBHtJMkSAVvxEonBZkDXDj44Nn4Gf3LkptdmcsuI/7fhlMlossx226QePaEfvkgxfOoOis9Y/7dQxfdbCbE+mMqPldcqnhDky+NdRDPHVH6KBRqX6CL+IXJ0H9oW2jddAcLfd/REeSVxrYnOKUcmFcZqGFK32ojLrEoExGD4mvBZteB45n0nx04CwoI8LKDCVZrWebwfHetmR9G+3FszndtAXvLc/nxgFrafpy3Vi+XWOT0+Rt+OXAD9qDgzZHmdlFfyIc2ReE45HTMrWRhOcpaGA4OqJOwVeCV2gU4o5ibznzII2MdZZIJ1+do8zndGMHJE6lmQPQ4q4UDuw5cNcRy9YS9KH7wKyzS+pyyIgpqZcy5a/L5fb3j2ttTduzzTp6uqPOmDO0+/vtkAXb0BEOkScN5sQ6wGMuQVgPNsF5gzA6h9LCQR6X8S4uztXugbZj471L8NSXpnFGdWxsquaw6+ZwFCYnz2plbRN+SY8xHBBodnKppmd81QL6CdouLl2uhw/u1U2ct9XVFRystZxTYD/j6x3EwfcdvXjxsi4vzWMzXqmf/vQHtbA4W7/6xae1vbMV29L9Sy6/g7vohxMcF1+tMVL3Hl6r2blu7e2qD6rmZ2Zrf3e3Pv/8cXsPF/S6ffs6NNmD7pM1Mn5RB3ub9df/+tc4I8v1j/7sZ3Xn5nKWT8udM2Tszcs1yriohx/ers9/+fP6i7/4ZY1PdXAmp2jbZ7V8+XqbWQN/94flsDno0O0u48Bdq6P+dj1+/AxH7mWNor+c3fOdZzpZ5yf70AEHa9T3M3bQEb2amVtIf3oJeXGWrDc1Xjsbm7UOzP0DHKi5xep1qDn11rmeob4uPZ2ensKBXKhLr968ubiWGSibEE1JJY9wZ2QQpmYq2Bb0vwgqJTr23Z3aXt9AiR5FYeufq3w0/Nsb2FVm7fQ8l/cJd25pqeaXF5tzFYG2MarsTrLUbOXVy3r94lmtr67CrF0YtJ1OyuUAl4BjRSYR3IP+8BlNwYYNVipbPXkV93DZirhGYViQjCI+xgUZzBdnBstNVWKKjEQOGm+ARmn4rCmGbDZFUTvKoxCO2MCI95hN63rmKC+d38ff/4jIo3r1ehV4o/FmN7ZWc3qKo2cCF67tVvzEzQ7Y07WGt9FAxoWWJPQfRels1SxetEbbzNR0XV6+XO9/+CFO1HWUmKPRF2lsx8eH9eirrxCKbRrjTF2+caXml+ZqZmYe526ehj2chTL8XXwehNBOCrkk8BihPMqIr6MnWSr4+/D3hCFNlUND68AUS0naqNpCu37Hgyavw6DMNgMrCQkq4AgkbcyfPIwsyqVBosRb3sCB0vDi12s72YZXi4uscZFY4CQRnzzik2/bawrztrWT4a1qYtjeGjLtSjCtuzLYSQ0qb+DHDivtLX+m1VDwmfIGHI2M4Diov9mNeQvCdIMrceBGGgzp5Xfab+KI0EjgN89ElxBDm/C36a/hITWh8ACFZjBvbr+kU1snQn7yHKWaZViTniDXjUOjjrEj12jXsIphDAwN86b3NFIwACghbZ6yLN3OWx06NJDc8+HvKTo1HT4dpksjyB3dJ+7DpctxQoKPszkaVi4HQx9RtB2tbTWb0dWlGBuGbIoGN3HNMjUNEHAXrlo1PAafvCyWcqWxcep7HQoPy/CEPGKp31gdH2r4+UJYnS0HtDRmLmH8e6ytMF1qZQfurJej8zp46jgNNmdvjulEXaronpWjdIAasW7q1TmwLs7COxPRypReGK0YLjHeqIejwO3giA59iobaMcYFzkenEzo5yEWu5NNZ8DAe+46cYmi/h47NQBw8cUN122eIoQV+7kMYpWN21qczCW9Id3joiVQ4Mu4D7u/Th5KWvkrHrMmRjo56mTKhh0t2fKdVVDr4x1BN/X0/jA5sJ/Vqe30jDOTXUBVW440Gu7x1sM2+QZw1GuMMUjt5Nwaf1dN5J46zhkfbPFfm7EflpYOYyrCzP86QtOPcXTovnXxJpjS1j7APcuQ8M36k5z842Ncf0/9bPyvk39i47YA6AEsHV946IHgMDtKlSbrGq8avS3BwbG330op62q8K69LFBPWCJziOJ8d7cTx1xNtBIR6U4Etnp/nVucXRo52PUm47lh6coaF2g/TTqLROGtjSWro4a2jIEdvIk3juYQR6wpjypJNmPXRCe73xunL9cl25ejU8MpAcrl/U9uZWbWys1RqGqu+VcWkn4icLIQHGJPXLfJoR4mi1QwXlV13ArWyWLuDqDE6cJv6ka4xuZMhf5afJo7RqOkSny6yZQYL+wsisnK2NdDnpjzzKe2vbxFOGMmKq0JugjHMD/sqi2MirIb9Mo8yoDRsdnVWVx5dKR19+IyMOHss+cLE9d8Y9MIZ2FPx5hjzFyAcfD0E4DU20IYArz/1TXw/KNMaqSCvx0+5KcmgxQd8wipOKaqlTaO5R7ZojobOzdVz7SgO+Kdh/4dFmo2e8FlfKPaOUlO2hCRj0yN301DwGedXrV2v16NmLwQqhLu3ouB6/eJ6BkcW52eA6goNw7/ZivXyzhhzsV29yNEvNRNSTm92P54COL972Ra62LwcguuhBAGBrT2LHdTKQ1Jmcqu9//8N6//17NekANTD2Dw7qxetX9fTxSxyoGdoqbR3Zf/+DB8A9wTFYq8ePntWL5+u1ePlqffD+7ThGj549r/X1vfrB939Q9+9cjVx++uk39atffoE+HqvvUY5pfdfTmnj3XHLrwP8UdNFZ8pCHtrpsfe0g70V7/PhpdaDND3/0fk15/DnM3kPnvQS3589fR0qiQ7DPXzx/Rfk74ApPYYaHbWzinPSmF+onP/mj+slPP4q9/+Xnz2tmdr7e++BG7e7t1PNnG9BsCnmtvNy21xurjVXfebqRfY4Lc3PZs7W2toIjuVcffvdheYp8/xAZsG9AP7gMb2d7vy5fvw7fRvA/tqnPKf3AXJZCqsNevXoBXr0sJ9zHl9EZXHmzVTOLC3XvzuWaQBdt7uzXRGeKfAvZj9U/wO/Y2q67t993BurNYAmf1eYbhdwcKITJDjcdv09s4RE3b/KrIejbiA9wYjbevKh1N1YjfB5BO4JE54VcIHvl2o3qYuzv7G3X9uobhJROyFNCblyHkFOBD6iAdiRib3u7Xr98FidqE6W07UwXSk2l4TKGYGCDgnGu/dRo0DDIxlUVoUYESiYGCAnTPs3AfZsu5kN1GxyJrSJqCsaR4xE8GjupOFKmGXx7R5LAbSP6xGjb5fnQMGmjujZgadhF0So8JzR2R1bsyC3HPJI1uJg79eFL+JA5yxK85mM6G6LlKYRR/mNjtTx3ue7dv1/3HzzI8ZXTNNLFxaU6ojPz/VHCfPnscT36+jENcweYLtmZrwcPPqzv/OCjWrx6mU6EBj5Bh20hZvh7g/ymoezt1drrlSgCT/xbxBHWABtg+fvwNshjaTL8tPZlsN1EBLzOb0vrd1PhLSbyy0Vrf9xzk8tBXJagKMiDPMNgjGWYMDLtxwfmR37I9Q4Hv/yP/JvIW+ANrochzzDIB2ATkkc430rcYIhBgy+soYy/DUljGe9w97K1NjNx4+PhJQ3h3AoTIZVsFw2e+ujbgVjzkK7VWXgNfgs+5Ed4gUUO7w0W1i64tCwuU+S7tHnmnzMIfTeV6jTY+aoL6MhbIyJZw0uQ4uuAh7okI+nEDJelNSPYTcguWcIwof1lP4R6h4rH4aJOzij5ziehAYof0zkyadkeLey1I/xqueawuIfnHEdEo6Atm8GgH8D2r9VHfYuBBhE8Jc7le74h/xiDzWXYs+iTqc5MjB1PLBrHWfB1C21mg0D9HKjydM+D4w3g7KFCOjXVW45RK27qMY1Pj7TVEO52ehjBGoRND7o0UAPB+h9Rpm+vdy+sHa0vjVRWM9sDzU/Oj/mlzKM2YuyBC/2jA+qnMT1CHS7Adzqz8jOz6LTxiTo6cGZGPmvwtZF/WeTrIax7o7mde3MaYkDvH2JEHdaVKwuUTR2gt86Yo73OiphPQ940EsGO2I3sOoi9yU4MKx1qR/Zj8ENf6xcpom85wtAfOguNlhqlExgjU9DLpXQ4tRhgbs5up8vK426jF0aTZUrz4+P+QKbs/3B0kDs3e/vSyjZz4WoHZy3baoYmU9Ki9W/KQGYJI/r2Wc74dTHglmuafsLDSyxP2khn0IjTYd+mY3t2vo9ht1n7h648cXmo/LGWulB8Q+rJjjLTnBTzxcHjN30rMqB800KCp3zSobLNywflVWNfiHECyOf1mc4a+Gq4B389OcuDcI2flDc4zt46mif722hPwnCgwPpacW2RS6T33UnKVGZCcAJc+upg76TH6mM4X8Lh3dtdRzbWgrfya/vKO9nySzuyJpZJXdQBklUHU07Engo23FlRLjNbDT6hFTLJZYJ8Hlyknuocrx1w0T7RqPQJVkVAOQuY/Uumw6HwMAfraprQhug4TWF0o0jwS4HQ1Fvq7XPIhG3hXjXkEMwaKtLe/GB/NhgUUafgeOh0qjd0kn2JbA6rQJbN7UC3NNUxt1jfj5QxuwTqkYEx26B3yqS8lFoGEoYe/DqwBCL2A4aGdkuri5lBLRFXVhQeLpUBea0M6GQL4+iQtrd/CWNZY7jD81H0eOEsH2JH+soYZJj2uL61mzbqgMQUTrNtmyaPHmx6cmtrJwMwO1vOwk7UwvxMXVmeSf1QMTUz52zJBQ4YTjb9gjL9enUVY36Tstz+clQ5fhzbyWO6fW/T+HivHjy8HhpOonNlhEvUdFI9StzyHn3zun780x/U3FyvNte3Ir8TnclaXFpEx16qXWxkj+S2bXkypDNIuxj//QP0FfzSVnPJn/pWfSzvdnbXuKbe6HgPrrl562o9ffocUk7Uf/VP/qDG6Q/20Iuf/M1n9XOcrqUr8+hWdDsO5kx3upaxIa/dWMhyw/GRi3r25HltbB9gY97GIRyvLz7/oja3DsEZhwxegcngNUWXeD6F3TmRSQfflaUztkudtzcO8R90XFfifywuXalbd27Uwc52ffPN87p572F1x5Bu9Qei9ezxm7px517dvD5fr56u19TiPDr4EnrnUj364qv68psndQhj7t7/gPrfrOvXF+B7v7Z2dmp+cbnmccS+/MIVJbuhxfRMr+bBd211Bwf/EvmuI6bH1fcVQVPTyP4evNyrjz746H/pQLXgiKbK31mktsGNVoFwKsSRalJADqTqFIfpBEW/u71ab54/aaeD4KH7QkI7GwVsdAIljKHukr+DzEKNIZgLdevBw7p5/271EOg0MuCr0mz4B7tbtfLiRb148rheAncTp8qT6nq9WYyJA5iwEUdPzZM1/QOnSSXgEok0LoTeERcA0qhUQEE8jcxn1jjO00A5NMVFOhVJ0omP18Zzb93zgH8ymN827fMYQ0MSJr2Kz/QqL75UrGnwzbjKAz82cm/9FS8uNaJcDqJqDX5oHcuzITvylTWwE526cf1e/emf/Wnd++B+zczPQuuxOJSut9/c3KAxfVq/+vkvMYQW4j17JKQNdN+lR6MTdevu/Xr44Xs5EjKoppMRm4ZbDDTK9VQqFbH8e/XsJZ17p+6+96CmMLCo1iB9Ln4f/q2hyUn68EHwfRJ2h1Jw+PE7XBh++a+QKj52FgRlI4mUcUL7HsSbX3mLULa2m49Z87ylzzKW3NtZNrgZIOA3GOS/yXcLAdB+gd06MaOE3/K05WuW6YOWP+068j2Iz7OW15q3tiZIvrXUuGvLQgYwTe4vxQ6rYPto8QauhJ94Ew3y8GUpwhfOME+ji/FCk2ZJlbxpy8SbPv8kTToueEpng/F8uEEmjc7xjGo7iGAZliss3yEjZDtiR8aPjtsAkOvq7Zg1iDWqdDLaCaPnwHCZmLNEYEnn7myA7c5lX+4p0cjSqEwT1SDDGLVsjbScKHYxRtpmpLblNqBMJ6kRITJ2/vpkdsoubVCW0kljpLuUxheEZskWxrGjh+5xOjvrAy8FBt+8pDVCyLeDPNDj/JJrtzSEnGngmf+mxUgzZUazy7pgEGPsZ+8qNM3ILeCktHScnJipmeklnoPryT50tP9xxkkHw3I1CtXzOGA4JtJ8crJHWYNla6GVJw+2AxR0qpxcdz9MNr1Trukc2HMJsnSxY3cJjkdiZ7YF+dvf62OwHKBD13AOGh4aHXl5KTj4vi7fNTTnCCm/2zu7VAI+XhzXJAbXuEsgL3UxCKbR4+6lwcHid2zMFRfwTEcDnp+e7dUx9D2hri7Fc2Te/mF0BB0PLZQWZxwkvzN3OxgmHtA0XH6orElngIaHypejypF8aWcbgNDZcE9AcqEJMgyPXHkxAU2UGx0sioL+PeD47pujyIGOuc6uDosDgH1oIb8VcwCRf5R6gA/g7ZfbyXbKL4YRMF2hkjqe7pPHGcm2n+D42KWLOMnYFg72aRymP9W6xjZQ3qWPVfPgBI1weSmMlEe89WyDjM4kSAKRUh9hsJLWfsx9H0puZtCAK114wjXxpqFNR3WOuMwKi02HJDAc8BCO1SQNTlJsC1KcaiEjAzHms1eNWJ0P4pyhy74zDGnbnoO9zs75gmfISL3lOwa9BCNNZlC1keCHsxOpgboHmGgG6Im0DXinwy1elxzc5S/0MN6luXnGD/WxPdm+DDqAtq0QMvVselZoOrHKD1xR4ngsLsrmKYZjP23x2s1ljMZ1eOix2e6LVJaw50hnO3c22vQ6b9tbezgSV2lPLiE7iI50cN2W7xHsyp3vMlIBKX/KVZwysHGLRh9ZUSdeXl6gAh4qolOqfCOblO1R4cJMOweGVfRVCJYt3F3sSt+BdfPmFeCe1ONvVuHVeYzi8IvvM8q8efsGdRip33z2eW3t9uu77z+o+dnR+ubRa2S4G/0xMd7JwQ0b1Gl2Zro8jEe+21bnZ2eq153K0dkud5VX89PoctqR+9JcJrqLfWUa93E587ix4TuTjsBbLnoq5wk06dRPfvL9+gDb7fBgs/76rz+rRYz5Dz+6R53P6tGjx/X556v18Y9/Un/40/eqj55eWVmlHznNqqsvv3pa167fqPvv3a/ly/M13R2tx9jKf/OLz+sIJ6DTmcUZuh6nah6HS7n2ZbZ7O/3qTc2Sd5n+5aL+1Z//8/r5z7/IrJtLYBFlaHxB/m699/A79d3vflirKy/q5cvt+viHH9bXX35Wv/n0EeXeRWYv1d7eUZb8OVFwZfF63b53I+992t3brY3NLez+M5zW/Xrz2uPFcSJ396HpEnWdBeZqVgc4ifKzn/1J/fCHHyAHu/WX//yv6tNPX9V//X/5Q2hxVP/mX/+b+vkvPqk95MT+b2y0W9dv3a+PPryS2eJnz95E53wE7e7eXagvfvNNPXq8UT/+2R/Vj3/4oFZefVX/w//zX9YuzuvylavIaacmR8/qcP+srt9+WO+/jw+Cw/nqzav67Ndf4gAv1w9+fL+OD/bqm8cvqT8yhD7Iqhx06ObGXl29eb1++N04UO/2QNmmWqAxcZ8RBihqQ7Gx5UV7dsI0yFGnHmlIZnFEZv31y9peh0CbeJcwWyOeMtPJOdLgCFaWfdlRIlzd3nSWkU3jzU7geU7PztbsHJ4jjBCX/t4ODfkNTpnTki/xIA8zC2WH3D/ci2DkGE0atQ1NHXGOgtAQObV1WQXKb8YQSh9Bj+4g2E2ZT2PNgySiZHgmnCgS09CypZc0MT4JEv8OHk8D3z0M7wxMr/3hS7D8quIsY5hkhItmbKnMQVwi+hnEqdxUxi6B9N1P09NzOJxTOQml5zuf5ufqxu1b2SB34/a16jjSQdCTdyRFun3661/XL//mFyiiNvJsp3Lv/vv13R98nKlR4yZoxDNz0zkbPwiInx0D19Zza30jsLbhqWto12gAM1NzdefBg7qN4zs7N1OetvjO6fp9+HcJGo9tiZxCxjU0b9Lkxy6+UXPwmK/WNtNGc9/ih7KYmUtD+NDStWd+uE9e2wkAuY68U2JEmKCjkOVKDbqJc93uTKRMezfMSYy42cBsTcPyiQy+foOLaQw6FEZlWYpPRSq/5mvXgWP6gBJme2KcuQY58jvMlROuuBnCSzpxb7eU9+76XaT/DU6rhBcNr+DPhRohgfumX5qBEucFHaNDtLe3RjqXyTla60ej9CIGxQnGvUahHe/MzPA0vXZUq3zQeBCuwT1N5+6V8AZYLk1zqZH6JIaNOIkRCdQrGmQxwl0+g6OjoeHb0bEx4zg4cuwpfo7AZj8JLLKoyA+VOCK9o+yOGJ+gU8EWOjbaa+hnFJ/EbVQeDDA21B0ZLKNuGgWh17nGMUYB1/q74TGYarRNTDgg5vI5+wh5JPw2C+cSsCwF5Hn2UeogUJ/J8bZMxJkvHTdHF132KBWsS7czF0MzDgByc37e9irkVFfi3Yuq4+nL2N0TpmMglx3BdLQ1ThN13zvaz4yJy5N6OAjp3zT6qbOdvvSRF9JnBl3rKXriZ/11/3yxq3U8wgjSEHJGxn0Qdjmn8KY33QtPlSfr0xwmHsLDEeKlp0uy+ocHoYuOcZwVDMNx0tofiOsWRlj/aBP+Y5ynvo60u1xJp7TVXedBg9bZH50OnVD3TClz7i/W8VBmhOsprkfQIUs/YYt7PTr0tcqhq0Zc4udG7uNTj0fWIebfSig7Y1ASPlEgMj1F+cgV5WvAZg+K9UR2HWjTMXIv1elpP/2wuCkrCIIE4RvNAj7aBS4VygBM9qjohKjnSKEswYTWrzQdQwk+TfogxjNpkLZBmiavwmu6T36Ojg2cKdqRMLCNWzx0AQOaG3ksQZjUTd3b8JRfHubQbWnlDc7fUP7VMR4kY9k6xdkDRT4xdHmXPX4GgnTgKC/vptQBg67KVRfj1nq6VNX6OKAhZQwu97PWrb202cV8KNN6uD9R+knXLJm0/tJ1IGuufiEz+EETYI7hFF+cejDBWL16uUL+ybwORZtubFxeUAfqmOPqwVEeToy7hJT2i0/pLPtxBoiUNXBS7/BxiaSDN9PTM8hQ5bjnbs8XP5/wq0E9iY2GLNG+OhPTNT0zFWemj3GvEe1JdP39E9K0/TMb65vVw9HSnpFOHrO9i4Ozf3CIvdKjbe7jhGzXndvLMhGd5wEI5/ClV1Od+bxDU3r6AtbdncPwSd6rT6dnO/X06Zt6/ny1bt+4VrduLFPmObZUO2DHwaq9nf3axilaWd+vB+9djW7o98/jBDh71M3LjDt1/crl2tnyoIKqKRwTZ4+czVZX6YDpzPmCXp1l25Q6/e696zIW3YTjND1Wb1a38+7O5cuLdRV4SEh9+fkTytpHR6CjSHfz1mJg9fsjmX158+o1dvNc/cGP79Y/+5//P/XJp19nb+j4xGz90c9+WN2J8/oX/+Ln6Laz+sH371PGG3TdQd26Rl3B583KYWbEli/P1dz8QgZHLl9drgv04aeffFaffPYNZfnCZR3o7fI9Ud3OVOTVGTN1yuLSNHX3ZMu2B2qyO0GdF+rBg7vo79N69NVKTVG/rx8/g+/nde3qtfrgo4d15LtdX72pZ89fRZbbYKP7tYR/Vo9xXqdm5+oWDt8JOL94/hq+n9THH/9J/Xf/3f+Rprld//yf/sv65JPn9YOf/rQ+eH+5vvnsi9o9vFTvf3CnttZe1b/5+Vc4ax3odqXmZibjhzjJsrV9gOO1UzT1mppZrtt37tQh/snzl6/Q3wfQ+wJ5n6v33vtu/ehHOLO7mzjOF7Vwba7WX70gjWcXbFf/+BJy8379yZ/9oEbOturTX31TH/3gB3/7FD6bLsokio8GH43jKOdB+cJaDQE3lo4iTDYm00vIMzrCjTcva/3Ns9pce4Pz06dhkg4n67C/FwXdOk86AIhH+6tJOtn3PvxOzV9ZxIP8mvyrEJ+KfOd7tXD5SvlG5CM6wzPK1Rl7/OSrevPmBcz05I0DhLYPXr4R2QaNUaGCQVh9V4fT1akGQuC1Cl6FFhxUvrlWoakC7YisPXXlwqwqK3RJdKkhlDGbnZjKFsdyCEvYyW28CQHAVcpr9PF78Ez6mjyhPWtXg+BjIpEt4Lr2erxme3P1h3/8s/rwOx9kitMz8N2cePu9Byi4yXr17FGtvHmdtaCO1KqItzY28K73oPVEGtJUd7Hu3X2vbt65XUvXFuv6jeuZxrZ/0mjKu7so3I7ckT2DR59voDhevXhZz548pRH0YyxMzc/U3Owiiu4OwnqLPHROAvp9+F8Pyh10GjoN3vqVn299ZP5A7Ab3uYxMBoQRihNgAoPQZNorfo3jXmOk5eGTci3L+5Ysy+KU2UGI0RLcvLYTtiQ7bQL5M4tqsIiBOAuzGfIDw05jRQEWy/w0oyKwCZo6zva2zMZ8q4GRpmHY0pp/WKQJGtmEJXRj+A2O/r5NmJCmB5zQJQmGsLxvudvtoH4GIsRAnTB8rtPjqaBtg7Mn0TmiO4KRqM5xeUWbXTKnBoi6QePUQWMNr7rQoNOQUYcCw6aCweJyKjsYHZS2B0o1Ox6dRFRKN03aMzQMcpYC/JzOBr09zvvIfTak6XYxkME7M1k8d2SwbfC36nwDQyNoKA+OyGo0OZNhdX3/np6WlPfkNQ/oAS1q2paMqeMc+U9ekNXodnRdJ0UDtxm9zbjSaMz+E4xQlytLG5e2SVfx0zjKSWgAaidGuZRGp0K6tFUPpzhZSFbqHvXKp+lFywfvS1PVHe/FMNNZ8WQlZyCc/ZDeDcnzjHxbVw1f9ZxGpzSXNhrcVseZDmmnoaDsWTdnW5zlyjuOwCmBvmWcT2YZqLebww8wPtyg7uEU4umRwdanSY/Lm9rBEspO/xhjEvpYJ5udzpzHGFuWfY8zXFmixUMHLnOgiPIJXo3G8m6sJnBglMGzC51m8YVH0NFDOzR2+303t0uDwsCars74jCxAn+OoddpLad3npcpuy0BxsCgjpxGKWJzdZvBbjqs75L/LiHRe2+ym7XsEuXF2CadA2uCwuQ/sEAPIVSeCcrN1DlkBF8uZwAnJnivgu5Sn35cmzooBDzo3HdMcFC/lNzXNtW05Wk1dIu46QJc6oS+ZQ39na3QixNG/8BzjscmdNHQfng4v8oNDriOsA6pRpxwIA/ZzrVM/0C3Ii7Kyv7cNv3Yyc2vZDlZohOZltNRfmklo5fHSiPuCtSGkoegCi7pkVQ82i/JmmT63zbvU9OTQ9uWSRw9MQReQ1r2W6qRT7BsqmefiCAKhQzu23EfNicpePeWXfO7rm8TBdebSY6sP4J/tVYfdmcCZaWiHU+TggjyeX5gLTOX9GJoJW9l2KZpp1lfXQy+d6/39HZwBZ1SQMZwKZcHDXFz65IyCM9bC7/VmkIl+ZEFHRiNcx8j9PNJ2sjOe9/I4M97HTnSbgQPGLoF1T8+b11vAnM5sydLlWey/dWhyXr7sVTlx1iuDUvxtbGyB71jt7h9m5tNDBno9nKsp2oV0p94uiXXwykEvZ/xmpieyP8eZLw9wODrqh1buselO43SCl46kfdzOzi7pLkWnXJxhB+GUyVftUJcDumduAr13cGCbH68F4B2S//btGzh4nXr5eqWev34FDXo4mzv11ZePgndvaq5u3FjKCXTTOGS3by7XvTtXcaJ26s///Dc10Z2tu3cu1wFOp1stMktKH3YMrr/65Kuks73oAMJq6OdS1Krdg3McjYf1J3/6cX391Tf1+adPgOUs8EjduDlVL5/t1q2b360f//gBjtsq9Nusz37zFXiuIr8TNQf/ruNoP8Pp1An3dTm3bl+vRey/x4+/qV/96jeZVUOE69rNmzhRN7L1xmXUOptrq5vQQb2kzOukjtUCjpsDQr7rcP3NS5ziqv/Df/VHOPh79eibrbp+82797E+/W08ff1H/9//b/1ieireEXC4iWx7e4asKLuMQTs96+MXTWoVXk73pevjRFfh9gA2MnG9WdYibX9Q5c6CjsG9ph1wvX5utBWj8+uk69dysS52z6kyhP5Fjfd3ezCj6dZx6kH5krm5euU+TPq/PPv0ys18dnNV72tCzY+D7FNr9bOhAXbYV8rF18ktDsmFf0BBtVNtr63UKsSYR7u7sLIxAQahwVWo8d6rW6VEFbhdBtkN2RGx19WXtQFSX2tn5t/do2JlZBsoZQVPpZEMvUZMoNom4fO1qFLKzLbMLywguHuXWTm2ur9baCs7CyqtaX3tdm1kSaIdxUVOTUxn929rZRqhwvFAkLokwaCbZGVEbqqZKki4Nd0f3+PEJf4P0JEgnRZrsZ0qsRoSGZTO64nw1QHyR10gUdIwcys3Jg9xbr9Q38KEZEZYXmHyp+KKqk8Y4FbbxTvVjHNHp3bh6oz786CMa2g0U1WJduXEV3E7q17/41/XJrz9BQA+hxU7t7h7B5E51odcVeOpRi250vnf/Yd15cK8Wl+cQqmaUjfAr/1SYr3GSXr18Hb6d0DDd3Hz56rWsVX3z+k2teUgIdZoi3vdw2DFfv3Wzbt+7m2PqxfX34d8WhjQa8Dn8Vl7sXL1VFtsjTaYW3tHVRz5vR3tHopvMEWf8UNaHQCKVpBv+JZr0zpa2FMaZsV2LT5tl0s0xUqOW9EkyTMuV8k4y5dyThtbp6Hb3d2M8+r4F9+FZrvk1VptoDMsUPYFqAeS/hcC2ZMqxfMvxodF8gg9wEkWEIL0OAd7dDC+G4AZ5W3tvOLVgljhK0Dxt3zZLx3zmaD9Pxbnlwyg51NA7iHHSZpo02C7q6LRfexhVp7QvjWo7z+5Ul/aFUUrb1Dhw5LrpSUeZqRttrTkbzpSfQAtK01DDaVE7uQyr7S1pRn2WIqMvdcByiAJtu9OZiVGj8drtYsjh1EWXoitcw24Z6kH9VDt+adfek6HDdVD9o7au3ldLiIfGg6PRdnIuucaWowO+oMPy/TnHNTE5mB0q9zLo8FjHNoPtKKWHQNhPaDAquGenlAgOZ9RDCrqMxtFZZxtO0fOgiaxMp2MbwwHo0JdAQtKdUZa0kGkYjOB2goOoY6NcOlgmPeKkAdmjqi3HUWEH804xkLQzHU0mmpLbQRVtiaO09OSkdrCA9dTRsQyN2BYwZrmWJ44eO4vi8ijrqeFFRnjgzB8GMPkMp/AtbZU8JAPvtjoDZuBI+HZ8+EvSdkAGfIrc8wEXZ0ukfTudykFF+EFijaQsAwOms2sustLosD4amUeePCuJSINbFPnpul9pzBmSfhwYB0DgLLA8afUCR+8gTtL89HJOs2otSDSlt8t2dC4d5GwHiMTRgM/RB9RbZ1/j3z7ZWStnXGz/9i3C8OREHXAdIGWuHX+uM92WU8IeYEFLcGwHCthnQBf4k/3S0OvgYA+Zo36nGNj7m3VwqGF4Bjw+tAHxkHdtFk5Rc7ZNZ9IZINperwNODvK2Pb3KoU51lr8i287yuxTNQyxsnxr0WfZHHZ3JkTXpx2w4OArUKjRvasJZX1uSaUSlOZLibb+o7LR4eMWv9ZY/8lic4baRAW1C06obLVRYERky+qsflsEEPgJrTjV11dmhzbvHSV3iyY3i57vjEA9o0Kuzo0nakjp3pObmdIguaF9tJlJ53trerWvXruHE7AOjzX7ZvnWO3eMnj1ZWNvIOoW6vS9vRcdipldUNeDdWDx/cysCqTruD6d0pZEkHbXM98H2tSnf6HLtvNXph9fU+zs58XmQ6OwNPoNXoqNcL0M8llefhue+ntO9wdtfy1E3T6LCXr15Cg9Es9/rm68cZHHefqXLt6XB7pFVu9/rbwD2vmzeuY+xP1MsX6xjNGPbXFinD2fai7WzFkfZly+5xo1nVFA7WyEgXe/EM22YKGo+nHs7Mu1Q2tuolX5Z+Qr6r6AxnDivOhkuxIW94MIVj4kEWj5+8wtFBJ6Fn3C/17PHrtM2f/cnH9c03X9Znnz2ujS3t06M4BrMLviAWp/Bssj7+wffqD//gPeA7cILORZ57nZH68ovP6pe//pyCms5wRur6tSv1wcMbGZj64qtH9cXXL+onP7yPE35Y/wKnSyf//Y9u4shUra6s1Rkwrculk4m6j82mKnL57vEZTskhPe7hZF29fgVabg/6QNp6xHO0Pv3kMf3HbHWQ/xevVuNAzuIIX7k6D00WkOyx2u/v1+bOXq28WaWe39DHOLBEC6Wtz+Jcevx/BtMg3vy0e/V79J1bcWzPzydziIX6aRJ+2Hx0Dg/QdapmByOWly5n/5an+L16tYLTe1DvfXgLXebS69HYpFP4ChcXR8gEsuxsJNfffPWkZueuYgvPAtW+adAuR/fq17/8Rb1Zh6/Lvngbm5l+ZBbHfHwMHXG0G3k6dICHvvbsBH0np+mXPE11H19oYW6x/ujHf++LdCMZacRH/d1af/G8To8QjKn5msCJmuhOICRW1pZvI7ejUIPQadNwopDPjnO++ptXrxDoJ7WPY3MKETMFTEOKeqLxxVCB2CEWvy7tsyGmgaMY5hcv15Wb12vp8uUY7iqsR19/Vr/55V/j5a5SSWHaSCbwJn3jsutNfU+FiiiVaDXzlwaogeS1hlprAOCvYuNL2KY2XsWZkDQaP02p+cy6puM1DeDiJHEZMCmn1cvyTWKeFhQPAooq8dBOspk/j+xciRC+75TQ6Jjqztaf/Ml/Uf/4n/wZnvdkbW+v1pOnX9Xnv/msvvjkCwypZog50zYCDVTs3k/3pur+g4f1/Y9/WpevLNby8hLC4kvXXOttHcFRjd1MgBwO8dVvPqlf/fyv6uXL5xhmzka59Aguo4BnpmZz+tDV69drbn6uFi8v1vzSUvCnGr8P/87h28RqfFA+7IflhB3wUG7SvvLd7hOQQ59n2R7/5vWZvwIZwlMWG3x+ELDWKedSyTcSOY3EmrClI40XuSa0ttKuNRodADnAsBaWMnGwu1PPnzymQzhAH0zXEs69Rrbt2ZdC20FleZVAAqcBa/Ab/raz4GrZ/qT8AYZ+5aJ9MvihwAVAi/SqhYa3sa1eJhtG5P9bXy2tClzd4WyDA0DDdJnJgZYONjj440yBI/TOElgfZyD6/Tco013guCxHA1mjUGfA5Q0emDDATQMo+DoCryE0RVoMZh0AHScHqnjmYIl7Z7KsivSWn8Mp0JQ6EZ5wpUNhfdpeEp0ldBApNGjd7CMf9g72wW2fWNs3T7MEjccYYDMdnAY6JA1f9YtL6XR0dNB0ZLbp1La2X2Ow0gECr4uh0p1crIlRnDb09v7eRu0d79a+y/cwmrvAU59MoKfOj5Ex9Dlme83N0NnFaMP5ROdfYIAcHXrynbNjhWEwTZnuB7LOOj/wgvoeOsCG4XF4cErHeJyDiOzwNJpCL3BysO3wgA7u0hEdKOSAJ5OTGnQaMRUDXRiZKUFmfTv9KMblKHzwxaTOyseQo1yd3T0MCHHz/vR8FNpAY9LJj1PKvsDYd+8tvRrlkweaKtHNwIBz0MU6eVgC0XW2hwF4toNOdO9FH0MFA5Y2oUzl5e/goWzoMGZWiU755NwlnzhDWNgTlKvO73bmkQ0H8exn6Be7zvwvYMDoKECH48M6dGXIeT/yKR99oWhG+qfR86PwQOdMnKlbluEjV/QuIh7aO+Lu60dcMpiZMPolZ92OMCDPT3UadaYnawJHxf1Ok5EXXyqpE6eMOsKrIY+sgqf0zKm95HO/rjMr6WPAq81omeeEZ/YtzuQ4a6LBqjEPuXBsPCZfx1JbwTpGeNEHbgHIO1yUVnib2Slk2BldDTidP5Oa1pP1nDXKIDCAdXSsTJx6cNNWaCev+YwigJX3kJmWpJkVhebmt73DsTgEOsw6sxrYOvnRVTzlBn62ewc5MoPEvc6bDma2FGCUZk+gAyzmAxH5Ky9cbtaOM4dCOl/gGJTDKznGLwb76CWXyzuo2gZnpqd8QWhhExxhQOrMKKMOIFgvZNb6A8tTMadnp9LmR0dPcJJe1/7hBnE8pDxVn3uNxEc+TOLYOhDhDOLJ+Z4o5Nlw6aDv45ocn6ZFHMJjm8AZOseleM7cqdM9lMDeY5x24XJd5wPVUdJSG6UL3cazN7suJsM79zxekM+9Yc6U6QBbP51tT2I+OllFyvCKyDczjTMzOocjs4u+RM+c0uYK+QBXjxInJ7x1IHmB+jggId2BPboL7luU4woCdXTT2ZOTC5Q5Gb3Y7ztghZyNH/Oc0kijzLos25P6xqj33Ow8ND6qr795VNubVd/73nt19Uqvnj3dyjueNPSfPX1TW5sH9fDhPXToSD1+vl4/+PjD+uH3Pqg//6tf1j//F3+BI7AO3md199bt+uM/+SHtbKS++uJJffPoKfhdqts3b9T1K7frRz99D0dzo/5f/8M/rVdvduuHP/q4/uAP34fO/fr0069rY+UI/TBXly/PohO2yf8Cu/2sOr2Zev87D2sZB/TJl4/A92m9fvMyTtAtbOq1zTc11r2UUwGXZy/X/FS3nr14jeO6Xtu7h8gU8eT1gJtrV+dqB/3/ya8eQe/TWrq6XEs8cymzx8Cvr7/BUROPC2x+aA2fl5bmaml5thaXZtH5o7V7uFWjXfrao/GanrxcB86Kq5vPHHScqJt3b9b87Fg9w6ZYWz2oqzdu1gffuR+b4s3r1fr886/jVKtDb9y8jXPUQx+PZSnk3LzXrS0+f/ESh/tpzcwu1YcfP6wx5Oqrz1/V9NwMdutczeHgPsXR+xKaHKOX7eP39g5x4Kbg71ltrNI25hbqxvUbtbgwj98xVZ0JfZO5unn7CnJxVusrGzn2/X/hQNngHKFRuTj6ub+zUQceu02npAJzCd/Cles1PY/3iYANDZq2xCDt/W3QENpYX6nHeNErz16iRz3F5AjCIewqGOBTCiWrzFQoGgUqY2MApmUOUezMsmEUpeGIRgcHzmVrHrFoHjtVR4hPjlDGx81BU1G2UWaNDOBzbVkqiKFBw9WgvipQyzfKCP6t1vB5npnHj5hpLIi390ZzRcWTbpA/S/rCUONQJoM0PlONOKLlMpw4PxkyHShK6Ue8Rk1vcqpu37hTH37vfTqcMzzqr2sFQdIosUwNuQMcSDeA+8bkqSnXt+JtoyCOPPseY+zatev1/R/9qL7z/e/VleswPx2pxtsFxtIWMD/HIf0CAZ/KaO3qm5W8eNcR3k6vi6L0VK3p+sM//uNaukLHTCNz05+ncRkav/P1+/DvHYbyg+zYoUdWmpwa7LjfJuGjjMr3fJq0vI33N0KL3EVWYYzwvE+b8vnbMEzfyhNW++XjvzC4y+xsotvsiCPxfna3d+i0t8vNsvu728hKW5p0CYdjama2rl9DEaIfXEKhQyAQy88gi2VzY3m2i9Y61R8+G8iRz/zJn4H4pG9ph0rG+6Tzwit/+ArsQXyDS4AmzihHJ0gZ2u/uzm5mzxztty2dojvivFEX9xI6aucMhHpK2rqvRMNPQ8LRvfEJO3tHwpuhL90ceXdJisady2Ed/bWtt1mSAV+5dlnzIUaDG67Fc3Jc58n9Mxh36j3xpKMQV404yw8ugFD3aGXl3UPqRSRFw4vi6dhddgNsDFudE9v73uFebWyuAct9MuCIro0WAoa6R92kE3ZGecpK3+khyvdFvB0MaB02dZby4Ei09XPU2GVBe6cjdXSm0+xMkLwmK3r6bHAqnDRHrQRfeTGi0UL9YkDKV+qUpZjoca7CB6XPZ9nXAS/kBxUEiLHQwzhSRxqoj/n0ZezIpUWXTvASTtsllwKCq0cdj2PUnGEkzvZgHGX2MYjliZKZmTvamt+G7K2DrqcYjScYTc74OToP0DrHmNA5NK9LJUNj6iu73FOjsYb2xw48rkv97RrxZcvH6xhpGJrwZrwjDWhLOKnnmWnTERgPrDgrGu/g7lJHHVBpkEM8qFv2teGoKwvy2llBnQX3IilnGsxppwcake61ccmP+IARfbdliWfSw0fjnNkbLk2NLPAn9d1PIs90VnRObTduYNfwVMYdqbcdt9P+lCmFz0MkxFGeqXd0KnxPkjLUoz0MHBeSOiugQzPhMjNwdtTd5U8LGPoLC0uhuashnF4JSam7vFKfKEPrW+v8jkcf7e1vlicy+lJi8XDQYLo3iyMzRV7bjPaM8odjDC0dHHRZmjNLzuxIT20LyRwHHfvEEw5t0zqC6oWcxki5nnJ7Qn+7sbkCUi7LxREFB53zjrPQ3Wno5ruBDsl3iK3iISfIEDCkk0dhaxv0UCAePiLcfeREWp7p/CBzGq6ZvXaqAB5vb3ni52H2y7iPRj3gjJowfcGoJ+JqYPvqAp3c+VlnS6apm/TAhtvHaSj318BXByng7dklaAvPJ8cWoP102oB6yFfDjIy6qgc7Cp5re8WJxFD1XXdHJy6DQy65tzWeAEvn1kEL9aC/5+fKpbrQ2UL5jYwDI1YN8tH27kEmZERetBMQxzMLeXLm3rK2X9HZSbd6OLtq3NbuShyZSzp7yqn6GZ0zMerAnbNXG/Xs8Wq9XtlBvqbrwf0P69rla5H3Nvt/VhNd8D19iU6HXiM6xepNB0Fw8YDlu4bqDFmlnaUO6My9nUvI5a16cOdO3fZoa5fkvXxTf/PLT+sv//IXdePq1epOjdWXXz2hX5iqu/dugM84feAiPDmp//7/8c9ia9259aD+7L/4Kc7BWr0g/7LLzNAjI9TTZvri+WoGc65eW6Sd9usznKM+be7hg6vUgf4HOly7eS065M3LVRy0o9rcOUDmJmkDvtLH9naJdo+Opd1k7yeO2NIyzgAwlcWl5bnqISPajC9WVmpf5/PisA52jqEnbagHIuil/Q3ovYH80i/Nz3dq/wA67B/W8pXFunwVp2r0mDrTZxzalo7BZZs47PPLHh6DnB2OQafCVlTtjNXc3GStr27XtSt3886pX/z8K3Dv4wjdxwF9iP15US+evamp6cvUZ6T+5b/4eT14/yHt4gCH8Ju8l0leL5G3OzVZL1+8qlevX0e3eJjGBx8+QIOf1q9/+UWNTfXqzm18lGlfynutTmjPe/vndRW8p3oTOYxnb2uvJrBP1HFO7nRnPG32pMZpuyhsrtGTOJpzs+rQ5tT7Yt8tfI7Zxema7vTq/r3bv+1ApY/ySkXsJrj+fm2vv6j9rU0ahoJmA6RjnV6oq7fv1izOjB20o0E+UwmrfpvNosFwWpurK7WK1+hepsluFyJ9CSHf0Pjbi9QU7DhrGi4gECdKZZxgB+fopLMswEU4hjMsLnVxes1yiYb5dh58yO/Mlk6UyltIdgjWzc4868r5ayWQlr/0Labji6rkJsen0sAD3GDd1fwkSpnJ0fK1jPwOkg/j/JUiJKdedpw2ljZa5XM7rnR6KLU4YKRPaRoa/iHL1td8pvPUHjeBLi4s4sxczjTo5sZmjBkVpZ3Lbbz2y9euIfTLdff+/ZrH6/aluvN46b2ZSHPqbyfx1ee/qX/2T/9HnLIVjA0wRSnaiba1/y2da7KX8bRv3b1bDz94v+4+aIdHaEQOsP19+N8UFBhkDXo3mWwGjP8xLJU3yZxGxQcZbM68z5LsLRfi1BsxyJ/2lA/xLbYlHpblM38JbYZ1cBchHrRJ5VJDEmNg9c3r8l0nKuvdnZ22d47nw/0xLrXt4UDNzKKwbzhTuRwZtxzlXpny2rJ0ShyFT72IbiPlLnuhzQ/RCN7SQ2yRxsS3h0PMfZI6Dn6tXsufq+CujrE89/Ep9w7eSEdHnjw4QOfDE8QyiENmdZ3Lko4w7MYnNOiBpRV3cdLWxYPjrTvXclytHZGI2XG5jNFTS62WBoLt1xA9BFxr4wCPoDR4NYR0gBwc8uPsvbRxJkFd2UbOAUbXoMGugbkHvhqfGnd7ux6m42yTa9HRIRfHGGYuDVNHjtXh6WhtoCMOj3YzujmLUekhPR45e4ln6pNxj4MFN40xQOqyA7vNDGj4qTPdGC5NxSdGOwhoTB4eX9TOUVGOnS66TJLrDCgzLQPpOuhkR8MlhEuN1CoN/xw9LP/5b8Y2z+lPNGQN+cG40fDBBUo7wJyN3Hi6oCO723sHNQrNrs5P1EyHdGceT44hBu98n4jgdRztDw73K0ub5hcuQ6de6jyB0X1wuA0vQA9Z0fCNg9ybiT4dHtJg5zrB/fmFyzmarOh4B1/o0ZZIenohhioVncBYxbXEQNKhds8H9aPOOtExmkJpUlJu9hqTgmpgQB1EPuxrshIBwzKHDcAD/d4sI8dpEd92Up2HOUyRDuMP+bG1+PLeMYzSMZwxyzIo0+RInT2kw5PxPNXMJSltOakzHzh+484QtP1X4YdWEFlPj+G8M1og57IyZwZsbcq8sA+VXX6bHJ6iA3zZ5yTOQDtowiPqnWlyhirGKvnsE+WLL7Y8A5+oh0G7jJEOHu6JmZmeR+bbviplUwfcGVF5YJ004l2+aL/qpvapvB9xJDMXaetyDP3j7LBiKC37WfaFA7Z3XMtLC1yPxXhWDh380HHdO9gitY4PtLh0gnPRZusOTzzuvi1jc7ZwDGPb7QcH+33Ete0xctmd4u3pbBsb6zjWp8gP7Y52eayNQnv02Ozr12/XHDrTQdHdPZcuIUPItH327Ox0+lodLbdCXLmKY4lTeXzqXpMDysHxOXLZmVy/qIXlWYxP9xR5YNdWbCFP0dynHkeHFziVC5mtHBujPVc/K1Y8FEREPZL+oL/DtUtGdY7Umc4uOFDQg5dzlNvPcr9RnBWdtDgcOE/Hp+6F0xAHDrLizKZ6Q/4t0Ac4qODedd8VJi2lVyk/GPeUFrgXyCnsgA8eK67DaLt3qbAnyCGjMM5fl9O5VMvXA7hkVlnS0Xz5fKN+/pevaxfjuA3mO8g1i610ve7d+7AuX17Odg8PH7s0isMAfa7emsLI9uXQhxkU5iqwz49tly4vHa8XT1bqm683kZle/dmf/nH9X//bf4zTdVo///lv6n/6n/+yruNQPLh3q7a31+vTz5/Wnfv36kcf36l//eef1OrmPoY+zho6bMT38gHz/t374OTLv8fr+rWZDHY8ffqy1re264R0h878gkm3Mx09vrA0QZvcr8O9i1rSMcZG62P3+iLYT37zqLZ2Rurj73+X39X6zaefRgYXFi/Xe+8/qFvXF7Ht1qszNV0ffHCrvvn8k/r62VMcCu3LTg6BuHOXfmxqoj79zZPo6yP4eYCzcefOzXr/4W3a0wTyu11ra2v1m88fIaeuWBjDkbxXH//we/Xewxv15sVqffHZs5pfnAz9XUK3sHwNHG5Ah7+qz754Vu+Dz8OHd5DllXry+HHtbZ/Wn/zZH1E2eXZO6+YtHN3uJei4k3fLfvP5izqHRuejRzguL+rFixXa7lldwRH0nVUuNXXVxK2bN3DIPJb8PCuiel0d1/nUY6/fz/u4tj29FHlcf71VvYUlcLlRa29e4ph9XRs4fvbvh/gn6h3b7tLCNP38aP3Bn/wUOszVykvSoBc8OMaXEW/t7ONcdeu//C/+9O86ROJbgQ7iYH+rnnzxa5yoLRSkRlYbsRub7IHw5ZoerLXVC53iem5hITMXw/W/WWqSkVc745N6AwO31lbxwt/Ui1dP0uk4/Z80ND4H+lw6I3F0HPo839vTSLAF2cl4ypXK2PWTqg3i/Tc7X81Y8R4FQKlRukS8PSkPxafiz7Xx4silb0H2+EyN1jTA/EkV8wGXepjFOEdwNZha10R5FiLtxMeOTTJyrfOk4dM6OTc0ogygwZaNhY7MUwOj5EIfIJA3HNBSTCdFZ4OycfPdRGc0e75cK315YTn0GZscj6C4TwNdh5K4Xt//+Af1wfc/bAI5JR9Q5CDuaI+0ySZearG++qJ+/lf/qv7yL/66Nte3UZYQPp0jnSydhCPi0zSEaRrf+9/7bv2X/80/QZnPiV3qJF3eju7/PvxvCAMaKmOwne/IVsxM45QtDDqi8twvBwiSL1l1cJQXHzUYfsVgNy5tgt/IVHsW+YJ3w/RD5ymGKwVl5gCB2t21oz5Mx6+8KafrK6sokeZI7exsYgQc0O7oHFB2vd407X8ZxfkBHXm3fK+OzslcTtd0A7lOegpJ+22DMsqkMoWTQD2b0/AOVXE0aCJIEzDNvfJnbJ4O6jGsj4MJ0kgdpFNpx+3L7/oYJr67xz2SZE0bjQMkccHNjcbZSwYc9za5LMVSNFrbi0+nMcLpvA/36uFH79XUQhdl5cmiGqy0VYxpl2vpoGic+WZ4lzhpNMZhwmiSV7YfnQCNRHEWR2e2NDSHI9XqmLZcS+PWuulcQB/w9Gjt1fUV9BZOIcaKBkqnq9OELgGmm3h1cHboCN13NE9n68ZnZ5gtqzsJjh3SgO/RvicKanAd0XlMoLt7NQHvdFDcb+F74jQaz10TntF5jEiPNc5LK10VgFENySgpPEEUqCf1Rc84s+KePfWq+J9qzAJTzQhC8F3et6VvpnXWwU7A09MuRkw3mF3Ss8Ooc1lInbg8dLbxGj7raLpc6DDLuDDQiNe4AAHKdcDNGcOJGGBZtjjpqHkz9GCDRYNX2/dwjvHkHiedbeUwKhE8b1+/Bp0ddML4xOTrdHqB4eDhuO3ixP1A7SW1vtU+zvCgPPGUrr4Y1+N3NTIPj9teJh0M+alsO0qeZUTIo86lMxvOzOjA6dy3ZkN/QZzy3U5ydO+ZMy/OeHgC2XHjq/S2DwN3ZwU8eMP+xk8ODIE2zkR0MaCyp+YMmc6yTOSJfnx+eha8JsvTbs8w6JRp+eq7ZXyPossSfU/VsSftXvjy+35eaWE/6d4F+eUBApPdGejnIAGGunXNEsyGvy6kM4vu8QUJ2OYyfOW//XoIgvvtXPUSR5G6u7xPHaBukm/OCNs2XC5HNPVV/lz+6RL+U+R/FZ7tBo5HJzsj5dLALAEEnm1NfjvS7OzN7vYmTsxaXRqHDpGJdnKmUugyXWejXFZ/djoaeJjogb0wP5vZbG0c24pugX3+8uWl2ljbziBnH974/hwlzpPlpN8GhuBx3xd1bgT3OQw/nUMPY7h57Wptuu97a6OWl7GpaLPONDigmaW/OA+eYEd1wVF9fcGzkQwaOJDi/kIdVvdidsZ995r2y2iea8zrNFsXHaVmoyA3YC4pR3G+3T84TluRRseZdcLJQQhPT9uA1OExcjAxk1kRZc8T4aKjaafWwb7hBLmamVmkzme1uvGCb3WEqWjPMG4K3uvkaNO4FPXw8Lx2tyZIsVyz09dqGidicXEeO0an/gI6bdXq1he1vf838OcV+PeqN3G5NjcP6q//9WcYxb6wVdq32SSdK3niUsA7DvjP+MJlHBB0nbpVfT3e3a3RiXV0yH50vAMc50fCGK+9HYT+bK6++70P6unjp/UER6c7MYJh7knTOGHge+P6ZWjgTOhhBoQyM2u2s4PqzczVRx99WK9fPK7HT1/RZ27V0uJMXblyoz7+wXvI7FH0996uLyOfxHnarI3dreqOzUeHbeBsHOAE6CsuL13DEdior79chT7yAUeUuijvprEP7qK7F5Gh29ev1/17i/U//U+/qEt0UTPLozgFo7Xyaq8OdtEXOP6dGXTCxWEtTl+p+zfepw7wbbQttfaVD0fAfPNqu67dvA6txurn/+YX9eINdEK+Oz0Pk3MvbCcnfCqHrjr5J//kj+vZ11/QnxzXHL7B/HyPZxv1BY7X3MIccjyFQ3dYt27fwsnr1PrmDnpiLgdTbG2u5+CH4+PNevHyWfBYWL5eH37n49p4/aL+Kc6qNvoUZbtKY4T+YWsLmjupAB/nFmaxfxfq6pUldJEzwb68eKb2t7frz//85/XqzVb2wDpDvWK7Q89odvuS4CyJJd79aOPY6TdvXcZJW4c+Y+RZrh98725tr+/U4uVbyNJZff31cxz+sfrDH+cUvvYeKBV9lLQhiugsneXuxutaefoIJXkQBauhfUor03lxCr3TmcKRupJOw1N+FpYv583BYwjEMESxaaTB5JffPEagnmAAYIThRDmie6pDQtfktPuNG3drlIbrSJ6jxdtbK6T1JY0INkrAsm18lu9brBNvfvDXuLKjzHILNSwfy9aI1KDMtXE6KumQhnmjfclrJi8HhHBdiPEq8cBrcJq2tvclr6VaN/9MDuAG2jiUvKPyU1MoklkU/mhtbawPpuShIeVEoYT2qF0NW4IOmB2Mp1ktzi/Vw/v3MfrW69HTp6A0Ubdu3Mq+JhutBqyjdHd9p9P7H9bs0lymOBfwxh210xkMIgRqUi+ePq6/+flf1TdfP0LhrCKAZ/AQ5Ud9gi+K5QI6y8v3PvioLl9frmUPpLh3Nx3+W2C/6yF8GoQBO4fBR4l6K/AtJP5vpf3fLyg/w4+yJSIDRJFpf/1JrbhQZloa5f2dM5tZqIEc+yM8M7X0SmueJH64pNT4/CWb+f3FVqVj9Oj6N69eZplGTlOjLWxurdcOzryyp+HtUg87rmlkfFG5G+/8f6n7sxhZtyy/D1s5RGYMGXNm5DydzDzzcM89d666t4auqh5JNtktAiYkwDagBwkCBAHiux4M+M0w/OIHS7ZBC5IIimSzKbKb3dU13qo733vmMec5IzIiMuaIHP3/rS/zVlGgYbPVTcpfnjgR8cX37W/vtdfwX3uvvbbrCWQzKkWbyw1bVnoBcO7Ot+odVFF8rw9eBTXwV7RHJjiv350AXkX/HsBNvlNfL8QPZBRexgnyeHXXUdIDMtbtloxdnVkJ1neQ8lngQuAPI0FIcVvXA0QZIcSB4jNtJ5slgzjIMHUKCcQAmnv03NmFcUsOSkET+089da8bTxEvIjrFYykBySD+n0Q07twIUHh2L1U7SIig63Uv/Qg4BAihNwjT8oxl/Alk0p8YDQZbWFB/ovoCfAj7AqyhhwGtlEvoLQ4B9+CQ+TovtSlYkyFDLZ1ydgL4PXSgA3DE+XFHzQ69njgQAED46pCZflqo33GwHWwJdJPlihmJYKNZgKVAnP7oE0BnAM6CQSRGW1Wg14k+oda0M3BaApCK0wDbwQ/UlxAKtCBzTqyfYGaPWYsgxA1+C4A0I/KsX0nEkqqbaK37IUSw9gSnE35j4W9NdGUmgjLPuUj/cDTdkdczSZLgMyJqJ/tPUWdS3bZl+2Qv/YVdguZtVZCZCkKxSC0tXOHOw/Fp2x1mZi58w1zpX2aGeGJSoJvU2MgqfcHLRY160BeqGvXrdARu1W6iDUJ9wSDYoRwb+py+aslZY5YSQBGW84Qtoq+jog9rFxZXGOBo+qDdYCYnGzJkwSa9kjvRnX5lZLanqy1AXfYZFU9U0S1eEahi3QehMdgLTCBghgE83ex9QX+LZKq0ZEK2I0h2JEdV7/QlCQ4IgeV50YjsXojF+jhxwVpl1mQFC8gFxNtVTxwBkMYGwQ/wFDyDTmEGu9Fs8CjxTEAsd5TVl9BDHSe6sZ4LB7B5PsuDLFBB6MyMxYn6kxDZmMomq++h7tfv3azVkaMkuWXNNjIkUsuuskEwe6CdOQhLJbIuM+gn1xHYbfjkjNlBcYPkj2x0yAAOKL1NpkPaWqvVbWOr4CCT0Kyt3YKtb+7Y/OyEkeCBzHM43WzqSd0GpSenZ2bULvGN6kYyBxasB33H4Ahh0XK09Rugkz2UgllQtRUsJTmVL+6mAYzk2ZPFG/GBpDBEQ+2sCxSSfCOQM5wq9gDqsHWAz8CIPswgoavEg6cncmLSg+JD5Eg8d8bGrCzwh+6iAWFwONnoLtED28W6Q2wC4kv5hAozgICj73rbZT9wUH3GS89ZX6/a6gvZmJ6kzziy4emIcAfhjMEAdL94tWHlSt42d55bV3hLOBNH+cw2lsv24nFJupHBKQadQ+KDmPqEELk+iwrLgFOhAVkSSbKAPMTlUKFHOscl297Z9MFiBo6Y1R8dGfJBkfx+3h1Z+A+HFyEdG814RBV0ZRZnYjxw4ljzG5bubzRrAuZJi6l/DypVH4TKF/atdNAQdhu2memcryUtHexLnjpW2OvInpr3S0/oSDILHju1jngLx3tHjk86KyB/ddoePXwq+d5xZ3ru0qRw36D6tW0d0WEnvysaVeQQTduo+OjZ8yU5FmSExGa31Od9js0j/QOiPdkRz2x8LCtdECQJwm4yCJNIJcSbJBVpG/s3oS+KpbJtb1etVq1bRZVlFhddjv4cH5+2G1cXjM3L4cehoaSREr3RkH7WdQelfdtY2xKdu+3Wzau6ftRGhSsL+bw9erQomYvau+/cFb48tC8++0LOdl1YdtL6ug5ta6toAwkRX7qJCA32+6o1TiyRGJIzmpUdOhNGKVtF9nxI2Bf5UddKhovuY5z1SMYlF0xEYJNYg9xuHMqZZOKm1ydnmA3NyfGanR4XVo+r77NytiO2s71sTx/J92kdO42PusKWTIiHj87k8wzbN79x798cwuczMCLOoYxHpZi3+kHZavJ+mf4kZprMOBgcQkAwhn3EN4tZiNlmlHZs8pJNXV5wsMHhSlvldVTe5vK6nXQwmidWLcNUedveVUNPu20wPWZ37r5JwIWPcDOC1+nUbGn5le8BxVSrj1zLWvFkDB/7LgTxuygDDBDKDYAiU6NzdL6/UL76wUEXmlD/sF4OCHQO4AVDeX31Fhh7wCQwIDj8k/5RnmexUwE+K0f7eD5/56DWHRc9ROpDBqTfMpmMiB8Vc9BmUqLKYKlsNwzn1fHiuY2TElRGJcfHxt2bPqN+ondaynxmfs4BITGejOzhgccTCZtZmLfcSE6GLADUFyP+jDZVKvv28tkT+/SjX9rm+o7oA0CGjtQh5A7Y3TfesoUrVwSMq9YSo5KeMkl4AwpalpS+Pq/p//oPERKQCp+6A6w+AjCi6H1fi7BAqjuY/+tqj/OnMwH8R90AfPquj86XfOAdhvbrOMTznPPXxXnOwY966RTc6f/4woev/9dvFHzxOzyte5x99Q2j3pLSLO7v225+x7cSqDXYfFWADjCvehzDmyr3gpZu8KLs9p7wxZ7TM/M+uoqssLcFfEmoCX3Bs4KD94DDOM4fH8hg8M3foUZwnM8+8Zv+MbhDeEmteuB1Afwwu+2yLT730L0jtj4QeFIpvleHQBchU00P9QGUMUsO/OFPYFmGFETVL43sjp/aKftsrD+Yms/axGTOQgJmhLT1ADipr3gN3RDMwKsQlcdcOHVhlNN1EMBXOoHF+SfqY0KLcAo8gYSMJouvCYUC5HiWPUEy7jsV3QJgT78cOnBFh+BIyJIFsw2qObOGaoqeHwBmZi3aOncihwVQDO1wEl2Hnx3ZkeSEUZsgQyi/A2yQF+kPlcML4NjTxZoEPZN7dYmHounHlvR5X09UQCWixwvEkDyAUqAFfR2Lqm+OZISl5+WkAWTrcmo77bLKFN1FDygO+OZh6BpeIYEuWFO9qdL8Mn3XNXr5iLraRnKI8GnI0r0C6ie9si1yPohzFylKHYHzo5raJbDQHawdgbbQzPU+zpkcmoFoUg4lo+MnrhN6Q2Rxw7bgnJ0I+Ln06BAgJXRMz4U2fG62mZHDnpH8gbUrOBiSIkIkdb18ACRK53oDfaz6stcUswA+CgqP0lY5DOG+mLeXMqL6TGrkwN6pBLVtYCCitpAWOAi9w5ki8QcL54/Ub6T6ffxoz9aWdsUnzJTFJXcZu3Rpzian5tR3zHjpOZJNz6gnHdgjEHx0IpBk+2Kxsmrckc0iVBwAOqzf5ZCI8PQn4UY8G53SbNedxxB5HFU20iTNb6vDjJv4pL9PzhwhYciMKC3QyppenIBKbddtO5nKoCVhlJQTrGUG5MsJocv1HJxeKNhsHgs0pTw8kSQN7CfGDK6MncqiLw71zJgcuYTLebNVVploSxw2HIY+ATDpKfqkl34kSYUcARhZD0fvcZwyIycgySJ+ZlYoAwc5FslaNjUi+kEL1feE2axzHKJOwwazATEZFVtyvvb3Cx4eJJyt9rPBqkAYg8Li+9nZKQ+NajWCTJ4qVAAuZ1evXHNdgp2KsT+m+JByGqIjg5dhgWbWUEGPSnVPelj9LNr1S96YWYxGRlUz0dik09oF0UW64zRuzQaZ4eRIxMJqFxiKzV4PbXerYonMkIcZJpIJB/D0F7oGNYN+Pz08tXqlLgC+L7rJAZYzEPM1N8zixL2/zgS0682i2hoMIBzpfmSLwWnkLCya+KwBwnCGzZVzrPOSAL1Lux2G7MuPV6y421Bb1G711/TMrOWGJ9QfAvbeRafu5Hz58EOB47zdfD1nEzNsk9Ox5w9qtrOFw4sNQieJmZA1dIrkmbXhJMFiPVU8nrRR1ixFol4/krMwaExo2fbOqvpCto5lEaLP26/fUP2OPdU5un5XThAzSdhlZh2LxZpVBcCxn0QJjeTSrpNHRiQHcjLzpZJt5AvqA/ZEGrOpUZWxpfs9GUWPnOld0e1YjltYjlZJ/HBoOTkAGTkCZWFuBsOY0WTfJdRyKpmyq3Ki+qJddiDHnDDGUJiZU2aj+20ok7OhdML3QFrf3HAn7vK8HJuBsM9MV6v7tvhy17Nosxnv4sqW+rTfFhZu2Lvv3lW/9rnjtLWxYU+eLok2MXvtzrxkqWZfffXC9vI1TwxxaW5KWGBXDlDBnZhYNK42xMRD4j0JbkxOf7ivR1hhxx49fWWvljddViWqbhPh61Qyo747kLPZFD/3CBsP2fvvv2mtWtGTnPT0tI0NnYdyczY3P2XD6rODcsE2N/OyZYe2vrElp7Wk+mSFMcZtMBv3sGtS4JdlZyr1kp2FZG/Fr23x/8zUTctleuz+F8/lb9R8ECUaES+MjKi/BkQbsiMeiRckf+IL64rZrHB2fKDLFtWGkhxQT7Ik2oZj9MOkvfvW12nMh9WIwEQE78FnDA3pHOtydNjfiSnEdrPiU/ZMrWO4iXuGgZjGZBRNvCLBStjE3FWbXlhQZ4WcqS/KPSVMQwwOQfe21+3lkwdWLh5YrF/3TM14xj3Sn2+trUsRiFEHc3qWvEh59fv5LV+vw0gDITCEOwAOsDo+UidpZKTUwxukGNlThFjawIFCdQqcAEplsALljGD3SGEzckM74HX9J2ElBIjpwSBcz6nhf3zhKyE5fAJwEdrkwFRFOz7lEfrPw6b0DphKxFNycqLqiIIYvh5cx4Xcw0t/rpj1Jz7TOb2LpsxckcEEFY9SGh0bs7ffe08COWwZ0Ya2RCNiWClWV1BeKs9l5LMlgXlmj+5/YYsvXoquJdFNv0t5BfQLaMOUd1rCOT46KmM760knpuZmvY0qzPsVIPT/Pwf9BIg+9b2s2J8AEEw8f12CQjhmPCGlKlBPuKnfAcnU2MDx/fdxiNB+BH1HfdyxOXfIvUn+IehdDgAkn91x4Qb981vgUX4IGuXX+LX+XffrHWB48Z0rnPdFMx8w0G8Y+pb4x7OsCbRgqGpy/Le3tmxHcluV4W970haBGAY0dJ8PWCC1qk+fDFRkIO78Ojs7bxFozwCM+C4rfZMU/WnJhQP1tTuk74FTEIBmMZ/rD6+zG0jkKaiz36r/mDXgRX8fykFjz5ZDPSdo+Jmnu93dXPeRQQ+VU5t8TxAAkF8j8Eb2OkK0+F1y1y+jz6h2k5En6RQyjw5EZXQFhIRO7bW37hg7vTOoEyyG7vNQuM5xRUCwoXsJbxIY073UHeBMCMnhUbdoty964zgEs17urerF4mhmUgbCSdVJzoD0Eo4OwN71l8ojxTVpmgndCPoMq3QiukrXnahM1myIRugkFklDKlHOmHniXsAe5bDHCwvWARJkPQucLbpSADrEQAOJI9RUtRVnGScGoIEjgANDewjrJByEUXjCshjJvthjBaeamPHowIDrF7qT5zKQ1pbxQl8CoUh5i7FrNPb1TBbB6xl6pqfBFphFo8En4lbZGjk5Iv/Bnt6XSjZT7VhMvNeRs1KUk3EmUMy1yciA5UTrwcFBCwu4nYkundiJbYWPrTyg+uck8wKBOHpk/6MODTnS6ERmwuAJQBjt4DN2qEd2AwcPXc76qYaMMoA2NzgsoC1HSzaKLIPiJK8xI90+QCB6MxNJ+x1oqz6AOmZNyGwH7xBSxIguMfjM/p3IRnpact2EY0m4DjIB7Zg97RwJdHTTf8wYnvkMUrXatI8+fCpgI0dI13LoLq8L/cso8ZtvfqDvzLIdC5iMCTCnJA+k/Ra4Vf+fnFXU30U5IeqjZkv93a96xKxSPhBYL8rxDUkGGH1X+wS8GG0nE2DzuGHJkUmbu/6mhRlIYIZUHeUOoGTKw/O4Vny0s7lm7ZrsUIcwGgFDyQF9HfjO2GTRW7RippEwSnemxJgO1PUOXXwmUbaurwfdLSxxHCRHCUINxceiG3wLMPOZab3ga+SCPbOgD1kPT45ZJ9UUCFVZkvlIlMQnckQFGKu1sofwkkiEEFT0IGFftDkRyeiVE68PeN+guuBtMAQDMyw7IAyKzGHINZumchBp8+LVmoNQaD4gIDaUG5SzFLOkHJjyfsnTNJNOmZA9ZuHYf4jkPIBg1ogSZtrulEUTwr9YmydnsSE8IT6ISm8QJtzVRRp+OWtyZsPhtIW6kvoszGYNY83n4wdbtr3BxrcJl19mtYj+YeCHGR/WkDHoOxBnjcyEzczOOL8dVHdsae1Lgfdt9VVgT5BHZJ7ZUnQAe/wcnRFaKPkIxcRT4lN9Bj8QBukvZFJ909UlGRfdWvVTW32WFx5sqCw51oTYqf9vTM/b1ctXrXbaZ1++XLWHLx+oXS216czeen9cdDyV43Rgn39cFN2Rs16XO9Z5wju0mb5npoiZULKDhsMDontCgHtYDnlS3wm37hX/Cc+Jh8rlPfvqwcfG+v/f/q1v6Rkxx5CecU/265Xq0agTckf6bsLrggEFZJ2kQTx/OJuxy5dHLSLHqCqsdyQ53d5BLsVLx32WG01ZSc7V7u6B6pCxb753yx48eiE2i9l3v33Xll4+t51iwSOJRnUtAwSVIssq+m1XTkldfVsrn1gmMWhX5FwM5UZ03bBo2mWb6+v29OVLW9velpPcsTk5ot/54I6RnfqLr17ayNiIzU2N2KefP7BPPn+iO7psdmHeJmXL4gMJm5/L2YOvHtvGet6GR7I2NJhRe2v24OELn3nq7xd/qa2seUyIT8Ynpn32mdknkt+syFkq7suZlp0868HynNnQVMqSOXRMU7j+wIrbR6JbkJhhZCptmXTYakU5NNE+lUe6e7R4t718VnL6HEu/Hhwc2sTYlF29fkU1LtkvfvaZ1VvdNqW27BfL0k8t9WGfvfHOWzY/nbWVpTXb3FoTL5mNT0+6vtnc3FRfxW169pLs+IHtl4qSoS6bnJwQnw9KPrstLicsKllD76LX0U2vXr6SA/nMKjxD/MneZDh1H3zz/V+F8KEFYAQOXeNKiHz8OCiE6fATMdGl3Q0rbG8FwnuunEjTiaFgtJdUgowwpFI5m7/1mg2pw5gl8RkiNd2xjx8ykir/gJHtrV03IAgHRoNQCBiM6WdmYVDSxAk3BOA8iUV/TEpKRq9WVR2lbHsjNpwbVYePqdOOxGTrtiWgx7QbCpZRVQAGzwewAPICgAYoo816ATQAEaqnN5Z/epd8q226HnRBWdyjT1zPdW6sePfX+XkdGF1GIr0gv4+y9T/lcIuDQv2ia/iN+/nMyExIdfQ1Eygm0Y5RGpw8qkz8eUYCOiXBWLhy1WamL9mwhKe3r0vO5ZaVJHgoL/ZwevnsuS0vi4lkuNiM2PfD0OODtgcOGuuayLFPBhwcseGRcXv93j27cnXBR/OZ0ib8KioFr1v+DQftuzh+/YKL8//Gm/4aj6AvUMK+f4/ajYFhphKaEp7ApoVxOYyDoyM+lc89TP0Hh3fs+fvHrNneAAD/9ElEQVS/q+NXNAxmiPRsnfJQET95/tJ/zmP+CcDrnOiH11aCy+/n+OmcN7lGPKsfgBSMDbqc84/fVAY8T8gFDjy8UascWEGKulTK63qB2jCbOwI8BA+lGHekpElbGoyQ4zzxCNWH+ukPJeOhb+LddDojxQjQOPUMVuNTU5YbEr+GGIBQrf1e6gdPis+lb0gaQziKhwWrDNqFo8YILzMwrH3AkfIZEv1RZ2Z42HwSvUUYAZk+fW8bgWJG5vMbm1YuyYipsvgAjPJ6NjI9g9FbZoFoi8+iq73sYcFsGToO/YHT5TTQM1jPdfuNWzY6OeZ6j/rzLEbGfJZDpwCDDL4AegnjQ/EBMNzhlKPQ1ccofsNHtABDDBIFjo0grmjHAnVpApVDaJ9e4l1izhndDz5LP5wPABHmBgcEvEPYmsCq+JyQJrQVbWVNI6AX3ewqSHVmjUT7SDpVz8ZxQI8HoZeqiz5TF0ZLuRa9w5qESESgu4f9qMguJtrJQrH+NT7AYm+VgTNNf/oMgZQzrMyglc71C6jSH4CKwm5R/VGzQr5keYF+EuEEdAbIyiCnI5bM9Fom2WWjJz2WLZ3aQE3AvtCwZ8UD0VQmTuUOCLTMRcOWVv+EIgJN0ldrewcYBWurLdPppKXVn55Vka5SPStk1kv0WiHdtJ2E6smov5gC8En2ra4z0d3iJnOk5yCDwbodzjOqL7VpPX1NYx0YPOq8qKtwuHxNl7777J7aw4h7n/ojWO/U52A/sDFIov6gu2jCaDOuMusiTpgVFBDHRsKfhLv16l5kDOcSR0JfVD7fCUPp2MefPLMvPn8sHU/yjwDI4YQAUurS7cymsS5xZGTKpiev2vjkjEB7RrQmjEm0hOfEH56EJAQozEv3B7NM9KOHeIknyKrG4Ccb8+J8H8uRrp+MWTx7xWYujUufhi0lJzUTC1lMTkSv5CCwq8xUSc/I7u1s5m3x8X1rVHZVlogsesCDlNdqVu3whEQa3VZtHsgRYdG69Jb4B7kiXI1QK7mmaiezifAnoYHqFC5UX9FPYgCXPxwwT/UuPiVF9eERTgi6yqx6oP7fOVDbWb8ZkQPSZZEBZgdUFElAzvtV2sciobgNpibNU8mHRDPd42GXemZDwGpPPLy2uum03C+o3qJlItFv+f0Dj25hTRf795AcgjWhlN0UTzLjNDw8pPaYsU8T+tP3W4wL46Brd5cl3iV9LvmARLgvLodnEKkW3YIsgodHgVMS7pfzE4mrv1nXKbudzlpFupyECaH+YwHNiv2LP/7Y9vZKqrf6HK9VNKWukI7WggkGBIx7e9iIlIHfpG9ngF6kT5Ls9ZcSHgyt6wYSNtATqrULl8oTTyLurGNk1oMBZv3nOgteIpyMgWvClH1QSL/RX5XdU7s6/JpjvkePH5EIzt66fcveuHvZXq4s2//rX/yZrQorHqtduZEh+9Z3F1Rs0169YC33mspSP6k9iYGM7MyYf2awAt2HHTw6aXu45NDgiE2OT0s9sA5UfS7+b4penjFWOq0LeTnYt1dLj21r+6Xfg9ygzztySLOZIWGuCcmr+iklnhjMut2hz0+Pq7YhO7O9LcdZdjPQDT0uE5PjOb2GpevKnhChT3KWHhJ/sA/UYdiScrKTchZYU1WpVxynNIRTmFFp1nF8Dy0l3JeI9drG9r7uTamPhL0Pu212ZsLX/kTlcHWLV58/XrGd/IGcwaoNJOL2zrs3HEsy2Neql+yjT57aXqEsmQiiAXLCzqw1o7/Dfcf24uWiaCIHKSk56w5LZwzL4WRm0PT8mHiqZuube+pj6TvJIxkCd7bKolNgIxv1E19iMjjUY8Vy0ZpHVTEEkw3So+pYZsdLOzXh/raNj1+y11+7JydmRM5qwtj66Ec//NjOcNBlQyqVhtPWZHOmJ4esWKrb5eu3bF6O1y8//MheLq/KeWr65EFMfTk+NmPz8+NOh5fPX8npP7Y79961N966IixYk5O+Zc+eLok++75pMlvzTI4NSoeW5WAVxSchm5q9anfvTtvW8gt7+HjDksODkoN+D6N2H0c2eGx00G5cvWpdO7s7cqDkfUnBAEd8c1sJBQLIFGFHnVna3dOpXnnYfQLVRd/XqQ24EBjw+HExqIM5ZEis4/9JWkjpmRkasqHRcRuZmPKQHoTWHQlpQwwPIPdgv2TFfN7W11/Z+uqStWpNlceYI6FAjDKdSdnVBAKiAr4ZCXFaHVyRItgWUD61dHLY5i9flhCI2VpF29xesVUps1o1WPjo9krPZAQQoOZgDeUoT9fbqvI9AQUvb4CUgq4JRvjPf5OCQJWiaDgQTC72bH38+Wf9AA30mXKCkfLgu+7wz/77+YdAPXN4BVVXRnbZTTrmmYHYjJHYafaAScnrZWaMKV2A0sBA0m7ffM0uX53Xc47tyaMH9lKecltC5xsaytixRxTgy1OxCgAwY8AInaeY1XNi/VEp2ZSxi7gvVpQRJ4XssPoMgzQ0mJMjdc2GpTBYVIqxCNoRtO/iM++APz46XTiLsT+n0fmNf8WHV0DHRdlBnQDTF7u9kyGoXCiID9hwT/0jGni4k/o3NpBwxzE9NBg4UaovdHVHA02vcuHPXy//383x67Tis9qltlzwlPPS+SV+Xl+oLdWj7r6uiYMO9jfuAy5w6LdzWbgYKOAqwH+5VHS6Mb2PwWCNzM7mjkDBshUKAjoy3vAQjk1AR4Ehp5cK4NnIq96DAQq9qx6M2mKkeChyfGn+ihTmpBucSDSmPgjoTkYtnBhmVeg/1uChW1hTEVbf4JT4AMK5jlHD3RgQ3kZzPauX+BUgii6iPawzrBwQIhAMtLB/FWUe6j4GfwDqqr3rLUKA+Y2wHg6yFhEOVyrk9QxRV8933ajnMJKaGhyy1+/dtYxklLUHnsRBYOFMwBXaEmLMzBO8xixe6aAkUIOjxNoVNUD1x5FJJLKidUrA5sD29lfUxprAWZ9ke8DDIgg7osn4X8wgBbNH9JnAo6pF/S94FLBMiB1x3mRA4ztrTnxfH9VHvawXI/roVRa6o+PQJ8G6LAwlo+dxRqDDZIkSH6jPmGlqyLkBciIXLLQmexiAgrrgrEFDn7XzgTIyGzakf7APckr1PBbNk7mRfqjLadrflfEWIPD9kMRHZO2rNUgWVHMHzNdxSZkC6pnRmBAPfWcoYTcZqWdtmJrsm9iK7ifSmTW1k3UL0Wi/HXdOHHCQrlZdY1WB5p36kYWTCYsKGO6ehmxLtC8L5aXbdbuSOrTK8JEVkuTgEj9BpmPZOqc9nCzq6hkkUMimh5xnG7IxBwdb6nucY/Qia+RwZNGBp26nGA11WyO5IEkDcuLhmdK92EAcrQCUco6BCfQv4W6EALJ+hpDAtFR+v3hXfCNZYNbF17wIVJE0hIGypZU9+/mHjzytMQ5oABgDmcDhIZUyMwF7xT1976iPogJE03JMSH5x4muWL80tCLzknCdYe9fvIYuras+mymO/nJDqxnoiBkyZYQv47ljOYaE6akc9t+zq9SmbnxmUkxGRs4H/2m39IonEIpBZGikinKjPXq6t2+MHP1OjC6oPI84ncgrikiGB/2rFr4VuDCzgKB8cFKxzTJIGdDQJPsDkctd1HU4SAx/wEnxMBjmcBtJUYLOYSQa7PHuxZ198tibbmrZUMie6ZFVer+3ubonvSjqXtqGhcb1yTnt0Him7CZnDmRiIyZHPxW12OuWDcthl9E+xVPW9e+hXNnwtH1TcbsbicQG0krHumQxfhQIb0hYtLaA6Opx1HmckO50RvcIhydSZQJqcJvEkESq54ZzAb5/kpqL7CddquLN0fNRrK4v7PkB6783r0tfi3yozXeJA/c4mscgbzkw8khNOg+yyEpKlv/jhR7Ym2ntfODVxonBAwT04OX2qC0CZdVYxn9HCwU6mYr5nU1kYzJdwnFVscOLAYgkG1gOHPuhilatyCEvG/vcywKA+wV4QusvPOOAMtLBGDAeHtXZEOJzKiSgv91oumtV9zKoyKBPzUNHPHj2zFTl9bZXNoE80lrDvfecDGxLtXrx4bg+fvLCa5GIwO+rOACm3mUEFW1J/Znp39tZUJ2YDsyo3KzvERqwkzQlmesm4By/R/zhSjQZbdWwKa4ZsRH2xtrpuG+vb1h3K2Hf+5t+yne09211aFoZIWf2kV/XtctwWUZ1jyaiFjvetuHdfcrmmPusR74zbzevXLBnvs48+eiB+3PCBwKnxlJ7TFr0jkjuz9bUd2xedpQF9hovIhlu3r1kmlXSnfnnplZy0kqVTKdkw9C/rcqI+WdCQsxCWY+azRJKztLDdoTDgfunAEzbIUrk8MHM0NT1u8wvT0mchz3r34YcPbGPnwK5dn5YtLtmDB68kFwF+Rh+x99X1a1c8CYa0nBX2t+3ZE2F12VL0AXyE/CID6WRIda8Ln7PnFoNv9Hd/kBlwctCjWB48WFE/4fgw2EH5SdktBgDC0tuyTyfdqs+2150wW3jMdajes3KQf+/3/7a9//Y1u//lz+2/++//zFriC2w6zpknyxGfimDiLdkwcVxYvPyN99+xWG/Hnjx9Kl6uilZZuzQ7JPl9YWtbRfF/j3RsxJfIDETkyN9/IRURttGxUWNfVfYvjAvObG5uyK6d2Qff/KZ1Lb96djYASJBA98vhiWUHrUcVUbt1AM/Mw2KatbIcqU3bz+/4NHBbRstHfaXEMcQeyqd7HEdL+blIMSUv4jAaxuKspMA5+xZEEwl5txnLDg77iMLe9rYdSLmwQHBvdycAaSq3KfAjveiG4Eie9ujIhK+lGBDDHDSKtrok5mxJsY2O2s07t9Wxx7a5sWgrK0u+gW9VnrKPQukZjPd5o2iQDkAP9cJgs4icDCpBiAn1pyEBQOCdTgO26Ju+++3eVkYMfd3AeaEYAr/Vv/E/53kFwM9dJikc6OLnKZvzegUghtu6fFRkRJ0G6PG1ThJMDCwggaly4lQxwuwETZYd0sIXCmW1BQOKUlRbALiqN6AToMEIEMJD6BoMxawMRieZSrtjjKOVSKY8lCAiIJTKZOWJi+FnpqXoYxJI1d4Vb9DWrw/VnbVte+KNna0deedRG5sYt6wcE0YjvibDX/uhtoqH6TNGf4lBbtTqvtDWEwgIIBOuA63xUlHabCxMPdkvBaNIzDtGakB0wLB7z4p2X/ehH/9OGqODigYHPBJUHGOnjzCpDq+aDmQOI+mff3VbcHCpqoxTjXELDnhdrVPBLFblFlK8Evt8ILDPqGhKhh6ldiBFs7ayIf7KW6V24I5I4CxLrmTkfBZa8u6VVPGMPsLnzFgw+o0hBVzDQ8g+4SGEdU1OTXt4Kn1FGA2L9aH/seQesBgNs4nziUAMWdmCxeS+5grAhN7x5rCOiUX7wWjwmXQQ9wJMPaRNTiCzqJVyyUqVssCJgMW5wNHGerWmukk/qa8ZmGiS9lpyQLICMnnhMEZlYL0tcmDYJ4M64aCMzY3YQDosRRt1EpPafCCcVtslbwIrhPO0OgIcqguhDweVPdWVDFjwj2gPwBAQhnSEG7G2KEIYsp4PEOd5hGwQetITirgBAnSTCa5Y2ZKBKrheJKTMD90njaay0G2SO3UEI4TEeTP7xF4jzNSzyfjRMWsNCKNBX8m5YK+VnoAGrHdMp9h3RE6AdDdswwa96GPkAacQh5YjyEx67HRlMAjAip4RlvR2EkZJv6oaVizW7eWzNauW9mWM5BhL5lgYzqxHVnLYq7YDSor6fW9vT8a7LtqofnrhLPdLZkdU9vviyyH1tVoqHgkL+A5Yvxwn+r8qsPAXL/LWkrPzPQH6cdXpVMBhu3Fof1E7sftqTEflBGu1eu2EzX+l++MyqtOTAvCDOMHqD2br1EacVkaPj84asnVkNws2zQXYewieEA88wboqnCz0HTMzwvNyjOWguBMt/lTfHB2qbDlvvR4eKdCg+w8PGz47cuaheHAFIZRtgWXWAB37s9i7BZ4nGx5ADx3A4BYL9l++2revPlvRPQAngbf+Ab2YOa2LfyVPco7hiqHMiHhQoEz1BiRMzszaMMmaxBPIG2USnjYQT6pNhKkdie8FtHuKeg4hnNiRoB2089RTdIdtc7/LVvdyFomP2PTUsM1NZQQI0wKycnSjcvLEi33MbKll6CrUFjZkb79kz1/ct8LuK9W1pD7uSMbEX2c4lCHxIhstBzzWEj1Zh8UADuFq2FjCrlg3hSwyY0KabU+YpOcQaYGcnMoBTibkQHS67Be/+ExO5keuI8PYVvaxjMkOdhPKW7GN1Weq3KGcKhLDzNtJu2BTw5I/AazaocD3ftl1zaBs4/hQTKBZPCs+JGtcqRgAPAY91ta3XOauX7smkItj1pSc1uzZyyXJEHVnFoPZjoi9/8037ca1eX0/dvvLgAGDUs1mTU7AiPSy9JzAKQMw2Cc2lkYHhkIMm7D+qMdqjT3p5LKodKR+ZL0eg3/oQvFkb4AnUA/7e4f22Ufb0u9ysiWv7ueI2egLZBqmp1+xdSSGYfYbHu0PxyydILSJZC9NgduEHJWGdHivXboSlqMgHSv+YeNcdI7gvGjB7DUDNjjZvMA4WAQwoWyN9NJRSzillbLX5t6w27fuWm5szMJgDNmVru6w8ETdvvjkM/vZT35p958+t5qc9yOLO/8ziEUIwfBQxm5eS9uTB/flcLBPKSn1xTdqB8mKaDvp0Guij29oDA6VXPuMy9CYdNyQHJeqz6ym5UyzRh07ND4xpfb3yomtWF28yczDe+9ct11hrH/5pz8TzxYsLH6Lib8SYvAFOVxZAevDiPR+NmWp+Tfs8ntv2oulPXv60U/srLZse4WCXbu6YHduTdnjx4tWrbbVj11yZkmIkZdsd9mlS1P22u1JOyiV7eHjV0ayI3TI/Py0bHFa7Q6Jtw9sfXPXs/Yx2IicvP3WTauq/S+XavbmG9esXNiy/f0DE1NZuZT3TXk70nNXrs/YFDMt1Y7l9/K2uyf70UVq/YiHvx1KxrGzcWFNBps9oYb6gz1Bmem+cfO6ffvbdy0sX+H5s5e2vS2HVjy5sral9470d5+v18eObWxvqoy2tetHkpOc9EqfJyIhLT/h4cz8NGrCW1KU127MWUg812wd2Yqcw+W1NZdpx47Cycj6QflAPohsPo64D6CE5ADP2dVrY7b8akXOXNX9i6HhmGh74LPK8WTWRkbG5LdUpGMObWHhus3MjNn4aMwqcv6WlooWUp89efzMSgdsCdCldgQDUPgEF0sCAnTUI+wybG++dctS0YTs1IYtLq3Yt779gXU9/vKTs75jAQkMbCRuiaEJi0k5MMLoyEsHxh7DWZQXv7e5amV1OiPGFxmtmIXxUVw92J0pKRuAUTCygZFGWgNgj7IO4mHDNjiYs6m5BUuJCfmluLMlIx+39GhORN6yF88e2d7WtgQu2ECPBbED7HLfRypQAb0z4ojTevXbkIh1LEP35NlDW1+Wd4tHrjoSGkImEBSUpJvW6J+ESZolnhT4UR2LEhb2bwhwIb/zrte58PuouINW1dJJov/0O0qO34P2SRnpev/TV53UKRQUyskL45TfF5QR3OPf/WMAeBBeLA0KkDhklDO7oAMkHFupcJSE76Ph3YtS4gWYCUYQSUlJOmMPr9I5yo5JGeIgvfPuO3bl2hV50WtyQJcEMJs2M3XJUtmEymLfmz5fOMqMwZVbN20wJ4caVOaHV1wHbQ7AEaFxbYEd9pR6+eKV7kvYtdu37NLcvJyxwFn71X1/dYfT2D8woh4cZFUj/IyRQeh1cCCnX8YaMHzBj34xfSNlQRx6v4ADNCd8JCFnMj2UdWD011Hnf7vjolUXPAJn0Qa+coLzQR2Rz+AiPgf8R5gKBzzql3IePvGLMG/wc/AZeuAsMLpdyu/b9tam6FaQXAswSiH2iqcohr0gDtjAUvxE6QBb5CtYjwPI0knJOCCNa/pk+KdmZgRYRmxnM0g+QXheNjso5XddynXQ616vVfXspso8k7JrSzx73HgATasHFWvqOWyAiUEmnAjHj1F4nA3q7aF73h6VoPKYAeIrs6ptOdK0hR3icYS6dS/XIictAW7aAOJnhDaQc/3ugPXQwS7AEtVBancUOzpuIBaxN9953ZJZMlvVBLJJAMCsg+ikduNQohPyxR05nqt6DhkAWXMRrM1E51xswpqWop8YmxNIGpS8mpVrJQGCdd1T9hkdRuYjaiszQAz4OHhXfQEDsWjaervYDFCqTUYPoMPAQKdDJqlg1J4RXl6AI8KIEsm0nnNitXoA/HrOxPvRpOUyoyqGWTxCJ4NZEGbqmL1m/g2wCvcAUJklwBCGaIM7YmcCuB3xEum8W7pGBl70h4bwxe5uzVaXd6VrStatOqYFRHPZjAwnYdzslYT+HrfsyIhFBhi8CEmO2RiSFNAF2Z2CwGTT9vJFG9cz/mB22kYFhNk7JogcwB507Mcvlm3rqG43Rob1e1xg58COIv1W6EvaA4GUqtpAqCqzgOhlwpbZELXTqcu5rTuNb1yZtQ+++ZYNjeV8UXyrUxA/90l/pkXHsK5QJ8l+EDrGmi2e6xnlZNhZGF5vM0pPrLwwjCts6qg+U13Rw2QwBAgymwOTEvIeyHVAX9a+YS5OZX/ZO4jD19LqPECGa0mg8ehRQeBxR8/pl0M0405vu87+JIRNBY5vSbQrl3ctonox2+StVlnsl0LYC+E9hLXt7wsECbQi0wwcTU9P2+/87jsWi0seJZcMPiUGkiqz26qNXvvoy4Ltlo9s/splOR2DsskR6cxeSyXCNj6SscnxrKXjpDg+M512Z5SZB/5ULTuoNe3+o89sZ/2p6gPdZLfEc+yl5I6EaIPsEcpf2M9b5aBjc7NXrFioWz6ft9ffuC5ZlX07IvX1sXjlxEaHRz2Bks/qiUYvXi3Z5saO9cei9hc//IkccwFG8U6guc5cN3V3R9UP6iE5UqHeIZude01lTOuZRzac7RNPkxhBjttR2ZriXfaOmhgdst/8jfd8nQShqAy8VaXXtvd2pB9w2hJ6l72VU4+uLBb2PeSetU4vF9dteXlDukJYKxy12elh6cC07e3u+yDL9RvTojVOWUu2kwQg0oEhMhrWxKNkCmRWloG+OkwhpzkSDDaLL0hKxcEMDbIXF/3Zn6lUqst52rStzYpordvEGPAA/OGOlvqUHxjI8HWP4tkgHBIg2fTzzMyRZGE0NyRQOiPAWbH+aMtGJtuyn+ixATmFcZUJTpTT12bGn6gPOfZh9DSB4Hqm+rVycGy7K8JjrTOLCIOlM1nZ3RFfy3NtLG1kZ0tPJ6w73GfV+on99CcP7R/9s09sZXPD2NqAdZswUV8krT5IW4PBpMqqzkvnq87BgBKypstECPQtX0Ln+jKYRY6rnuoj6QZsh2/UDT6VzmNWExvFcoZ4PO6hdrtF2bnTXtt89bEd1/c9/fpwOmk3Lk3IoR6y3tOI7ZVIsb5tzZMee/d3/9AGZ+fNDqtW3nhsv/jwE8nbsb1x77rFE3IwNvLuKA6PZlRWr+2tL9urjV0f5IzLcSHddjTSZ/vFkvWKDgzqsjXFkdq4uVGyYrFhhb2KbGTMbt6cdodoe7usstN2/cq04zIGVK5cnRB/tO2+nDZmIvt7xff9AzY1PSRZO5MMvrReOZRxye3G7rrkUm3YKEumuuRsTMl5loyIJqgqBlAYKBubSko22Y+wajtbLTmYIzZ/ac6mp2bFewX74ssvbYe1XQMZG0ynxAc4NOI99clAKiX6sx7vxLJDA9aq7tnjJ6u679QdIBIHEb2A446mQFcwCEU0DAMkuaEpm5gYUp1qli9UpSdI8CFbpDbMqi8K8h/W1jddVhjgSstpu33jlo2NpmR7ypIHdbNkA4w6Phm3nY1Nl3XwIlsLgWWx86nUgHSicA7hi7m05FA2enrG9ja2PB0/GzYzOPzGvXdwoD4+65Wg0Xlk+2EaLjsyYfEhUlcSkkEzkFcJqQxOVSCqroexS3gN4CMlVxPhW6TIlPElGxDZ4nzWSJ8lOf7ZvTmV5UytPxQABoWD+EwW9DL6NZBIyuMmrIopPXWWQEZLIIXNzcjekZGC3t1dsmePHgoAxzzEB29xODctI0VIw3Pb3d4RExBqQEpYKTjVEzAQhOUhT0ACPftcoTBazHtQv6CO/iOdSFWppA6vuQNxndE/rvIf1Q43ctzrF6NI/Fea6UUhoxe/+6yGPsCc1IPvaQEbRuXHxodl1Hfs1eKSVaSgvZigUD0qoJk7pnoHpAa/YVbVWgEk4qcBmx5iKUPNNPX46JhNTU54yNqAwMv03CU3OGSAQnFjJNlNnR3N2Wx0MJuzS9euydCmBcgw3Ge2K+bcXl+XMTlyYMd6ibyMBjOGVSkPpmN7Q1Isw+N25+5duywnbeB83wsnwF/H4cQ8tWatbg3ChsR/ZFQjaQCP7ZdTBLhhE0IAnvcdVFR1fI2OHFRmQTLprGcKI/EBG+pd0DhwHKE5z/KP/x6Oi4dSAZp8wZDABH1wNgsq6FfqFG2EhYM7gl/g2QtZhqnVpef3cqFAmZyJg0rZZxMJG6CP93b3pKh3g7jwat1WVxiYkOKSUvONPVUIz0EuXK5l4Luk7HtEV0KbAAGE7VZKAsJllE63A3gWcU5NTslAd4xd2VuMysphIn0yKb/Z84UED/QDYApeC8JQT9WXVR+VYh0Sipfser3igZC+MzLJKCIdxp4YgBtAJLOQzEax/oRQQOqGsSfM6EQggmcxq8XADs4Dht9nAATkff2fwFZHQBk9QhrruGTo/Q++aTNz004+ZjYhvmecEt340lEZpLHuNKV7TltWVxtfvXpkrfoOveHPh8aMiGL0PRROvyQFatljaHtvUzTtuCEN1jmdSa6D0VdCjCKhsBzRaYExZOzU17k0WnIYcPyYoZBmYf0HI9ptOQc+OMLInkAqxojQPVK5s6fNkBzaqfFJGd2kQOuZ9M++fpdDK2BG+tdwlNAe1j2pbrJC7O8F7RikqLeYkexIHzXEU2SIY8Cn7utWSd/Na3f70NaW8nYE7eS4DmWSNpHL2rRA5ezUqI0KsJ/0xGR/nHOdlj5w1MI5acsO9fpakocPX9nmypK9kwzb++oXyvK1pOI9eOYUoJ4UPUURHIb89r79cC1vn8koHspAq2S9YHyBc+k7qV8f6YRWDALw3GblwGYnu6XDJq1fIJnBKm6hvyIy7PAOFzJ7Q9Y59thpNgInSpDT5arakNMv8M0IL+vJkFS8Ig8dV2GM1tNHOBWUDY+rePGfXupj1r5h65iFxNliI2RG0RmsZO+Th493bOnlrni/5TMpNwQSzs6iMvRslH4qnpWT3OkSuCgKCOzYfn5b9SCkiU1UA9vDZqLZRFZgAAdPtlqOgtth8caIQOwf/OF3RfeE/eznn9vYcNJmBJL+9CeL9vn9RQufNi3R23TMcCzZCws8z8wt2JWbVwUKR31GcXg4LQCV8IXwPnCqPiLqg9lLRpuf3Cd51LZ0r/StO8LYmLIc7VXx2TlgFF3u3L0lfuvYnpxoRrDJdsbsGnslHVQa9i/+xY+FB/ICk6STHrFbN2/alHiKfXoePXws/VKwB3pWpXogGRSKVG/gOCDnZ3I0ITwJC9Lij2E5loN6tY8kI9Fha5wkrIVeO960dIStENiU+lggP2fXrs7a7OyIbGdHtk8Ojci6vbmj/jkQz6BfmSWX/RXvwmPbm3tuj68tXFPdxaNqM5lz0VsrK6vi9bZNTA1LZwXJWsjSCR4hCxwDO/AXskRa/lp1X7yutnQxgC2wKP5iHyb0vCfm0HNRFdVqw5492bUXzwtOD2e28//RQVQa3QP+4DuOpGMSneMKQk/Vc+KDqNeHcP94gu0o4jY4GrJklgyXhObh2MgpOmT9OntPMeN95g4woXEDUTnstYptrVasuMVgDOtOS0bikhhgdihpl6eTdmU6ZxPz05YcGXUHkzBYtoD58MNH9uFnT211t2JLq1tWO9gVfxfVfziN1DCQ6ov2gYsCUyeKuPHmYHA6LH0aV1sGfK034Xr7khG25JgQ9kqn2LNK+kQ6FL3ia2Rl+9a3t4XHHln3Sd3SAwPSLcJAAvs58eNobsTmpscsk+qyn/7yC3spfXPp8i27/I3ft4Sc/lalaD/+5/9YYP2JDURCNjkx4kkLUomY601mKEVoAXn2KyNSS46sZP/opCkHZdtW1w+8b9OpQB8woPfs6XPb2ClKlonuAsMQXpbwRBAMZkTkwFcr+7ZbIHRcOL0RrP+CVoEjSXiy7Kz6ZmpiwhYu5cQfB3I+itJb0llyVFu6p1JtSj4zumbEVpZWpOsPPWV7KsmM0YlFJYMMnufzNTk3IzY9OewDiuD9ivAC+gmbWCqW5VQV9Wxm1GZ1bb89ebxqKTk4w7m4Lb56ZaWKbIj+SLTEbC6hxklhMUJKr94UFs302MMvXkgOgsGJlurZ33dsezsli8pxZEuM/fyBDcrhkecqJ3XHZ32F8uzG9WvCA+gYksqcOR5AFyaof7vhs3oMqFSEY0P9CTljY5LrhmPGkuzO0Mi0aDRqyy8eWal6YvOXZ21ybMReu/eadT1/9NVZf9eRNdoCBwKerPUhU0kyO2LpwWGLS2gIC8MwkEwChkQhMLINsOGezbVl29GrKiEBqKD4EHpGYgnz8AQO+kxGFkAQz3Bj5ugLw6JzKs/Np54DEMOowSwAK7zwcB/TrxJwGQBS8h6UaxJAFDKhE1G7efeeFSVYL188sVJBTKcOYNF6U6Bih3SRIiYKgSnkYOEpgoXKCYwbIyQYssBh8VNeF+QTYXTwKcWIYxSAUeqv3zkoSi9m7XA2+BGDgHLW//4UzgWyzBgYf8cyKITL5DxFI4aNxePRAXnD8pZX1tZlOFhYHiiDYG2LyuCzl0pJKEAv1K/RVzEso/9MxXdbTPTjSezjNJhNCWieWVlOGekt5+YvSTD75LXvWOWgaHUp2Ex62O69+57deP2WDFgABPnHwajz6sqivXz2WI4ToLQsB6+iPpWjIsFgypfMTndef80uLcz7fgMYKq/z10rsr/IIaMDRkBCX9/MSoLyqG/QBi8a5AofYszUCUkQk6AQNaRcjhfAyID8nJ5OsU4RN4EAQ2sh3Dr/Hb+L462jL/7eDZwbPdz48rwqOS9BI6MxVfD+XoXO+CY5zPjyXs69/uCiLe3QTIbMbG6s+IMIG2cPDookAFaP8RSmSJ4+e2M72mlXrJHg5dNAZZA7jmV4bPQo3QPVRn1/Qm0e4Q5VJ2djYmMtsWY4TWflIJoGTwmgR9etIoZ2Jp5n1InPfqZwbMgB21H8ofbLG4ExRbl2GjPU9hKZezEgx8kQKfl+HJAXIqB37NrEBLpkDcaAQFELZpMHc2MIQqIOu017rlpEiNr1XjWnKIWeUl/TJob4eO1Vba6WydEnDbr5zxYbGpBvPjlQuWdBYmC2QKN7xdZEoEmYl+gTSQ8FI/xnhWgIoODt6hM8IAfzSiZzaHLWqHIxGoywnhXAp6YL+AT1XwEj6qtGqWuuINOjSz2ovCQtOjT1gmKmWs9iBnxk9DhwKZguCGTUGso7UVjQBseqirZ5L1jHAna8dUfsdvKtuyDObYZ4RCmSMPpIJEEdKDqoMEOthCA9kNqZeP7NNAcNUvM+NOH1OWCf7p3T36F1Ae3OzZE8+W7KOaJaORS0nuRqSE31pLGNXFqZtcGTMosmshRNJC5FJ1Ne8ygGVAT+Us44h21xaleO0YnvFfdve2bN+AbVL0m1DoktC/R0XkaOiQ0x9xIDRqdp3pN/rovl9AY1/Va5aXu31/ZXUXtbpERoVk4PU0xNRteWoC3Qy8Hcm2t9aGLFrdwbtsDsYLHCAKXok4nH1fVl2gs1lmRWMiCe5V0BOLH+RNMgTEzlPMSuLbGFXsGi86B8uxxHuV7nQn9kaASdmtnRvWPWin9FZLCzHDhKF8OWX6/av/uwXViiu6TkdLxeeZ7PSVHpcfJpR20Li9aoAnfRxNueO7qu1TVvbWJEcldUG0jlHpbsP3DYHI7/MNjLTwqxO26blgPy9//Dv2M5OzRaXN63eFg/JQVveBCOULXZStmRIsgjTiKfYi+pMZezVG9aU4xqPDgiETNp3vv2evS6QMS7AqJqKhwmLFbCX3ejqVGWfgllORJBMbTgJDIgcdlSOHJNUglmNXvvpzz+xyelhe+utN50mz58t2cef3LcXS6/0OzLWZ7euX7VYZMAdrdHRrO4lDFBOpHDCP/kn/0QyV/XnuD7Sf8G+a/2WUftHBdSuT0/Zd997T47gvA1k06Lumf3wxw/sixf7tlnYVgUFLsWL3ItMvH73sv2Nv/F9B+DLL1+pfV2+RIG9ixi4YaNcspehc8hsmxAofLH4VM7entv9UG/EI3Bm2PNJd99/+KktLa4JoM5aNjvkYB/9SLr6wWxGOCGp50riXW+RgKZl9Qr6E3wVDJDQdwwsgRkAoQey9T/+0We2uLQpuQxmYnxGBv3kUqY/neNz8J+61FU3uKJHdcQ2ZqWDJCfq5w/efMcq9Y598ehL6euE3X5t1EaGyd7XbYfHNckBOpekHYcCuHIe5aiQfj6vNq+uFuy4IZwQHraeSNQdJHQ8YYmZeNjGhuI2NZ6xrByA8aFRC1nD03XHBkcsLN4+kZz+8v6u/elPl21jG0dsycobHwrAL8r2oNPhReyN+lZ86e/ePsmb67ce8Wnc2AuKKBv28GJdD6F7JMrgejbkZqsNcBxr3wjhxQaBvcjg2mlUrLCxaNXyntqftrnJMdH2lQ0PZmx8OGY/fygnT4A+lRy0a2/+HRuYvm3Z8WEbOC3Y0qd/auvry9Idh540R+T12ceJsXG7c+eK+KtbuqVkG4Ut25VDgpOXFsBvNU24rMcqNRK6hGQvSOTT732K3WENHgNib79zyyMCHj95IeB/qDaqiZI1HO667CdHUjLBjHU6TUKbXp/tI+vj85ercth69CLDo5wOyYbcamGhjvWIVswQt4WfGUzqZZN2aKqyGdeDvtiS8emszgV031jLC7cPekhiuE8yWGpZZlBOoWR7Y6PieJfkMHv5srHPFPozPdwj/6FljZrwWkO2UoyIvBLplpHNSMrhbDRPbG5u2vrICFk+tNTQoG1urdqSnDswDwNS9PMA+1j1sYcfThZJfMKWk51JpZiMaVqp3JJvM2LjI/22Jd344oVo2WxbSvLIoG+7UpKJ67c7b16xM/X7/a8WrSJ9xGAma7YIEyRU+vd++3esa2N99ay/mz0BVh0Us1ktI/VUHiPBgr1EekivQYuzIFVGUDRT75yLoC5k5mlzbdFePXlolf2Cg1c6EcaDwHwG0DCq6/HcEkYAG8IMw3pWHIRa54IQGgwPgJfHnBshCcdFuAYgDYF3B0z3AvLY5bsjQfIY/0MZPTEk4VmMjjTadSlqnB/K1D38c8QUdD7pWRm1YcG5h/rJKHr5XKgP/j918zbr0M/BbBU/nINT/1/vnNdHfw/O+LtuOb+fTvb5L31E0Qk0SAFhGIKsh4wGUnBAW67jWbT16+f7b367X4M55hqeRUgIYTwYe9Iuo1RZO3bt6lUZ2qgYeMnYW4K4UGJXMWgLc3MCtuMeCjJ5aU4Ol4RB5dXFKPm9bYFmGWA5dCvLi2L4vDXl2BE6xXOY5k5KKbHXyMTMpJynBXnsQ6Ip07/OKFT3r/yAX4KMXwKKUkpVMf3u1oYMPEYOngp4jFHbr/ucG1Wdr6l4Tr9gvQ6vHt+wbmxqxsNbAMTQNjgu7vr3dfzq+V871d6ogA8DPvhV43BjnGf1mV8QGy6EJhft9sxJThSzwxOSKyA7p77B8rNnMvZS5iiUIYGCdGbQfyO7ZaXKjG7TWnJc2cuEqX0P3z2vjy+M53EUr/+gLWGRvvO/dAEzpHwnzXRKypG6UA6x3JRBzP/Y1JT1RWKSeekh/X4k2SxX2GkeACrQIB0jNetGmE0NT3A6Qj3WF4sJPCUl/zJ6AiA4K9SnjbEplwQ2Al2EoQgxICMrcKJ2MVpG0gRSU5O6XA/1+kMzQiWQU0JjSdXNaGpqXIYoJyCgZ6o14pJu1VsWReAcYIsTLvFSPQCagjcCiIAF1VQAi3BFwGvYRzn7e6MCnTndL0dI+hfjipPDLDLy6XKvFwC3cVSTPjuQniNERrRUFdkLxsG4dB7phXtkPBngwpkk8xuzSBhZT4sOcFR/wNXwQVC2iOw6mBkT1qChcwMZYsCIGYo+BhtUz5gM40BsUGUK0MmhJGyNvcLa0rF6nPdvi3C47hPpj7Z98fEjW3r2zAZE6wS7zst+DMvAjTKyKQCSHs75SHxEdqZP+qpPn3sFsJiVcF2vZ3dqDVt6/Nw++/xje/TksYeCduTsFJtnVm0LLIgnojKSXaJxlwgGQAoLHB2qX5rq60M5QQBCQjV44caQgWpA/U0ygIb6k1nMXHfMvjl41e4ML4iPBBoHxBth2YX+uhXDBSv37NnhGUl9WM+Esy4+p9HuWOK80hsQNpAvZI2ReDbP9fA7AQyuob6EXjIbiCPHvkOJgaj6RYDhCJ1MuGdHxp8Mebr3qMeePN+zP/2TD2W89+lclzNnUARN/zmQUduY0WQw6+7VS3ZrfMgKjR5bOujY1u667e2sircrKpfZxAEf8CQpBPf6AmqBKvQ5G0qOT0yKj2K2st2xl5s12STZ7nbVult7Fj6rWFi6kvW4fXrPSt7uzAvYqAFfvHxuq/ltIyPlUCZlg5kx64hGN1+/Y1du3LG22tJ3WrGoeNQzBEqH8HxSeyMzhOXgUFBHBgRwCD755AvR+0jyEfaEKxU5JjSd9VHRSEgO34QoEAmcsZ4TW1lZs+5QRIAUWW3Yl198LF7cc7oBsLBbgOO0bFRcfMn2BS3x0Zgcp1vzl2xvv+gOw5t3Xzf5/7ZSObVyfc+KxW1hm5Zdvjxh3/7WuzY0NKT7jlz/bW9vub2lW5ArQh4np8dkP1etWJHTL/7sDh3LqdpX/x7p+STriQrMBQl6CFkmu3C9dmzFvROLyVanB2WPEoOiR7/tlxfV5o7ApGyTdAUDLAyEksGO9Pk45Byvltbs8y8e2Py89KeA75//8CdyXgCYUiRoHXeg9JEXZ6CJZAOn2gdH4CW1nmgWPvUzmC4nqlor2t0bV+SUj9tXjx7b9VvDdvnqsPg4rrbExZd18QxrQM+kC458xqNckf09DNmj+1/aq5efqc5hm525Id7pk70u+lonX88qSXXdpLpMT0zbe9/+jr32xm3PsJkvHlr5NG7PViq2LvDdlnw3pYOrtY6VC3mr7j20VvkL6fSq96+3y42PN84/csBjnrVVeAEd2NcXkQMzYgnRl5lR38JC7U8lZY9cOaLR5XSpX2JyRhloYOCvtLdi6y8f2WB8wHIZOfjSgW/fu26PV1/aH/3FL+QMnNrVK3ctffk7VkY/FfN2dTZu6ZDqLmeaNY3hUJfvB/rspXgmHbfx0ZwnX2G90RcPXvnzBmVvh+UgpBIRz4Z7/8miyiZUuSqeabi8Os6RDSf8Fz0e4MNen9m5e++axWXLPv/8oW3LnjMT5JMNkqfBwbSxwf3I0LB1Div28Omq9Ud6fdCcsNRwNG1vvnHdtjZX7OGT527b0VvMjDNWG4uqfllCVeWkyKmJRXtsY50QfZIkMWPZ7/YSeQBTkNJ8eESYUsKxX6h52O/0zISV8lu2vLlpXSpnaDDuclSpnMjPiNmw9EGjFiQMkSW0/H7Z9ksVtWPAXn/rdTmtKeG9fYtKP5PIgpBfEcOjWQ5KBx662hKeZhCAWeWk9Dkb+u4Wa9YdDlkszGb3MfF3jxVEn/1i3fs4k0mqbtMyO23JYd1dgb4QM79dvj6t2ey2mYVJOb5RuyRe7lpefH52dnggZtzz8C2Em7ABIhoCB0X/xIgeNiKvPKHGD45MylvLunKDGfFUV149ttWXLwIQdIT3321HXYAVnCnAGeUK9IKI1FC3jRhpybWDXV46eeEk8ZmH+5+Mu6+zUr0AJ77eR8UEnE64h+5RHbudoQKHCyNJb8JUHufKM/lN37mVsmEoRld5Fn+6WPXQJ57PGa9DcARXBEDDP1Nv/4FvtOHiWu6U8dd3hDZgbs4Hohy4TpzQu/5BqWAhP+UGV3ndKVfnHRhz0gENF6gEfYdRg+l2CQbnuEV/XlJ3yCZGx+2KjMHq8gsBrJhNTI674O7vyQCfsSN1yvrCTK+ySNDs1mt37frt6zLAPXKUXtnzZ49kFHbF8OzRInAqhcooJWAVtUR6acInBwbYLHXMrspBu3L9hqcY9RlKhrLOaUN9/6oP6FotH0hxV1UnQpGCpCPNVsNHLY71PehLkc55gnqo5lKy3h9OX2gb8AHAITc+bkPDw0Z2JAdJusbpr+u5hf/9+7/zA05zSn5dd+c9DnhH7aBW2A8/ztvm/MJnrub7eUOQIRxgbqI9mArAcLnI7t37uk+KqNW0lZcrtru3LSUbhDsB8AmNRSmSbIEUysw4B/vYiM9FZH/G+XHxCSAE+GFAgxhvMoPB22zOW9bzSEyBLojIcLBZIDM+MYEyQvToLxwbZorY0LfB6K4Ma+i8L1t6pq/ZUWPbDabdD60nTEhcv4x7yJ084ULvf3gZx4kZGmKiQ+F+GRNSCMvZYrpfugxeYe0NVCOTVl0AjA1HmQU/lqJmXzxmu26/dt3SQ3E7FqBG9ghhOSOtLETXP5w7XyPYUdvkmNA/zI7gcHDBRWrjgQj7vGVkvGS4fZ0LOu58/5KeqIBNv9ONdOKAus6J3IIQmZb6PP67fViV8xFkMgSMIwMnAlrst+LhOaJNn9rFmiusH3T3F3/wPxZR3xmwgleQW7J+srGwhweJxiSECOQAPmMGR0BLdUV3ooPQPziJ/cTr97IGM2xRGWEM56e/eGZf/OJnFus3S0ZTNiPQOSmniY0708kBvSctKh3Szawfg1kDceuPC0wzEyXDetISb8n57TCYs7ttf/oXH9rq+ku7evmSLeVP7CM5VIfHTec/9C0DdKqcyz42BaeVfbMAFp56XXVnWw34ifV7ADeAw0h3wt7oG7drqUld2aNrRLdIn/XodSIanLbUvzGz5mDbGsNyKOLMRJyK3+TInkr/yIlitFeVEN2YtRLdVBXWT/FCxzI4ht6GloQbQ0v4lNTcDPQwwsvAAjxASDT0bLXP7ONPV+yTnz/0dmGfsWUc8BQvZmzpE9rEYNJ0LmXvXpmz6knCSkdEcPQayWHWBPJYG+dgS9cSqgRvQjF4xZMHiCdHBWbeEgA77M7Zw2clI6lbq5q3o+aW9XUfiY91rerqcqjPUTlS0yOD9p1v3FMfxmxrZdvmp4dt7s179t/+D//Y/tkP/8Q6XUd2/caUfee7b1tCgBze87B9AXdCsCMR0VhObFH6gCQPyYEhtatf4E0OqHgY54pQVmw7eiMdTxibMZcFahh0aEiH4NCSlrhYPrRPHr7yjU8BPdX9DT1jW88MbJfvNSZeGWVTVdnBJjpMjZyV7fo7v/vbNrtw1fuAJBz/XKD4w8cv7EBgnzVQ6As2Xs6m09IB1+RQJPTMtA+yLC2uip/UH3JSIrGInKWm+DsmHiG0VQ67ABoZFaU+VLZslK4bGhp1fbufZ/uRbgFIAcws6ZhHvU701dFx1Xb2Fu2whdwnLJ/fC1JLqy7JdMpB4u7WnjWkb7DzzJazyekvPnpkP/3Zh9J5VdGO2WaWNKgzVSaHDyogy6KF857kBCcOpmJtGoMnJFjICesVinvWJR59/dY9D+1qiBYZAfHbt69KTkKe2axYqNjb7971lO4//fkjYcFj+8//s/9IDl7b/u//zf/DaqVdOUVsokqdWacMXmPAKBhAHpQuuDI7Y0vi06bo9ea3f8/i0/cE6tv2rW/O2qGE6Me/3LDltZL0cktObcdKB0Vr7sqJKn0l+h143dFJyBg6QGIoHUivE6bL2tE+6aaEOwE40mhVqAHvQEcGmsC6OPe+551og16Kx1M2nBsTz4assLtm20uPRcui+gbnW85cvWWj2Yx0XNQKrR5LTN6zntigbS1+aZl4j927PWe5eLc9e/HK9oS5yC53KN6eGJ+ymzdmpYO6PSSV7IQkZsjnG76Jba2Wt8++eGqHJ2Au7MCR1RtV8RgNQ78Qgonco096bWJizq5dm7Wu00N7ubQu5ykv+92RgaKV6H7CQnucBqxd6nQObGll3XkdxxmsgA5nbRr4nrB+z6Yqe8Ugz1AuLdtZO3fiej1rayqVkI3uE2835Ng2LMKsj+iIeUnEZaf2DzwCIyN+JV05a0h7ZCtJZPZicd3KsusjuSlPTf70+Qs5OSRGYR1fwkhtTt1KxaoPmsGnQWZNHPUmKlHPSNuNGzfs6lywn+3qyqYtruTtypV5Oa15PWPDMrmE7W3uyifpt0x2UL5ORViCMFjW9eKjyA7IuR2UY9aqtS0juZybHbaVxZe2vVMKBgfVXyMj4zYzm9M1BzYzc826Xj1/eNbVLjkQJVTmWIRyJ4p3su+I6QBbgTMhsCKDS+aORDprMTE8TpWnfazVHKRwPWtfY/Ica4d5W1t85ou4vWz9hoHDgLvTos8+I4UBR6lLmNyJ4kkYQgQd4ywBwCghbH6fnoNxZG2GTyfqu8TGwlLoHMQaM9LQL8FuCfyxIJnYfTeq3K9iud/bo+IdRNAT+gcAgokI6dAbPOrCx8Eu5cGzKMe1jAu/KzkZR+Lwdcp/V1Hc7p85f/7xa8E+/+rlB9/On6MTbuDOX+cFclI/yegFVXFBg6F9vYjay/QlSghgFpYAZDMZV/KMYjPdTzjj8FDO5ubmbXJq0kgzvJffsKePnjoDDskAYmSXlpdte2tXzB0ob6AWxh9pYE1QoHS77fLCNXvzzTc95pRNd1koCwD9qz6oQwDeoEXQTxfnWO9EqmlAeEPCGCzSF7+qkzwcR7dcOOMYz6DAwAH2PuAlurmCFHDL5nJyoHISJBkSvWgrzwLsALRYp4Ix/3d7qI7nL+pClWESP6O2wh3OIvDY+aVfX6cfLgYDzm/034ntLQuEMJLLOp+M+IQZQ2YlSfaws00GKekDKc5Sqegz020BOkpyGZIyP5XigR+d3uI5aMwz/LHBk/wzj/X66HpmcHAaECJmP1mnQh3JyJYiu6b6IAivCGZbAIRtlL/4LcX+I9IpRdKty0mmLugFlB/PwEFDNtl4EuNHmAMzLegRkgUQl4+BYVNlFjrvFwsuu/Q9wII6wt+RWMxHUFnLwAwFoBe3ED2HfiIkh6xvl6+N27QUKU1gVgsFzP41vvGnakcP+SyQQGGwzoDPbOpItrAg+x7PBewA6JjRoHzCZbi3v5dRvlHVVc6MAAiJCHwNiQA3uo1Bl1PRh9mYSn1PRpz9bEhrS5uke9BPPF99EOgb1h6gv1hkLr5RP7Com5FwT5kuYByECBH6SjptuokZXJy/PtEzblGBRMIRk/ERI9U52ZqYwQHoMxPIXBxOFTPoyCLr5hYfrtgXH/9MdaL+gdNSZaBOfZWQ4zKRiduN2SmbYR2U+md1k1HCglVqVV/EfHV+zuZmZiwrUA8I3Nwu2tbGiqUGwvbPP3xm//KzX4r+JAK54LrgI84UH8hkyCi6Jx/RH2wTDcupiqT0irvOOmsf2/Rp1O6ERyzbI+ddDgFy3jcQsbA8PwDi6eGJtQTkCGHpSp1ZebRqpYwc7ajAgP7QEW2BEUbUoTq863t4yeADyNDtjPAHgBUbwNpNkkn0CCSobX3S40dyBM9YhC8eJnHIWcI+/njFfvmLB3bcBrCoHihj6TLETR9UlBw15y+51/SvbPXUcNYuz9+ylmcuY91gWTp9UcB3T3aN/gyMCGstwgPj1j8wIlrkrLtPjqzKPWoUrdNYt1S8SzZEdrzasl2BoLqcr77utiUENLC0yDIzqGEBmkRcNieVtJPDblvf3BFFWvb+G3fkOOsZiX6r9ckGR5vWOmJUmNBV9pBiWQDhV7SBJEBsRkyoUBB64yBbeo1NXmOxlPMbGSX7++Oiq5yrQ9FX9Exn5GzpurB48OXLZfuzv/iJPX78UP1BOJlopb4RonQZF3uKjoHDSnKNm1PT+OmuN2Ki4ft3X7drN29Yj3jk0eKa/eirr6xLTkVJGIL9Jan7cG5c+kaOvpyByYmcvf/+PUtn0/bi+Sufobp2/bIcmUnZpYonwWFxuq8nV9/19guzSG8lBQ4Le6wNyVsySZhwwvUgfYMNZyaXDKAMaABesW/MMA5KV79YfG7LSysqu2VvyEkdHR+zv/jzH1tBDmNK4HBPztPS8qJALslrpJPkNPlAt3Sq01rtJ+yXVO4k8hnMDtnYxIjqFHXcRgIBQpdjMeliHVvbu/ZP/ukf2/2vPrcjlQWwZfaN8MqMHItUOiIHb9sK0s3lcsX1bTC4ErL/4r/4+5bIjttPf/qJ6lOTbpXsH2xLxogeIQRc8qJ+iUgvzsuZ+Mabb1mIzMLHUft0zazcPrGBSNg+eHvG3nln0sNIf/bLdXu1KrtUrwsDNK28u2qt/c9Ee9aNMpBCrfkv0HvJ5KBNjs2JnszodtnK6is5qiW3KbSfhEIAK+wkg2k+OKjbWZOLfsQBI1LqSP2XSKTFO4fSQy9t6dVDxwUR9UtU5bIOaHL2hu3KaV8mI2Mf6zHbPiP0jbdvW0pOxp//+GNb21wTfcTL/VF77dZNORbofJ586rTeWCs61MGOsZ8WbWCPsIODuuuOrHiNlPekgZ+aGHP6MXDMUpV9ORpgVwa9kQeyqkaTfT6RUdqvifeZOT9ze89avo3NTbUxYtcuz1mxvGeLcmh4Hv3Hs0gcwqbMhMLyHOjqEwP6Y8CPxGTzl8Ztd2dbNClJNgalX3usIt4cnxgWrkrYiRxRHF4GXxks2t3ZlANel2xj/wNdFAknVIcRX3e9tVeUvETVB8H6+8mJCRsfz3p21rWNvPkWNNmINaoHtl9gSUrCxoaDgfuTo5ptbm1Zq9Nr3/qN71sydmYPP3/ojtPC1VnpjzPbz5dcVo5kcxnEa7dqtrq67k47y4TGxSt3Xluw3c1Fld/Q8ydtfDIov1rasp//4kvV3+y3fvd3rWtjc+0sI8E5lhHBSSmVdqyU3/YFvIQTkHWJUVemft3JUYNgUBQ3DhBrivqkeKcWrtiwOhPFSBYNnJeN5Sf2+acfCuQGayZIq82oMMoMw4xy99AAKUZfxKv+YYQpCKOTkZdSlLlQQ6UE6TI9PwDDutT7UmynCwADiQFGrgUCpYBZpMriRbziav3AivJojzonqr8qTtF+P84cUEed6AVyXk9R3fxd1+rNxZDfeRz/U4fg+SiIYGYOmriBhiZc7zTCKMAcegbP5fDHAI+C6xxg+bv+06WUewpzUkF+Ufmc6waE+We1n59gcH1PyPufm74kp2jGesOn9vzpEynthrz5Sbt8dcEXE+ckAPm9XRuQggbokI2IkfHVtRV78fKF+rssoWIXcWCinq/nImw4q14H6q46sV4CZR6WUQNIvfbaa/abv/tbNjw+GoDT8yb+1R4U6g3+tSMAdRgDQrFqAgelfN5qUqaunAUKMVQc8CuzK4T54UABPi74h64BwMI7bMIGGGANGjNrWRmHsWnRVMqGFNgNORPs/8KawGCB7V/X8etE/PV28xneP//mP6HAAgcKfrg4B9M6j8C/3n8Bt8Hv/O4/6QIcgy0pz1eLr6SYiwLRjM4H6w4pdXtzW6BrQ2WpFClTZpfI0kd4LHT1mVwqpFdQpj6LCXhKd1AZfw4jdiR9IHyXuvJcnB6uJP58cHjYF/MSjrK7vinjv+MDIEz/M5CDHxAs+mYNFbM07MpedmCEcWDNDeF5ODHU00O09BtGmL5nMT6DGzgatL9foAmjWJIjRRIH+EHi5WNvapF4IeQOOAM+LC4OZl+8OU6LQ/FcRA7U9TcmLDtCBjx4DB0Q8BfXu6MjMIZt6A2dCuThNEIe+onC0B2QjhkvPV8V8AxviJzq4A6dSmVwiZA8ADO60vnX6R44W4HOCdalUr6kwttAmfCAh3moTORF/zzcioWzOHAOpnQNo850DBvIkp2KmbmWHIF0OmfJgQmve5P1I/ojYQFGn/s7R2RUBBDpXaAxLJ3f1RURWDyR89PwQYhYX9a++ukz23r1wE5CHell6XvZgR61SVpGzjE8cWqvL0zZf/gf/V2LDM3aZx/dt9Vnj9QnRza3MG3Xbt2wpHQYMzMdOWtFAYyawM+LFxv2P/7oM3smIHN8Jifb6apDtHAKwzOiN7OTgeNBINSp3ZIRnJdT9VB8sa17oBVOQFUyXpcjOtgdtSHWH/QmbX5gzGYTYzYxPG7RRNTajSNrlZrWLSc1nIrYYe7I8sNlq4fberzcP0InmeHSB9bsHkkXnZy29GzZOHUuI7xES/jGxTAAZ+hr5FHnyCqH6JB2eHmxaE8f71o8Fmz3ESPETzKAc7+5sW5rAoEsgPYIBPWzO8nwi8qLydnPZsfUJwkBqrzs37ps7IVjJyeuP2W9kVHRNCMZkkMuh5HzlI+DD9gWhnS5OO2UZWP3pAN3rVwiFX/DonLukhE5mWpBv+7NZrI2OT7ugH1DdUuHe32vowGBnN7EqcVyAqiEMqpugEISrNBPzvN6BiPqkUiv6MLALbqq2x0VBgQI6/LwdnQJsiiZikYEhLsj4m2Vp7qQzMNOmaUOiyZd9sMffmQPHj0QPYP1QvQ/YUgu3+qf/mhaND82aRibzmYs2t/tTg4zawuTYzYzO2MLl6/aR4+W7H/6+UcCsf0+I763uy5+kQOZGtQz+22IfYeG0jY1lRPwZZ+tE/v2t991EMYePsxwtBodD3smMmNLOnVoSDovl7Pl5SWB8i5bXVmV/WTmYFx9NmTr0oHMaCwtrdrC3LR953vfERitOn4q7Be8f9G9TTl8wyoHYF3XM9jq5OWrRfuTf/Uv9b3ichuJyrkR4M8NDvnM0/LaovMeGyin9SxkmaF1BpoySdbC9dqg+pKInT7RdXpm1J23tZVdq/teRSG1c0XnGnbv3k3VdU90fuhhkmRRZIARe0o4YEzO35F0RF54g9no5MicpUZvWCw9YeWdZSs8+bFFuhuqp3pFfBsT312+JMeN0Pn4sBUOB4XlopIrZkZDdvvaiN17fdw+/GLD7j9YdUeVEK1Kuarynlvr4InKEZYR4wYz0eAuADq6pldAPmdzMzdkc1L27Pl928mzjlC8IT0di7POMOr8CQ7CVHo4qcogKyV7S6G3SLjFJvDJJMlXinJSH0i29nwAoU/yPDZ1zd5+91uyLU37+OOfClttqpxum7l028PIhpI9smtd9okAPSGIr925ZteuDFuzwZq2juOMldUdK8tRYoARp+ralSlPYLQve1WpEf6WsxtX5mxne8cW1zekp1krFXLnlAQL2AmwEKGxyAsC446PXiNjORsZTtvWTsn39KKfg5BZybFHADDYo/ZmU/57bmQEQG6lA2aETtwBJeyXtOLoORywublxi0l219fk+GyV7VB9mZZTNTaWER/W5YCUffPclj4zSaOaiObINtgYjNLjNP3ggzdEw5b92Z9/JJ6pGolUwLfphGSo1bZmR/WUTjo+PJUdIc+C7JeUB3oeHI36J3NiIsY6LwZNO5LZlGQqJod0Tc9uyZFN6YlB3w5In5I4o1RmBlv3q6yw9Epcep419aw5RYcuLFyy8dGk2t5jh7J1JcniV589Ey4J2W//zg+sa3dv92xYBspHr1SLsxN1pISTvXMazYptbax5hhhn2Aa7+2MMpIycQZ2+eg856PRRNDECoxvE9xf2N3wKnRh5mBGFEY4QMwtcYTfztnc0QuoL0U9wEnBe1CAHDKg8XnqGGgiReCZTsReJKBACFokx28Lmiigfptpw+NhPA/AEEPEyaJ/+uMcX2WPM9Gw8YZ/ed5DJdXpXJ6DcASIYOF8ToN+Cbg/+o6TgQwBsLr7D+H7QFgrwGyg3eP83HQ7SuJRbuU6vYJJLzosUeEQKCRqiCF05qDLs1cI07G9877ueGWRFDhEpUXEICB0gm2FbRpkZwMIuuf+3fQOxerVhtab6UrSRSfG4XFFCtFC5oi208xk+/UZ1iLf2mFYx9OTElDz0MWfG6dlJuzQ/78YlAAR/HccF0X5VPn1WLRetnN/zkReUDwoH3gPIYmC4j//11WmFkAV9pLPnHeFr9AAgCKHOM4rLTMPw6IiEetBKxYIrAWYFhkfHfQoawPNXf1Af2vfrNITbgnr6IX5FHpABP2DOrw+1g0vP2+eywnd4FhnSFzWRC/zP12PodhTT9uaGvXzxXKBMci4Z96EK8Rz3eXa6ThCfrrNejs/seVGUA68ACH+trhdveoemnGA0i4EGRnCQB2aiSB7RT3x5POHhk8wQ49Chhwi7YoQMB+FQFSUJBOvdAK7shO9JInQd5ZKliYGWmvia0Uim+9mDghlaRn1ZLI7ck2mSmbdQWOB2YMAHhc5UJqlVY3Hx79Gpx6C3jpq+Ngr6ELLn2UUlb6RzR0eRqTIej9j11ycsN6ZypLM8JbmMPOAGMpMGt7fnVG0GRByqrKaPPPf1DrjeUmv0u56BYy+KsybMrYP0KIfcDAFIfdBp6EjWtlgkI8M9Il4NkkoAdnA02bC3m3Ab0aMj5/a4Q6raXm83jh3Aplv69kT0JbSF8DW6xUeIewndJHyoIoDeJ3qRPpwZAEZHJRO6nlk5ZMozuMnwcB+jiMEMl/hOIJcZEzbXheY4y2jAQznMpe0D2/7ZipV39eqte/Ouj2TthnRVdmTUmke99vjFmh21KvY7f/u7lpm/rjLpL/FWW/Vw/hUZpNeP6jU7IKtUu2kN9dXPf/6p/eijj2ybNSR6FnTywxkv4Dx3qEWFmPrlkgDaHdU7LP7bFA/fl81oyBaRMASAzQzrQSUvnhDviP99xlCFJLqj9sHgLfvG1Os2NDzkfHNYOxL4EJ9GBRqHwnYwUreDdN46oUMHBjj1hLVCaGhBXZBJZMgHC6miHFYcH6Im4BOAH0CRUJ0f/qkcw6fL0rFpnyWgr6E9gzvIByGSrBl88eKpeLKje3WfZBe7hQPELAJ9X28cqG+qugeHTZToTsthSqrzGcSEBzjHQv6YTkWt20PywkY6ceRTP4oG4k85UN1HBYGhLdsv7+g5Apbi+aGBfouLP+LRiKUHM5LvuI1OTNuV2zcEgmO2uX3f2q1NsQm69cydoi7xMuyOjfJ91QRwCWdDpqm/rwXDUQL46cVABo4UFXYnT/exbgudTcgha/zAgE4XAbnTk5D98R99JQdkS+cYjAiyXTbVvw6Iw3FLZAntKVv4rGojiQGLST4YLCPz342rV+2NN970WYulvZLFR8c8bJRMfiR8YVCnLZuTkD30MKjZKd/TaWl5RYB5X/KF59llCdlEMmqOjbOxK1lGe8VfewJsjNJPCtCnPB04GRZDvWeyzZu2s7Nn09OXBWAn7f6XD13vvvPeuwKtAUaCtd0eq00MKAD0Xj1fkfNP8pmqPXpy3/ccIqIHJ6ZP+MD3ycOpkH5BJyzMz9nbb7+lfu0xknmMT46KOU9sY11yJGC6vLRk24Ud1w0j2WHVO2r5Yt1S0pHM6g8MROytd25aPDlg/+h//Kf25ZdfiubsG8YmqElhlah0QEQ8FfGojnh8wPLCgUvrLx2LhPsT0ptzchoqVi8sW1Z0nByesKvzlyw8KMc0NWzFgy4rHIjn+4Q5EqKzZLTTPrIe4cvVTdHQB31JqS8HbWPZavsPVQeyzIkRUNzitcBp0Cn9x0fCaOdnr9vVK3fkSL6y5ZVn0s0tn0XEMQAnEkWAneqRbDLIxrrSZDKtdkRsY2tVjklV/XPVRnMT6jc5B/tb6rN1uzoxad95646lhYGL7RP74U9/bkurctCkP/vCCYskc5aUkxPtrcnp3Lb5+Wv2W99/18RO4tNFW98oyeEYtBfPH9uXD1fE4xHfF2p8JGGr6hcyBNtZR3XeFg2FaduH6oekMIp4qEwK/KZYrssHN7EeDOLRHvQNmG1EunZCzhMzogdywpgtJ6w0Il0d6u2y+nmCBLYiOpWS5t6RkaTTYFjOzeh4Vlhrx/7ip18Ya0fRl1HZUTZYZl20Z6dtNlzekCPWYU5MTdmk2sR+rDt7RY8WY6N0siU7tsT+oGfFlyTsYFsM1hejL+kzysKpXZibUR3bctRX9GwXdHrUuxl9wTIC9jRkgCQq5+mdd9+zSdX9wVdPpIMPbeHypGR9314u7tmQMNzoMHuFdctZ67WlxZf2+PmabGiX7F/Cpmem/Hc7lu6RzJAF8fCw115/865dmsnYi6dP7NPPnnhGWLDg7/3ub1vPf/n3/8v/CiJTqBtVESesBvX2C7DLyztrHQuIZ+1IQtZqQyQaoX9SfMwMMatEYxkhIWtMtYZ3mxfRtqwiL5YwwC4xL+WysV0qnfDp4V4pABbLEjd5xCJwcfmF8yQ04EzvoX2wgd59VkiWxw3RORGhNTJCBh+8bmKGPZRGDNLRC4fg62vPj6B7ZNSkgCkT4adNPI+DN0ZFPARDr+BcYAbdsTu/xq3geZ1FDje2wRE8gZe3xYvgbr24hY73ep9/D67kItE0+IRzR38Q8gJzTIxMSeB+y956446ndjwTSKRdxKiy11KrVZMRknKK9RvZuhaXn9vHn3xqn37+mX366Wf21Zf37eWrJQl7wfukIaPEYkxiinEucaSgK+qZGasRKbIz9SeKFRZn1I6dyCfHJ+3NN96yd97/pl25ed2dZl9PIOG4oNVf3/Gr8nkUU+psfMpGqYQFuaMsfgxGkOAZXXjOL/SDr4vTuzu0/OOzLnF+Op/9BDhD00OBN4Snwn4XjEDhPOUGXbn+9Ry/TjuvVfDJGeTiM2eDNgSOPkzEy38QTYLrvuZLbxezFJIFgSsGKwDcfqurVso6lVI6ktxWbZ8wSIEMZp6RG8rpOqeZuwX6zEihyzuDDirLZYvzlMU7vK3SKZfq8TvX+uAJv6tcX7AtJczoLFUnxIV9p9bXBLJlGAkdrDB40xBPdwg/abpeSqZkwAUIPImJAAV9w4beOHXMctFvzKSyjwSJZAJDyM79wWbUZHMTdhUN5ATpfugRkYEnHp+6d8TrJMjpUdPr+p21RAAvHB7PDCaZc7pJN/QJSFy+Mu/JWXq6BNxksBj1Z6E4IWMkpqFM3COMjZ3K2ekc27FAAMDFs4cyCifw12mTebAlIxGxTIq9N6YEREZl3MZsKD0vMHXJ0ilmQ8mGFVO9AOHdbnT6BXrZfyok0NLTIyNkLIyVLreIjAAAFSdYevRIdVE9AJw4gyyYZ8bDs501SgKgdUukSRAh4CMQzboYMggyG04WPd9LT+0plwiTFZ0icsqkP+l5smzBvQzCAHARpfx+0Q7YgFG8tPpo3R4IsJQ6ZdFI4JdyxR8N0ePBs0XppC0bTPTbEDampfLEAxvPVuzzH39ou0vPrFPdt2b5wCr7+1bY37U/+fFH9tX9D8UfZdvNF70feX6vlAIv+X0W0XtC4EWuh12SQZ+hJ+BZPTchvhgSuC1F09ZWf5HOnVAiFkQT698luzEVyth7mWtqndrfKUl3HNtQz4Cl+9PWHxOwIg0wekaA46x5YvGOgF4nIXt4ZJWjqpygtviOFL7BiK4nSpJugld9TzpVGL4gJLW3J6H+aFtZIGhn78B++Gef2dLLLacvdWMwgT0L4Sect1bj0AcqhzIJgbKM6M/sG6OnUQGtAV3PFhOHVquxPUDFeRZHWIhFL/GcnPjTY8nCYVltED+KJwCqvZJH6uT7ORKGykCJbDwOfvcZTiX8cijZqulxkmm1pS67XWofy3EM2+S1rGUuieKDY9Y8BuTel1PWNtbrqbUCbaIBqkkgl82F2fj1hA1YVT9AV28fAwySN7cjwhbqL+yPWi06sEnssQ+SsTWAA0XpBK5h9JjRYt/+QFc3JKsvnm1ZrXJk/bJZA4PXrC95ze3CSVt96QPEO7qnrPuZDQVMMRMsXSlhabMeQnT+yacP7E9/9pGtrGxZp3kkZ6ckx6nmG9z/4R/+bfsbf+P39DzRWpgjJhFf29xwp3P60qylkzHVjxD5RfWjWUs67enzz2xzfVnVJuHRhhXyy1aSY9FpEBFSsgHJxnA2Il4oWPOwaXfuvO7hZWzJ0SMdfSpsFRLj4EuyXKK4X1Ib2MC0WwB80z794jPX4U4+8S1RIoRA4kABhFknNzoyYn/wh39gg7lht9u3795yfikUwA+nls1mJEg9nmTgP/tP/2O7fueWsMNTHyxgTRc649KlETmC+/YP/sF/a89fPnewTmrwiJxn+BzsBV2P1Tck9SDhDg7567deE9gv6LVn+3mB4daBQPqYffCd79r11+7Z1kHLvnz0zH7x8Ue2uVuVIzUvHRe2uzdyNjkzqHN1e/5qy8E6g6HMgOc3H1h1n73EsH8MQIlnxK9wmZPBz/MBW4Se6vUMeQyaskQhlczIQZiyQTJOp7I+ww6tCN0jnT9p8xmIrlQJ+RIfSF8SuoktwuEnDK3bDi0im5CQ/blxecE++OBd+/4PvmErL1/Z2saGfu/yBF2zc/O+RqwgR4R1cGPD4zY8nLIhAfFsqt++/OJxgFH4E966ujBtQ9mYrxF68Yq1yAW31czAjI9N2/e//01LybGLSd8zMFEqsxaT9oMrAxwvMVI/CKMLyiXlAMdi0u3qI0K2ZybH1Ha2GsjZ1MS4DyaSSCGturAmGb2VHUxZWjzBdjRkLAXft6TvRoZy9tabN11fLi2v+xIRr7fqj4wzECfTI9kXr8pRPj3psevXWJs17bq2UmXmUXpN8kLUG9EpafaTEw19QoVBUOkWwuvJwk1k2UCYGbKIZ7kkURo4Av/g676VDGdJdCfbzHpmBhR2d3Y9Sywzguhdtt9gAHR9eUNOuvmscEd2PjKQs2996xu2MJGxve2CZHVHtChavrBr+6W8byn0anVTmLklHmhZXbyD7pwYn7iYgcqpGiIAiEYdABhu1MuWl9fN5rYIAozLwnIUrL9QojSed0agpZwhDouPicOGGVDCCHOoV8ZdehQwpZ51Q0OYGMzQFrEIxYLwgCxVw50Rd5hUH4hE5/AdhqBEB2p+aXBC//v9F4CSzkNwuN9Pc61Ai1+n+nA+cJ4kbCIE9XYHAtmTMNB+H233+7lZP52DRa/LeZn8h6i6jPJdH6gt34PwvHPHyX+mHJgbg8YNGDTeaY/OcZGUnB+6gI99Mm65bNadmrn5OUtn4lbY27GlV69say8vWrPfDSPSAokyHIzSE15DiEOU8EUpr0aLtQ0YI3+AP9JDovQKaKDW6HmEL/AjV0VkzAjnICxgKDPkyuSNe2/I684EqajHA4dCD9b13M8/tcdfFwf9R9HnbfpLH6IcdIae1E/PPJEBbQkoF/O7MiR7Vm/JgZKiuADpF231/qONqiKfg+KolN69L+kbzuMkUlcuFI30hZH33MiobwSbGxn2Z/uNf+n2nD/fj3+9jKBtF+d+dV3Ab6qjmAN+4qegvvyoUi4+Bszv11ys/WLowTe6liOMEWWUsl4hLfOxT48DtiBMfidv6yvs5l1wBwqQwigrgHJI7SY8h0QKu7u7Vi6zqzuDDaKp6OxV8joEdceBDeRWX7xO8LF+03N8kKKHUeNenxkinAzHwUeGdR907XH54D69GEDQ9Rh6D+fRn5tGlc9MCzKD405a9GC2KqgPKUbZ8yWeiBmZKHvUpc2aZIO6SagIW0CJYuhzAkOkXMa54VwyTWw1oKUucL7rPMDCaUI3avWKFDtrGXplcAftuz/4ni1cvaF7mzK6Zx7G2i1ABSlYX0HSHG+7+AqnDh1HJrtIlBkP6cATQuOOLBpm3ZJ0p9p7ovtYB+YzdWqMGxKdw5ELwJD0poCib4oKnUWPtpQ59CMDIY4qMkm4FmtpyNZHkgt0MuFezEQwy8F1hK3FY4PS1X0CEkMyrmkfzSyxMWV9T20/dh3BKCyp16UW5cDKQCVG1ffd7mjTNsIlSGE+IFrT5vzuhui1aV0hgc5y2/74H35uNQE75CuTCtnsaFr8IMdW/NFSX5A6mN7NyXl967Xr9vb737R+gZxi4cA2l17YiYBupJ8BnKjV22cCtk/UfvGh+PNHX6xYs0NcP85hn8uQh5+hhkQTkiL1hYL1W/0MCor3gvUfZOdTn4v3ajU5YQJGhDbh5AyovTN9OftG+roVjpr24/JDq8vh6FP/TERy9oPx1+2NmdsqM2qNcgvptHBCzvsAW3uYeEdGurtp1VTV9iN5O4yIv7vUjyobWWZ9S11OZ8/ZgM1MzAtISG7UV8fHvfaTn31lz5+88E3dAT4Mivg+dZkR8Vewpx1txNnAYZ+ZnvUF0ytry5JzObkC/8yAnaifAfvwCn14IZ9s3tndJYfuLFh3xOlofNwiqSu6L6qKEBpNm2SPHOCERaszi4XrcoZL6pNdq1T2pB8YTKDA4D8A27VrOfuN37xkrF1CD8GvhONZFw6Q8IJYk9Fu+sr1q/qJkGA2uz4UGGYGl9klBg6d7wmrOSOsTzd2s50A69IIBVZ7zoL1XheDvnqU6woYEojx85/LKTlesFA4K5mpCcd8aa3apoMe2o2OourOL/obkaPyzs07AmVNe7WxbR05Kjyb8C+cO19nrDYxm4JegnRX5q/Yb/32d6ULkrb45S/t+s0r1idgDWjuklPy5ecP/HmXr152nZPJDAgE73loHntwHZ3WPUwZGaQWOAuE49Zb6yq+11aXD+3hl6tWK1W8D0lHPyQdc284a9+cHbWxlMprHdp/LQfnFy8XPdOkdyn8Ib0VG0jpS687heAzQrR/7/d+34Zyoz6LcPXKtA3Kln+h+//4X/7QutSn79y9bm+885aniZ+9NG4//+lHdv+rpx6VQXjUXn7dCsVNtyGUSZgg/Ulf8HCfuVEfuQOi3+hnZjSZ4SErYeuwaqubLy0l5//ua3fs7p3XPLKF0E82yX78+IltiP5zV9+21Mib6idmwN18WEPtqBzk7awFPdhnry0nuSCbti8dLB2oso/ae87bPpjIPwzC+WcO9MC1K3f1PmDb2zu+PgfHkWyFqGpPUy+9hN4nHDEh2cNx39xeUf02VA/2G521K5dveqhz8Xy/vFatbFNDWbs6OW23b9ywd771nlUlj/+n//N/bY8X1+zN9z+w8fEr9uzpVzY5Kj3dqYsP1r1f+SPCJZWM2tZW3sE5yYCoe1JOayKe8dmQTDoi2Tuwxy9XvB4gOZw9EoWx2Ssb9ebJMCfZZUa3Vw7HYDom/bAtPXBsN69ftYVLU5bPkxSm5qGf7PU0EO9Tf5ocRLLckdhCOkO0YLB0enrGrl+fksPPeuiWdPuuLS7l7e7rd+3Nt67Yo/tP7emzbXc0I+EuH/zc2yckjgiLkI0O51SHAZcbIqcYGCUhSCouh++gpucRBg7WCGb6wAhgFT1d+oLZaNbjsd42JHzCfl1HrgcZ2Dk4YNarJRwj3Y7vbGFfyrKfX5Z+PbNr8znb3Ni0te2icAN6MOQzbgzoEE0C9vCNsF2nku0zpjrEpDfbrpMCHII96RaNhIPlSLJ3F+sQ0dd7Owf23d/4/r/uQAVHAGJIPtCQ513eJ4X1K32WEkURMsLQOVHDmb3AkQKq0WAZbUCVCO+OEOXofwA2io9KE3YAw6CDWBzOQjdPRc11XmGpQFWYzzg37tFSAu8YIJ33fZx0KXLhhNZvwVVyVyS04nj+6ZtAmwOyoB5cwRooVKf4xUckSY2qSqvOAejjOsqCQc+/+Gihf5CEMSIfhPL50/y0P1vl+ndG7PwcLxH//DOVdZDrX3TAoaKDbvPDZ0mcMr86UIQINfaP0Ju0FGJaSpPRRWKiD8V4jKZjaBFEwBeePM9gepQ2Uryvo/BP+kn18Iw0ciahM8wwIODCBp1spsmCdhYcT4zN2MzUqC0vvlQfndiluQX7zm9918anJsVozBwGWaJYS8UsGXxAfVmjwhqa4LhozUWj/xcc8IOcAcC9OkdCJqMrp75yUDI2SmyqHj7CSN+rvf5ERi8hgg5/02/OV9AUwuoigGfgfPzqcKUv2vhCxaFBz+qUTCWsW7RiI03a+Vd//Hodgs/wPEAk4KegBy9CTJ0x+EG/wKvwoB9688xG+g05Za2Rp0UWr9PmhhyJ9dU1KZZVN7jsc8UeGEPDI85jq0vLHi/M5qgoNkAP3djjoWbMxDDzidyc10vPIgwIJwe6EObl6cypp19AhYI6YvRwyrmOkVMfvKBl+s66JRJ2EPrEvYy6s+Gur8fSMxjxY3SwtLdve4UtO3NnAdkPZmHT6ZT6Bj4W3+v57BV0KECM4iZdq6c5l2yyjo36khUI/sUZYi1DJCaHciDiIQCqpZyDQ58Zx0ASqkyoDOEHUJy2knXod37vd23h2k39TnIRyYC6BCcJcFerduQEERYQ7Gkk7CNaBgM7xMoTMgwwQ5fQTwAdZoXULDkyqq/IxsJ9348kEiSVqFYa3n/JpACK2gSfd8sYBEl0ghE40rSzR1DnsCjDUFEXkGBDYFZ1oR4nR90W6Yv5TF4imRPYTftIIHxNKOKOAHKtkbfBJM7ggHREv49WAr5w5BhZxuAAPHAYPa6dkXG1n9+ZKenuRQYJM+uy/YO6/Q//4C9s5eUjAVoB+q5jmxqM2/RgytoCyDUy2x2e2lAoandHJm1qbNIy43Jqx7LWmwm7Q9co59VG+NpsS8b/ycuXNjUcsbO+uP3sya5tsb5VdHegKLr2w9PincND0Vu0ZSAAQOnhiKIVjgGKF15l/dYZ+ympvqyfJIFBtjdq7yev2OvpBdsTaPiT/Oe21y660Za2kIscsncyC/a9yTdsMDqkignIRHU2zDPIrnZkO2REa6ivEnE7TZ9aPnZgPTNRG56ZsL1S3vIlgSCTcwfy1z2EXd7/aseePl4XuBNfiMbsmQR/MIuKswZvskFtJp1zeTnSPeFIn01PjdmzZysCNivqh14jiUXlYFf9EYwKI8A+Oq8DPdIjR4nZylMB+O7eiMXTNywcG3F5arcruiLYn5B75crIKdsVjxdcFwG8iXRwBkW8/RoW6Wft1mujNjdPBjMG39CxgnLOl6w5IIEBs9bcJPdAgBXeIrMkofyewVJOAwqMvggGuyQnwhR84jP7dTGQdwZA1hnkh4EBRsGDo8+d8ePTkG3vzVp+h4Q4X1r9YEu3q766C8yQkaN/5/oVSXmPQFxbPNqwkgAwdfBZbPFwrz+L2biWzY8N271r1yQjIas0KlaUHO7K5uzsl/SsHrsmwDw9MWRdrX1LSXZHp8csIjBsvTgMkuc4e/m0Xc8BzFt1gVvRA9otL6+6bmMNKOucSa6yWSh5FrJPfvJL21xbdXlKJhKy1WHpgIqAdtJSkske8SshcVsC8sy6eYf4EYQsBuF7OE8nem7YJmfmJBtyiKU7hsRHd+/clAM+6f3E+h6wQ1RyTvjvwy+eigbd9vEnX0m3nLrOXd9clI6qulqHz3nHCQb74Lx6BscuOcfiHdYVoe+pEYkMSPxBlkI2jeX8Bx98095673Xd12esF8sX9uxf/asf285e3uYXrlh/Yt5qnQGxmRhJZbNWcj+/ae3qhnQXzne/zgUpvUkNfiQn+bC1I8dk321NQIvg3VnJvwuPSfZnZ67Z5MQlK+wVPdsu61wrAv6ElSMf6DKvr5y+qGwKYbDLa8+swvYB+h1ev33jbZUbbOnROSTz3L6wUNXGhoYtJ90zPzVt3/7GG5LDffu//eOf2/y9b9itt9+3aI80SPmV5Luo6ztyPtbEUx0bG074EhR0GNntsBXDQxnhR/Hwzo4tru3KDkhepAs8JLKQt205M+AwQqZjvAaIAOiRnZQjrpoOyK6z92e1XrBS/cDCA+gGtVF080Fi9WFvV79w3rRHcnz66UOLJ3G6T2xvd0dlhOzW9Rv2Wz94x16+WLJf6ndm3KAlMtLPLJMAQr1xKnqO2uTkgK1vFCTX7MkYt4npEdtYXpbDVpXTmXVMRXgxA17sJbeV33f7LZXtWCssmufkh+SGsz7LLha2rc116Ur1rfhzbHjabt2a128HcrKxCW1b3hBWkQ9Be5lJxun1RGY6EZJTRiZA3+9Np4gkGiWELxe1YmlP+nLdCvmaReWghnpP5FCyv5+wh/iVrUnIvAvv46MMDo95ud2ncpbBBpI35ON73/vBRQgfu9lzUJUA1PiIjlrHZnBnMryxaNIJAMBk5AcFgNAF2c3oFNiPs7BZAJroYEafPG5cAAFDR8gFXq47X/ruThdMr2c6wFV5/EZyCZw0RrGYduQxDtx0zhew6xVcr3cfZdC7fuc3n7WiStQDTlGN+MNhCZwwORpYZL0ApQGwxhgwFhSAVc7hGFIQ9OCdtnF4WfrOcXGOm9xZ07V+Pc/W62Kk+Osr+Qnfgnc/x+wTz9VnncP54X5GoSOs4TgHoIwwtwVgytWaHahPAFyHoh1OA6EMgQPh3eDnWLfgs4TUW+eoL4+k7thTyidFMjeRGALg5mtTJBxkqilJseCAzl++bPPXFiydkUCrblvry/azH/2J/ekf/WN79fi5kbYesADgT0oAidP3htC0czr497/k4WRWOcdq4/7ejuUl3IQHkRkOBwFAzO/wos8+XTxTDOP9r/egD87/oA2G/OLdr8a4BUDLQzd1GjDP+ifaV5PhQkAZ9UUgg/79X3oEz/76XW+0lf7zNl9wI8/Sd2SKevm7+MHbpYu9KlKI+uJ9zK2+flCABcPIFgOEKHItwCst4xmWvJNdb3eXPb62bHV50dZW5VRJgQN4+A9+8ufpM4MdJJNxRx95pXy9vL68U2lR+5SZIfrB6witkeVg9pO+wcGgH31QQvQEhDNzwPonQuQuBgC4HrDOBpm0iZkf9E5UDglrQbgvJGPiPa3rWd/UaZG+W7BUdUCeGEniXuS/Lv4kpJfBE5QxYKkuwysMJecpKlCSEr1MRnVXipLRWsI4GWXatV4ZJ5ICAABJB4u+AwDNLcx5KmFm/KSuHKMRsw0v8TvhB9AGhVurs+8Tu6xH9WzoK5CsenekB9n4ljmYQqFiCbUvaE/b1xpQBnIOmA4JmIZUfrHUEM1OJK/Enwdrk8joxJAJ4b6+/5r6MCwgHotlbSDCpoXSI6JJJEymw1EbSI6pDjGV3Q7aJE0XEXiKRpLW15O0aunQhkcGJcsJgZQjD7kIFuSjhJlhO7FarW6VCpmUWIPKbAPrWNsCAIRgymDL4BNewjqRFwL4zIYxI1pqkIWvo3qR+AfAJoAVlfGcyNjErUs2+fp1S4+T3KBHeqUu4LRrR+wxJaDN846OTm10OGnJWJ8AcN2erayqHdQD4ydneCAJ01q5iBNTtmMBbBwpBv1aAi2MhGKHgrWkyAVgXIBeug3noy3He7W972vhLidG7W5qztKhAUuxLkjgsCrHZLm5a5/kn9ur/WWBEzlX4t+YAHzXsThSDiGbLNaaqnt/3g5mdqw5krfDrqrquyOwVdDzjt3ZB4DQBw8fIYPbdvtu1qKJfisVcQywrSK2y6LqL74FLE1OTlgqkdV3Ql9k+A8qlskkbH7uklXKNcn0hmQn2PAVOiC/HMhKjxzVvlBavzGD23JQEZZdZ/aTBf923HaQL6trh7Ud6z4pWkK+QL8cLeTz8JC0wegc+M1sWMDnB2+/bf+Hv/+f273bt9QmAWjxCEk9WJcmygrcpS2dGhGQZvCCtTvoa5kd/U6oLSP5nmhD9xDaR1+x/gZwLpbSQXiu6qkXqfkZtOvtZpZjQHTslWyp78WWhJGFI2mB8Jg9+OKBba99IRpJxvWsXDJjM7lRG5VD+5/8vf/A/nd/739jH7z/Lbs6OWlDckgZuQ8SmvS6DsHetgWMQ72ndu/KvN2cm7ZByeNr1y/b3/wbv2m/8zvft5GhrH315Zf2YumFp17ukryFB2O2tbNlm0s7lpLuuqb7WN+ZwfHNpmmMr+NBp794/lK0j8jpnFXbj+zBsz375Xqf1SbvWeruO5YRSK8WalbbZQNkUqgHa9wIRc5IXy1cvWOJ4SmrCxD70grxCM5RemhcdW/rHta6EN4pXCM9R+Y4tqNoSO8RikXiB3Q8g1qZVMoG1R6cUgbOC7sC3djYg5rA7YB4huyXa5JveYTnx4Wt4QBT2Jn4THxEH2NDwUHoL88wqr+W6Ek686FBBuvNPvv8M/vss0+kz/Z9YCCVTtql2Qm188SKZdH/BFf+1I6kt2rNiu1vPrTixufWqGzrMcxZC8BLBthD7UTtOmMG+Vi8oD94E0WFCHgd9R/1os7MmCUlPyTPYSkJSz7AoWE5yO70n7CGh33SGAgW5ijvWfmgoPNB2wMnJeORAoSDshaUAYpD0Zf1ukXhpg3Rak80xGHbqUiWenMmjefLWtqVLatXSu5ssLYz2g+261OfEfK56/vcLa8veQREJhPVc3p8DyRG16amc3ZpPmVzlzM2dyUrx2XIyMrINhBjoym7LF6anBxUv5+K72I2NNInuvbIkYrKuTTxU9NWV/bUr205kvPq96iVCgV7KBzHlgA+iCA7c1U8jwN3Jn3w5ClbH1Q8SQq5BVJy+EEmE2OX7Pvf+669de+meLImvi+IHqxvZr1h1ZZevvSIFSIfWGudFH68dGlCdO2y3b192y+WpXvBray3ldxJBxCKShZCbDMRMuNjwzaYGjCSbFyan1G9ZsUjY3bl6rQtzE+pTdK7iYzduDZrcdlxcjUcn3R74oeFuXm7fv2W/eB779ntKxOWkL2ckqMXiTAoKz5vEmJ6LB4YkNM2on4gk2zCXn/nm5YUL1TrLdWJzKodj+RiLbTMteMuJoIIfV1YmP+fO1AcAfvhbRDuAChgszEyWsTEeEO5SYsmkzKsBwIZMqqAqXPUBzhgJBlwjgIM0ojqPNfIWDAt54vOAfc+IqXz54KI4gLyBr8H1wRADQBM8TzHYZpAke7Vdxdi/5Hf9RyERhdxnYNmvVSQvqs8f6eOOq8yg71ZmArVtbqMdsMY7DxNDLDgnuorI+Y/XYjk+cEHPY/T/nxoxvevfwMu6azeA+fo/DwX+Ls/lQv0bN2nj5ymDOrHqA2bl7Kwm7CCiwXJjCgB7NxR47mU7Q4t3wPacJ3/UaCe53U6N3geziFF4mBKHj+biRFWOTNzySbEXBkZgFDoxFYFpp+/XJZQn/i0dvWgaOX9vH3x+S/tk08/8UXn2fSYLVy5atdu3rSF69dtnI1PxYTeEmjhjebwGvylD2gMNXmxL01Vir1WZfFtx2nT7IjRBaq8b/XcoN/5rHbqHH9+8KYXfInjSHkBnx2Lz5lxIrY5JYGKurNESCD976Pbevl6M/bcwOn8tz7OH/7rBx1EfVVH/8y7M9Sv6HXRluDMeVt0ju/6FJwTcvcBCIrQH21C1nBkcIhQ7HwOErmw5qHbR9cYOfa1QXIuPMxP1zLLUhXwI5yNMDlADjzjoFxPg2aso3JZUj2QX0KTfFGqdAGzKcF5wLRkR6+gXkHd+Q05xxkiy5NYUfViIAA9gUOoe+lHf5nPAtUaNSnguht/T3pAgTpY+0df+bot8QKAk0W+ddZOkVTE10ocip8lH6o8ugdaM+0PMGAxLjNwUQFu9p+iX0/FR3X9RlZCwvaQOxwcRvYBu7QJ2kOLiclZD/FkryMXYHhGNOZ5JG7wtYWSLRYgsx7B+1CGNkhwI7oJaNPdMWYXZKwJlyV00vtBfVKpFHWD6C96MfpNGAzZ94LNvoMRZ9K8IvvdMuJNRrnlWOGQ9oWScqZSui5kdTkXdTlxjChal4ybgPDa7pLtl5Z0zZkcGdGxP+Z9eXLSUrEN0Ut9gc4Q4QDthJd4ohk56hjreIKd+8kWd6i+OXXwxYgn+0cBhsbHBPJTOdWF0dKGPXz4SE4gAzJB7zXVVzvlgMeSYdmLHrJQtWy/ULT15Vf2+KuH9ouf/cJWnj62aB8bNQ6INw9tS6CE0cJ+NpWS/aAfau0zAdGEjYzO2CDppSMJ6zQBO3LQpeOi+p5MDaoNqqPqHgmrr0UjgFAwWIejzX5OzNSiW0V1nd84LNuj6pq1BCJuxqftjeQVu5tesKFwwuq6pywnZUfXPGtu2uPKsq+dGw1njMXuAMrEhBzUOcneaE/guMBH/QILEUSdGXt00akcngO7/8WWTY73u9P46nndjbvLvlrho/z6Y/aGEftugS1S9sflDOCAw2Os22nKqKeTEcnAgRt8+IIXjOe8p/8BtgPiz2GBoJyAR0b6P9ot54URgG7pPTlKbIdxVN+xnq6y7IPqLEB11hNT/xAWeOBlMQIdk7zcmhq1hZG0PfzoUyssrlr0MGTTowuWHZuRfm5JfgrC1SSgars8MdCGjiFs19P7U0dmQCUfzFowi+nJSeTIsPlzWH3V16f+0vPYb6sh59Nn1j3ksuGOQZecUZwvlhW8eJq3zz965CP/OHnoEXRMTE7hjHj2zbkJi4svjuVIx0gDLbmPhnvt5fNntrO/a40OmcwIKWQmvW3x/pBv2MnAD5EWQ0OD6jzxinh1eHhI5zv24tUrH6RhAC6Z7vO1kdNXbtvGzoHq8pmlhZ9mpqekF0IOKBkArNX3Zd+TcixTLuflasg+enFqmdk5C+cSVlMf96XilpAztP/shZ1Ir5FwZ1x8fC85YL87P2Hf/sYHdvXGbXv67KGtbr5yPY2+bgu8AkwvbAK61pna/+kculA0rNUOPC30+vqWlcpFn2VvCAhvb25aPBm3Vy/XrVptCBiv2bMXDySr0BuEBP9+zVHiyWDGKQjnQ674LdBNOL7YCnQ89MQS8FpYmLW333ndpmamRMtjT5J1eWHOVpeX7LOf/dBWnvzESutfWGPvpTUKJIlYcT2cHJyXbIaspPP16qZshngGvaW6nchZPj1jPSRSQ5ODd6qDPAbyYOKjYGZ/MJOT3otKfzVFK5NMRfUMOWZiGJwnQlEB0MX9HTuollTSqX7vl2Mxa1NTc/pdNpGZWj2HWW/uBZdgq+ri9438vj1b27WuUMyimVGLpmPWfbQp5+m5HKJ1Gx5JyhEaskiKXqlIN8iZSnTZzJwcyUtkf5uQsy073ttlY+MZybtoG5Zelk0ol+v26MGOba5WZTt7ZAtlG45CRobrkeFx0XXS5eHls4JsfI/F+jOu49lrb2J8SHJESHdbDlpcwtwl5z7pfTk0OGhXLs9IP8pprTZlQ3ul23P29PmylSpyhg6benbJB5aL5YItLi3a81eL0jeE4MJgwhzH3Xbvtdfs7Xt37fqNOQ/DGxocsaHMoPRbSHrkyKYnJz30sKp2xCJ9LlezExO6RnZFMstepIuLr+S073pkxM3bN9wJXHrxxH7y48+scxyx6ZkFm5qc1zODDKRstzCaHbUbVy+pLiHpjV5r1vbt41/et+W1vLXEfziOIfXbxPiI7B5+TVbyL1vizyREWDSWXsHeZiR/bAzu6+MSbDMS85C973/7HZsaH5eNy3nGyvMQvmE4TpwWMB0shxDAWSghBKC4t2NtEY61A9sSqp2tDSmQYJQbDx6gCRj1GSKEV/cDtoLFo3RPADCCsKkAhEEsvnvoFVysg+ch/F6GquBmRNcCG/mNul04T9SPMy4ZXt9fe/PfeeeCi3eYlRf3S5OcPwO1QDaPeCRl09PTdkUe7Wef/cJW5RG3O8EzcLb4QBX4jqPDp4vy/aAd/isHdQrqCijmfofConGwUDao8wXJ+UY7KJVyLvZbAv0FwDSI+fZNK3UdM3TEmbOHD1kNK8wECRyizKErio1Yf0YOAUfUkzAf0jwuSFHfunlDoCJmW1trMnJntrG5YXv5vATrWAJCbHrTR48yqbTdvHFFyrDb1rc2PSU8IT+XZqaNfSIYGYsJwKBUrt26bWMyqr6vAlT9mp/+kocq7a4TfCggw2LcYqFghb28DAALX6ELfaD2iXDwDLqdrnF6+v1B271b9OLNR2UxsPCVgAm9AzsE5kFXeP/4hW5MRsfGBQyH3NkkTj8rge+LSIH6qBv142IAsb5/fZw/8LzMoA56pvPwxfngUf5Jp4J3XUN7+eg8FlzjJ5ye8Ax9DD85q/g52g7Ix4g6GFZd2VA4GHFnJlIFiJ/gGQxhpVSxpZeLtrK24tPXKGYeAzWgCRlvcIwwPBdpRwNZVdn81mGh+REPV5Vpl+qsyvAXHAF4oVAP64UHOct3fgMo6YR+cacO3nSZ0ml4m7K4HWCAQ4vz5JuihsLWpTa4c2cseB50Y+dx2gJtGFrCI3C+CFfFWWatlMfY4WyqrrzYkNdlPsGmijGf0YHfmc2qyIFi0anvSaVnkKENR837RTqOsKrvfu8HdvXadU+Kw3XMBjACxsw97YRezD6RZpeZp7gcDJJUHKtfivtFO2zsCzjKWMuBIwsboTrwoQ8+qX30MbHrTmNV/fiIzTHZbf/E+iSL0KJWaUsuQx4mRNghoVHVOsbxyHK5lPhVzVa9cIZwQGRTVF9i0pMqj1rKQKtPiS9nHVcsGoRi0kfqdXdMDwVO+vrj0hMNOxLNpqYHdV2UnhSoIt07a73EFzqztLTrgJMU5sviqx//9CN7+fShtdrMMoi/eKTKR87CvX2WlnOZ6O+yiPqJAK4u1/Mn+t1sPDNgl2dHRTM5godysCRrz5a2bGxIxnN20toy8MxgfLK4b6XOicWzw9YjEES7qqI5oV0nsk0ohgEZafb3IuEGYWAXQL4sR6N9KNB8GqwRYx0URwACVR+vr1lI/J/sjdpkf9buJGdsJjlhHxVf2U/z9+2QFOq6Pivn4178ki3EZizS32dnk0e2ld6340hHjhuzkqGA90QrduyXQOi5XQJCJdvbqMtBFg9XqUfA92EBZmZYSPCCY61e8ayqk3LcU6zN0L3BujnVWXzNZslHx+pngZml1ecCxGQlC0AjLwbdkrG4TQtgTWSG7fXb1+zuvds2LODycnHT/skf/ciebZasLHB/1NkVGNN93f3WFxvRa1KAdd9qhUcWF4h7bWLEbk+M2t0712zutTu2VyAspykAmHDb0xYIeVl4bDsHAvYA7FCv2wlsPnUCKzBrinOO1mWQDtkJy5km/IwsbugZuEJX6V6c7ZKuJLuc5FmyhfMd7k/ZUHbWZ162tg/sJz/5ylZXt7wO8DE6BEA8rL6/q3a+K5vHRuldkrEDycv9pRX79OkjO5MeGB2bskJhW887C4CbeN8dS9EB5yktuzk3MmI3ZTtfv33dLl+7rNr0+Mh8obxtZduwY7zok7gA6bQlB7Lqg4atvXhhEcn3rRu3bGpOgE9yvrT20HYKi1asF1zPbC4d24uvqnZ5ZMxTTZv4uCs9a3sq45f/6P9qzb3ndix69ctJuS4dcrPvzGbf+a4NXnnbmtayH9//1H7+yUd2UN6V/iEhR58PijGbODw6I5A4YB3RYnxiym0EMwYkM2BGL5MKNsrtke4I94UEoBdsb7tk9x8+saUVQvjZaJ8ZS3go4CUOtwuqDzgFXcFngCv9Cc15doA9glTg6M2jk2AWEx137co1+/2/+bcErofVZ2vWPCzb57/4yFblkKJ31HOySHqmyo8lc9Y7MGm9UbBOVOWaFXcXrVldcZkSwXRhQ3aGMOtAfsAFyH7wzVy3M1PeaNZV927p+7TNTl+XLmM/O0J4mw6iaSSywoBptVGwtY1Xwhplb2ciPmxzs9eFBUZVqiym2sNmsOiNvf0t29xc1LlDpw2Hr63pS9v0te/a1Te+Ked92wYj29aSfOGMnMhBOTkUPyNnMjXMADJzz4w/wcI4cGSzjkbPbHt3w9bWhb2SbFR+Zvm1jmxX2uKpHmtW1NddYR+AYpAvngoGPLe3q5bOJjzxQrd4EAeB9N1F2X7sy+TYsPB8U070uhz0fl9ryjqs/eKBZDAkOh86pvTwt+Eh9YPwpHqFTfdlZiWzRB8E+4WxXcfstHSF+n3x1Ya9WtxVvcnw2a/7Yzap3yT59uL5qtobtUtTWT13Q85nTHb0qmUGB+zFo5dGmvCGcEtTNpyQvFQyouexPc2ZD3KVy0d279037bXbs/b8wQuPziDBC3YuiFzrsXQ64w71+taW+PfI2KuKDX37VI/e7hM5kC3XSziD7F1GeDRh7RmyTobZfw4HsiSeZPCOqI0ze/7ildWbR+on2VjpWPTU93/jN6znP/7f/2//qxMZD3GOKyYY92sh0TeUESNzLKwme1WVERN55R0BCioM6HFDo2thWAdYuod4Qg+RkuEDGHi8qzx7jBPMrUv8XhdM7tUBMHEAoh/9DHhKdXGGpCy9BQCU0DsYXSoVIfHPKkdM4YKju38dzLmQeSW5KABp/k3/0WIMVSYxaHOXFmx0fFAMtG3rGxtS7EzjAfEonxeECcoJBBRjq68XozxQTM9BQB2U8yCe6/+4WO9qC+E+fIeJGYkLiuKOi4Nn6SIdjH4DCp1gOi5ox7MI2RkSs4wPZfxpnGO6ndFVRrUJJYK+7JVBmQgkNI8nIqLzqbG2bXllyR48fq72MtICUGyJCQFd0FJCItC0tbNjK+tbvsiwIcNTFzjF2drZ2ZXBbvqI7oQM1OTstA0IzDkf6d6AWrSR+v7bH95MFeR73khr1gSSW1KA7iTovCcGgIe45vyBAT8EfOB8JKDh/MNL/BLMmAaOBk8A2OBseplc788U0fhMeeK7pgxhfnvbY9CZ9mdhN1nkcBADvpDUeBt1N/XwUiiLZ1IWMsI3+pzz59ec3+sv/fF8D7fzOnIeRtF1qgPX4ATRpmDAIbjeZQ0aQCMGMpj11TshiChAQtaYTeOJOBwUCV8XiyUpcjZY1Fk5GChvnkE4KA4M8cnU250xvgvII+++x5HohdPAvS7vuk/U0/2SSz2JOkF36njezIv/9I82oCNO/J7AscMYy8nR3cHMFXQK+pLyCQX2/aPUNhbh058xlJ7PQJGNh13ScYD61WbVQX3aJaDMLCXxyoSWxpMZtQEn16QQ4xaWYg/SJcMagcE8cwDKfkA1GU8BVx85FT31TOpMHyOltP/mrduewp9eJatSvXKgNpAEgpAV1tjU1J5TyUvLSsWiaNeR43noGQRrAqMdGXtmJEgTTBY0FlvDW8T9F6TYi3LiNtaLqk/DcsMZ9U/EN/D1lOGduhR7sIk5jhTrmFpyZppynnz/pWjEMnLsGO1r1Fue7nZ8fNz1L+EUe3kZ+61VvZhlroqXSf+suogu3b2khpaTyuwWKW0PZdTdwQzb0JAAsvqEEEPWYTGC2y2DgmGqFQ/t5YNN++d/9EP7h//4v7df/PJHtruz7A4Ya5OcctBPQhXuDltK9I54OBO/0N+BHnRHS384WAggvEy2t9Wdou1J/8RjvZYifa54ukd2oFSvS8EJVAgI4VS01OaD0r7PDgwIiM4NjttkYsRCp+pvSUCfGIskOSrYeS8sQJFKDVpWTgXJGrIyounUkHgJJ5H6iPf0asjJ2j08sM1mwVICilfj41aSYS/IUFP/jniwfiyHVraAfcL6h7ssNHno+195VtgTQV3RAv6G/8hMu77etFePAdEMdsDjLnKiAyOiYfut775vN26+Lj2bFxCoigcIZ+vX05A7NIY5j+PEko2NPmL/M2YjCbtB3i7AHIlYrk1N2Xfu3bG/9ZuUe9WdiWhiwMamhu2tN27Y2uKigMKXPttw1iXeigi09uVUBoZL9VNbw8d1u5qJWRywp/oc1trqk5iNCwTVm6e2QVYuOa9jE5fcuay3ij44QMYt6k8CDDYHBbAzA9wXEp10Lqp+QMYApMymsS6MtS6HounRcc1H2VlCQNg6jMJG5yRQkgsvp29T72WbnhRQCqWs7yTsegrbEGXAS7Qk0146k7Rtyfc//NHP7KcPvrL9elm8H7Hr12/a3/6D37V337knALlv+XxBz0LHEZrKwLDqJfC2VSrZ47VVz4rW1Tz0CI5wesRu3bpnR9IzW4UVax+zJ+GmlatLVm9vWHe0bce9B/Zq/ZF99JNf2Iv7T+2s1WcvH+/b/Q9fWWGtYq2KeKNatIkx6SmBt6zY8+3Xpu2TP/+n9uLF59ZDn4svcPLbzFJLJ1d2NmxvZ1UgtmmXLs078NzZ23G6xkVLlj8wwj48PG3jU3PS1SErVis2INA9lMnYqfq4ozoT+kcSHUbbYwKzbJnw2Refiw8eSZaqomFgOy54ycM3xVJgDE+DLz2BPsTB4Ad+g3bwOQ5UVBgkwQx6LCV8NWXpQbK5NX3d6vhMRjySF51WrVHZshVSsgtnwm/oAuwv608ISyTUr1raddnA9vTFhiRDSTtuVez0uCD6tJ0vLurqBfjHgP+xTdjD4FsQ8l9hXyLKE29yD3Un4ooBYhyLre1VY2sD6hONpEXLKZ/Jpn196BAeIUwBL4JbK7WibNR5AgJ/PPb8SDo5aWOjoxbradnuJhvBd9vEyILojwPOpsO90qmnlt8nxBgd2W07G/vCZwVPVsCG26fHODhxYb1pS0Skb+uAefSgcJHw2JWrc6JxwvrlGObk4A3lxm1qetTm58bVhz0+gDQQ65dtY4+/pGxKXDjQjP0QE4khu3JlRrIorCOH4/LlWbt956qq32/33rhtlxfG1OENPVPyIlqlk72yi0ECiP6wHJsjOcU4aKJLs1Oy/ca6VZpFW1spyTaJP7qPrFysypGRMyibgaM9Mp5ye86AEYPTJBZiwGZ0NCUd1u8J09ib76AmR1H6vtU+dnuvR/ha31q1LbvToz4s2+Z23s56orYg55/MgplURvb5qr1+56594/337Ob1aRuVDQz2jQv7erHZmQkbz2Vd1xRLVafhyUnIrt+8LPqQya/mM4rMyubzJAuRPlKfs7b6VE4Y+uXS7Ix1/ezP/+SsKQOfzcl7jAho9zAyRMhGzCLxlCVTaWe6eplNsM4ECKq2svzEdrY3rS3jjjfqoEcMg6OFN+9rnwQ6JMPOTBeOEgu2ialtdpoS+IqDYlkx+FlEZuQiAGTE5QchNwCeLk9biMHgOZTt3CnBcJDJH1/PGTb4wG+633/DHH99Wu8iBA6P0JD/rnoxJsriTDYOa6p9ePLECWOkqTfX+T8kzMvyhnndWLNE2ZzjNE/1J3Je9QtAZHA//118pEyK8+fzQS8gJAcyz5O4lpEcQjYAwoTMUGuY0ndqD4VtZHjIhrIp7/DdQt4BEotziTWnDwjDo2xfEyUwAmiANpTvLYe2DnD0jbp5XbiFOUP/GNRVQu2OnH5HiWI0B8WoANl0ZlACvOAZtEZGh71Mp5m/fuWQ/9sehCIw+lgtl+XAE5bSIye+YuXygdrFWhb1j/jBHQq9xByCVF5bfzIE5BP/8xle8DV7+hFwzmloyUydK3yV6X2rA6PACClrwlDYvBC8jBQ/IzKM8nkad/E0BUK7c07TB8oIKBA8C8ijj/rsZ/Xz+a/BOf6DX/XmpNIHN1v6B2j3Vuiceu5X13BOD4U/+Y+RRcA+s0680w5mfAnHI56dzHvIHqDAAZGOAwHS7c0tX5QKnQmJZCQucBrELz57rJo6ZoGXA2eGzwyEuLwiI1LibmjpB9XWnTvu4+XV47MqSh9x6PG+jlENgW7degWj08G1MAyhRN5GXecNhu/0xshRJCzwJP7rwwmS4Wa0nHS6zNiykWu9SVhGUFey7QDaEik22k5ZFNAlZ6xWlZOkF6nruQ5gmh5I+Jq3ci3gL+SN0VTIxe+E4rUbHW/v3/yDv2M3br0mI1ATn7B2QH2AblI940k5FzJuNTkv+fyuFD8zZUMCNyy07vI+Ql5JTFKrypCXa7rtWOAiruf06TlywghNEP0pj7U5jERK8r1PwwKdvmElDlHzxNh4sSmgWtzf9bA1Ys0JZWM25qBSUp+0je0lCE0ilS0pbfvDg+pr6RN1AiOZOGHwGQ58o972NjMY0pF+Ry5YIxkR33NAr8WXa9Iv6P9u+/iH6/b0qwdW7qxZw1jITcggPBPwK10ZdKGci66o8dfVeyyHMFg/RcgIjo3cNedleCIdDdscu78PpGxlp2yVxoHlyw2bSEftjbtzujfJihUB06KtVuS8nPSrzKjbFNZIwlO5gax9f/6e3RPArKvPny2v2YPl51Y9OrBWtxxJAQK5yKpXYEuCkD5sGQ6zqCHeCn4LHJB6s2GHcl6TcgA/SF2xeH/SPqo+ty05VfAz2byuXM3azHzawglmPsVbeu6JnKcgcYL6q85shsBfV8ievFiSk7nnM4mlErNMHHqu9Jz+E+CJyrHLeAbMpgw5M/vj45Pir7T6iXWsLJQmEUqPni3jLrqzl9DS0pKe60gMqrs+HhVo+s6NK3bvymWbl+OfZOd+wi77WXzebds7Jfs//l/+G/v88RcCI7pHgCSRviTHhqyLZ1avrAvoP7OpeK8tCNwsjI3bhEBhd/8AHW1DYzmbufe2/clPPrdPv/xzG13os/4Ea6YlF0dqmZrU0ws/oztUL9kT+IFsnCbed72sNrdILCJMwMh1OJxU2xLi2yBsjxCtfjndDMYinwzSoIOO5MiiYfPrHVt/Jlmod4QxkNOORQS4QioXHR+XnVo/KMsZ39Kj0DGEJ4eEdaJy0DKWyY5awcPVt63dJJTvWPVUnVVdricczkP5JC8TU9dt9uY37Dduj9n1bK87Np+9+sRWDtbVULVHUkc3EtYkM+x2CoDZfdZnlcKx7a3UbG9x22qtlnWoi2zLzelJ+81vfUsANWkj0tWl+8v2x198JUh2ZsONU9+7pl+0n786Yv290tHSMT1yLlpyZndLZdspbNtXiy9sJS8nTjgAGk7PXJaeSUtmT2WzB+zu1avCOnHb2dryzfThZ0bw68269M+g7e7vWbGwJ73OLFCAFWg/fMThfpI6k77zyASdwJninEfNqI3wL2uTWBMpt0V07rfZyct26arwX6pikT5d0xtznNMvGenV581X+/b405dyFhp6HrZBTo6uOxF/tNrB2tUTOdNOV57GQI/K9T0KfebYK3n+u+jNd7cl+qKyAosX/M/BbEx/34CHs6eQJ13K3kqsO8cJZXBpQy/sCAPsg3JchgbHLKm+j0UGVH/wFesyi9LBB8bmxfnClj7jdKI7eKac2fSE3Xnv9212btJa25/Z86ePxYsMcLGGr8dSCfF4lKQ8PZLxY9nofts9WLR2F5tkg7NyluzNWbQ37gMkBfVNXfydiEfUFyeS96IV9stq5qlklZTrbbtxfc5xCraPrYbah+AD84HBjU0SUoTU1pBtbxXlFA7btWuzbusXl9b0TPW3ysIpKRQPbDiXcL4j5Tf44VBOH5Pe4Qh2I6J2Ipsd1S2ubpP2LzTUHvkRZ01bXyuJ9HG789q8nMa2PXu8KX4csWi8z7MgNtSOvkifaIYfIByhPtstive6O9Z/JqczN+YZG7PCmZVKwV7I5pBOnX0Xod1+uSD71vR2M3jJs3NDOTmrwzYyIr25uWkr63Ku1A9zc1OSvY7tF0t2UD3yerCmlQG7Z9LDlYbKCQ/Y8EhWfd6SI3pi+3stGxublTNG0plj1Xndn9kdkX6SLn/99gfW9ZM/+5dnbQnfoBTqobz4YrEgwgs4nInIclHD6jR8HBb7xqTQUX6ElZCtrSBwwPQ7Odk9hM+NxflUGmDWAS4j0qKn3ukaRn19o05JD5nUgiw6MHoAun39hI/4clb3YoE59AbIYm2Bj1BLMACUSKGDLL/6XHD0zx0opIKTKCgAh0Av8ap9fYwyMMLYsnKp6EAH8IDGAySSSYhFuiw8pwyvGc/z4iiQDypTdQZgUadgpCaoi4Mu2oMioCEceqNulEcJ59/O68cTABp8D4Q8mInTV51iRInyWRsRAH+ey6wBIyNkuCGjEdPQrPvAceVG0UvvxPOj0JjapzCcKH8kBKR++uYhYTSfzzIS1J02cB3/BbMmaq9+c8Aj5cGzb1y7Yb/5O79pC1euWERMjJHyDEPcQ/l+eCl/qQNeqFcFDPNS6vl9gU4ZNUkv/MdoM7TwfqYdeg/6nCfqmf4vqMPXdOaNyvHR2+523UdH+Y7BdIOhfuBOp7Fo4W0RPQDRtJ/Fv4NDw1KKl0T7YOG/l+/9x73ndQoepYZQGk/ToQr66eDS4PBrz/mCBnhP0BbO6F6/0Ev91T189p+CNgNqGS0ldI0wNGSQ+wGUbN5YLkvRiz965EDhkOP4ss8II92NetOB/t4eGy2XpITZGJUygjo5H+kZgByns0A8hoU2Up9gTaHXzs/zifpxH7+LdHzVvcwa6py+cwq6ulPrvwflcR1fvQx+0+cgjC9QmiSQoP6JRLCHEyRiSp6yCGcLqT+CbRcq5/roVG0vG2uHMECZTNqzXrHYtbAnsK82sR4LhwR6ke0RfcY+IY0OBhsw1+PPZHPIthzNM13z/d/+gd28c1t6Tu2FH1V/jBQjdKx30UdbWxUYK5bt8pVhy+Zy4t1T6VXCKNm3R8pbn6W/fdaqV2AHoEUv19sde/Vi1eJxyZtAM0ksTIBbj5HxZjQxKlmXW9RpWprZGAHUQn7Djs4quoYMigJlOD7MbLQA0i1/Oa/or+tUfK1yGRDpFVD2VMM+oh/T/TjFAmshNsZMSR0F4KhRbckQd6TzQvpNzoIMPsDn4S+27Ed/9BPbqS1a5awgfROAmQvniX6hP1nTMtCbsfBJQmIi/uluWF/szMPdIgIsYXnBUfUD2fv65RC8dnncgf6zxZI9fvrC9ptFy1dqNpwM25s3ZwTuyVIlgytDvyfgsdOJWOOQzIayPXIq9WaDchB+Y+aWvTY5ayHPhiD9Lm2+tr5nP/nyS1usLFuhyehix1pyhDtHwYg8RyabE6+MCyywqz1hjH1yUoPZw5CAy8LUoC1Mj1tosNsKrYo9fShe6vQLcKRs5pLamhJfSR+SPc6zF6qvyJzXbcyUxu3K3A3JTdR++rNP7f5XX3mKXx/IUpt+5bgF352eSIT4k1HY6elZX3NGGFs8AajpqOy2gNS+7e7tiOdpA46T32ox1X0hN2RvTE3aHBmzJtgUfNAiiYT1hvusXmvb//Of/cw+flW241DYauV1O2xsWTI9biPDNy0XC9mV4WO7MjFgE0NZFd0nnVKxws6OnJWaOrdPciecoP6rhyQ3fQd2Khoxs42+9D7BzgsQIu89ckDdRulfNxtDi2d6e2WnBJw8pNo32+1R+3RPF3tJsdalT/SAn4JkP4RNud2FMhIcQljXntZse1n92CZEUE5Tr+jNYJaum1Pbu2Tzf/jVQ/VzMDBCljU2z8Wxy0qXpEWPPenKvX1meZl9ho7QP+BjgDRRH0mB7pjA1lC417792oK9de+Wz3Dvy8n/aueh73nGQHO36y/SwSMzwgkI+6nkX/qMwZnqfstefb5j2/mG1aRDs8Imw3JuBtXH4caJLYq2+9IkY5LXGOt8JVNJ9Vt0bNg6Z7LjahsDeX1E94j+x3oeDuByfseKckTC6st0ejjIeCm7gJzfvnnXbt26Jf7psx/+yZ+Jb1o2NJrymYbl1V378x/9TLZ23fsEfY0cQ3OXY1fawhL+kmfqsq0/xyI4QkGkC6FtzF5xkA0tFs3axPiU3Xg9YqH+qpdDXZjpbB2yfiZiS18VbftV3u0YOh33ra3ebbHGVIeLgb+rP/2gMueHPsIvPNttiL4jKzwHfuOgv4Pj/Lv0GAluMumsO9DiKuelGiGzxzU5lUXpQjl/6vNoNGnjY5ckd3O6r1ugfEm8wZoa2coKNkTP1HMmxudkX8OSQcmP9Il62jKjt+2db/+23bmasnB71R49eGRHckhmZsbtSHy6tbFlA3JEstmonLYde7m8atXDmkUy3dauyqa3YvYHf/Pv2ht3r8r+hIx9i7Z3tqXD1txuM3g9c2lMZTXs6eNlOXY9Fo0FmyRHInK+0nHZ9j31DQ5GVfd0ycG6LPofyvlgU+guY819OIoDLL0vfjoRbx3Lhjx5vCjnm9BH9s2q6Ryzxb2699jtVUKOTSqZkJ2VLZLNZHC2p5stdQ486oK9DfulX0jew5pN+AQ7clBqWiYXVxlka42oM0T5rmNhESHyNjPnJz6IGPDJgM4PqB9ZAtSx3n62CGFfxmP1TeAP4Mxi505lB8G69C2DwCQaC0eSqleXbciR6jpLSD/LGdWDEgk5m+q7oq4BW+zv1qw/In4YjFtdTjEZOhkcB+eSBIYtTmID3cISm/blF4uSn3H7D/7u71vXj//sT87K2xvGjueSAdvNb1rloC6iRh1kqQsdlAGaxdoOyM7FRowTjDxTaaZHEUb2KAG0MILtsx1iLnd89M4syJmM84mvR0B/6k8C45SCbFwnZej3wPh6p3xXtv5EytBpXceZAEDrnJ9H0DnHNx28+/PVCT39NiBhmRib8J2tG00BSjEYMfTExJ6J8Nkse5wImEhxZgczEpI1n8pnxDeoHWWrWJ6nuuEo4FAEDuOFUAdN8SleKVqfDRAduN8Blj7xDs4OXCZYJSg9+HYu3nzRB//s7+fXnF8UKAZvtf9GGvJg9i6gFdedU+H8Jp57/v3ivA5KpQQ/p0J9US/OkyvM4FaUNMQmXCskAJuW4c6mUg46CQF57/337frN65bKpl3Z/M8PyqCs/8/H+fO/PvgcTLEftgTa6hWB0H1P50l/EUtNWBkjaoGCP+9z72u900l+iFucFrQpqIQ7NfCS3pm18vM6KIc+Y30QdPv1mSjK+dr5lgOVTCRtdGxMIJzZt5jT/eI6d/Z55kV79OaKnM9OT37Rn58/P8ePXiV+4QMXByV4W/yffuGd+uqSgGKcCwrhifAhskS2GJJDEOpG+5niL4l+OAXs08PC4HIp72nwAWEZAdFsllAPZl8ZNVqzdfE+G8nB1wxWeJgdz+TxKhOQ4+BOsqxTOugL+oVBBOql/8F+qi+Gl2u8zbRXDfHP+o8y+O5jiroWwMXh7dM1yBC/oRMY0WN2hmxxzDRRL8BDMh2MHrbVbuoW6Ar2MiPN6rEM9KE73j6DKYeBRCCZzJDHPG9vyNAJ3FJmuE+OV1ug7IwQQbVZ95K2nb0jUrqH2SfkC2etKSfq/W+/bbduX5eeO/NEHMzcYizIjMegRVEKeGVp17qPGnbz1rgwZ9rTphKLPSgwOzE2qPrHbCtf8VnAow7JA1o2f2lUv2dEsx534up6XjabsFLl0DZluAdzPV5/NuFlpq3eUN+2ylarF0UHAGe3dLEAqwy8OFlyyiwdC6LVNunow0P1mcAP4VQewii60pUwJPHd/TLSJgOPTsFI9veT8W5UZYhGOASiOYk6yIC08aRhH//zJwKdS7Z7tGm1M9Yg/Ar005PIPuAk3p22ga6sPuucP65l4YEjuzQes3duzdnszKxAd9i2t3blANWNLH1HR7328NGeHINdO43Ureyzo0d2fTprc9OTPrBEyA/JFNYavfYq39FnBvLOfCApFYnbN8dv2nuXrluYEVs5Zl1hAVoBX7IZ/ujTh/bF1kNrneG8BHvpHRzsin5ytqNpSyfJGCYeFPAnmUKdvdTqZZMKsNffGLb00IDH4DMCzgLzUFdcfSjaHx/I6AMyZYChoUAAzj7BAM3moWViGRsaGbNHT1bsJz/5mVVLcnoY43TBYFsK1v5AI2Zm9OlcIPyzDnTV4CCb0mcdVNXEI+Xyvpw70nEz+6HD6a6X+GE0lbRrcnxem5bzlBv1fQVJn90bFs9LP/z8/pb9+Zcrli/nxZ8DNjsxYzNps7mxqF2/fNmG5HD1REjr2yWHMggTxnFaWVqzBw8fCqwXrTfZLWAv2RzAISEahfVlHdk6RozPQ34Buaocg1/BZri0Ty4tI8rSvcwmE8UiQXVHhQgLDhJ9oLtOdN9hB7zBGkCyZp3bKTV26cmOPft8w07U72xsTbuxuMgsgH9UtqoiWX24tKQSAzrCibFoyFJyQuN6b7YJ1TvzWXvWPKK7fv3gLnRPWjqB0EDwzHgmbt9gk1A5+zjpT8rLVuntOF46lQySjRG69UeYaWUGut8dON93TPJ6qPo+fbRvz+8X5d8Trq/71M848oTqCRZaRHTJiD9iqgAz8L3RiL03HLd7Q3HXU72S85/UQ/ZZdtKsum37G5vSHXKwRFv28RubvGJdCfb7yunztJz3EZvJxeyP/9E/sy8++aWo0PFZA9bCFgpBuDEtD1RpMCAMN0H3ICSLWabA7hHqy0Ajzii2sCHdeHoqOWSNzymObK9sZs6Gs9M2eenMhidq0jmic1vC0BX2thbW6rbz4sBa1aYcrH7LjmRtr8Y6rYrKQp8GOt3rJBqci8HXR2CCL/oq+PHXrwm68eJ3DjkCcuAGBuTU9MfkIMVctmh3YX/L7SA2LShLvKQ+6ZeuJoFasynnQPrI8QEP9n0j0XN9duPGPTldfbaxmxeebkt24jY/HpH+DFsyCc36rFw9tI50H6Fg3T0xqxZ75QxVPGxtamrYwuLdooB9qSz6HYpnpI4LxbKNjE7bH/7BDyQ3LVt8QcZcHFVmz0/l2I1afm9H98gZYGZNOoconeWVPdU5bWMTOdUbfm7q3IqVD05sMDNic/OTkreGFYtyxNRHrJvFGkdkx1i/t76xZk+fb1ssTlh3l+xO0geT9vdZo4U/cOKDXTnpluyg9Lt0K3u7ra7tiGzSUblBi8Sknw6qjoWZIGAj+KmpMTl3PbKvFXfqmpJtwvsikhHsByGVoch5NIzUQU/PmfWJP7E/9CJ+OoN/8J4Mg7+Hwj2+vQaD6y7zsiWkHqdffXBMtj0UirvewAHb399wO96vOuPAMctN3ZnZZMZdYqXnyHkLpaxZC9a6gR9Yg908EI+rLd947wPr+uTnH55FVOjgcFaFrtvjR19ZqXCgglRhgQzS/mG0PLe/QDSAo9NiHcqJyfH0TmSmIGBugBOMCMCVFwuTCTXh8HAwuuBAT1IA0AHEOqfDvGq0Kw6/JxAU0VIdQVnAMn+Clw9ReP3KgfoVOKacgO0BbrpH56P9YUsMpC0hQckN5+zopG7be1tiJEZrg3IQCMAmj1cVg7pTCRHKQZ+XxnNUuF6AN/Xc16PcFz/whuKlXtSYs5Th7dEJffTj/M2PoHT/oCMYOaQc5BOldFGeOwTUQt+pr9/HPfrPn+tFBLTQJd4urmWGyZ/CGwc/co0++v1co5c/9+I3veMgwnBhtTWXSYk5T2xybNpef+tNm2LBoJhvanrOojK6ADevw8Uz/n8+flVfPlNPXrQPpq0W9qSwinJ4Sd3OTKcMj/NQ4ETBIlxPam8qoO7Xm8pUUfo/+IwypFj9FziYvILvAS+xyJTsZQD2MwkY4NPE/4HxJ4yS2Y+QPgN+J6cmxU+0GY7QofegOD1Hh/eVn+AInuGf9OaKl8/+P9/1u95ddvQK6qwTKjiom17cou/u/DmJ/L/gvACXy5X6ho1WDw9llBmRdhohU6eecGN3b9sqoiFr2shoBx0x3u2WjDkjo04wjAHlIsOSb2mRgO/003mdUByBEwWl9DrnS/rE60EHcKmud8Ord9VCb2oZ1+k7fU14g0rz/qBZtB+e4wZmcXBWmbHhPkaBcBOpC2HA9Amj7y21gbSqgEEydbGGiWxSANqm+hC9wQGopN3MBMDfrL1gnRAzg2RhQseNj09Iv/XZfn5fIJkNhQmF7KjshAxtVPzRL5BBIoKwrwW9dfuqLVy7ITpDto6AUsHq4s9y+dgeP9myVwLHV2cy9o3337TJ6WnrkeJNCHmzVgtQ0ROirWqX6O4gwRMZkNmUmYuI5Q8E5osHbixYf5pJynnReVFbzztRXx7YfmlRRbCxpM7JIWLQIUjacw4yZdw8xFJkYOE4QJSF40EGqSA1O6PFnqTmRLzce2REcXeZaKN6EfLT2yfgL/3P7FBN4B8ng6xqtY2IbX11bI2yjOBR3goncspJqMDhDEM/S6ecCfh1JyzZMywHA5DFObNcd8TeltM0NROzyKgckIEeO6jJ2S3XLNM/ZP3Hw7a5VrZHKy+s2rdusaEz9QnAQ0aOsvUYUvVOjqQkl4yShm25fGRfrVWs0hQt5dRijl8fvmK/NfeujH/G+gcEugfkQA2Eras/5KEwf/7zB/bJ2kM76OzJ0Fas2iiq3qc2mCVd+LBoI9qKZmQQ3N/fk8zI8QszihskUejrT4kH9ZIOFCyTvuzxRB4HAkDpJGvWGrYrINijPskIaERi8GvGXggE/Xf/8B/K1m763mA4T4eSH6edE08fUQS8vLW8q/f1FsgK9GUGEWdLulB9yXUuQn5tUMaA+HYqnbFb40N2e3Lcxtkcm8GfZFJdHHI68ezeMGvwBCrZLFKycSZ6donXvUBkW/J2KIe+VNi3l8uL9sWTZ/ZqeVmydGpzNwctlFE9enDCg2xW6BecJEaHAdzB7DUDU4T/iP+6g1Fi9NdAPOX85zM+8O5ZkLoc3cJI+FmXzquuzOagq8Ahxz7qLRxy2nR5Otg8ts2nu9apy6ElbE50xCwzWMvWB4ei1Y6AHDotoA8zc9Izkml4nf3M0JkARaf7+QEP/2vf9RcRqo33yXEQ3eHnXDxsl2fEsyMx600nHHAzCNPbLdwkfkAeAbAROaE4UKQQx8nolhwzOFXfMnv4/6bsv75kza7ETmynjYwMk97nzetd+UIVGo1G07PJHnJoxYeRRg/Sm9bSm+ZB0lv/B1p6pyhKQw5Ha0hxmmwOm02y0WyDRgMoAOWrbtX1edP7jMhIn/r99sksYLRmSWu+yMj4zPmO2Wfbc/bZ5w8WUazRXShqCNqc6x+MZQz5l+cY7dwfoz/+8shsbJwexkcY8b8x2Yy/MofSSn/pCbNUH4sfjr8W/+H3/m1svHj0P6pzOXU2Tv6uPOtH2RyPUZRmccR1ihtbL6N1sJuJCw7ZbnFRGPie+gFt5uu1edmvORDjwBdlpJ6I8q63iy6kxyjn8raMutpTzdDTr73diJ7+gxyw74qB2FnvxKc/fhKvni1lv3VXB2N0ZjaWFp3dpH8REz2Veg7+nBt9UZlBvYrkLV+qwn/lidyx3FVGXbUjD37KO+VCHB1qTsTI5SCEM2ara0u55qUcwOHyLGehavCwoVrOOu3vGTMgYhADbP76ffQfPTl6MEpKkIsT+q3SeIGs2EXhPqTtBvCp5+BUP7A4O6sn7Dod19iV/fa24XuPMTzW19rxzvvfQh6NpuI+O9eERjvo3Ic5I2Q0zAmMFdvWXxmPhw9uws+P4unTF/HFF1/E+up2PHj4BnpuPY0dZWt3dy2mZ93jqRPLS5uUC21CVx14mXS3sbpPX/fGxMREjI65HUMfBtEshg586vPn0IjrE49iaXkltnY68MZR5NGAZBNuDG8QoTa84fGzLWRlk7qewuMasbG5FisrG8je05iZmYj71LWv9yK2McDc2sP1U66j9133oHJQ3gAX83PICmDmFhrSH6BHJzvGkHMrD3TvHqcdTjDMBmJ6+hYs4wRZ10s65foIsO5Ffi5Gq72ODnmU9ezrL3rKyVE/fHkCPtyLAbUL7sCTeo6Qk4epO8hGldW2SRfIMxDQYFTHx26DUdadOVA6WBmKtx/+enT95E9+cNF9ehSd01asLr+63F/nlEKm4vbtuyl0XIPS1sdzY5mO1spVwRkI4/o74qf/vG5v7r1iVD4JWg3KtUwpE2iBCqjrTEpEMBe5q2yp8KIkJXNFaYN4C7ErsIrCpEBxhMNwv057u0jP2a1U3ACMNC6hyyzzncxD1Ff54qD84eGRuDm/gEKA0YO1ub61Eaur67G7hzIAQy1FOuXfTwcMpKBWQUs3RBvAM4W+frmlgnw99T2UMMv0QvItxkpJlspvSZXnMp1y5UHbLy/sIF+4MpCEXWEIv3Rk2f7yvUwreyuK6FVrLzPM08L8ynuX9/Mg/WXWqqU+yZknDTUuhKE3ZZjpMoVAHIPJ/M2//hswm0aMTEzFjdu3cpPZkra8my37paKKMlyuL0//Jw/hcpXWIyHAOycgb4YFbe9DCDA3CM3oaqls0tk5C8W5OKQCoTuPhwa2cJVxcJV5W8bVLAoniTcKvmLoiH/lkceVsexfjrb1akQiMFGQZmdnY2Z2Jo0nFZfsv6y6+ZTf/E9R+Szz5iTTlPLToOOe5XpHpu6v5V5m4hXXpUf9n3ettIDJd72RqUobwFH3xCjrVTSQilIs7ppWwea+T6vLy7G7vZOKQo+uKxqMnB8dYFDxvn7Q+jM7+GHdrwY5rJ+zTsJMvHDkVfjqcqTSnkq6dcg2FFq2XU6Na7AUQ85K2wbbb+VNIZy8UNjZFtuEYICR1qsIFvDKdTrSvWmcgXIENgNdIKCFobv5u67JDfA0bpwp0DV4Z2cn8UUfcNFLoe+0/0n60WukSetuKEqJCsgqxhFGm4ab+zxocGqA5AwXLMARLxdaG2BDBeH1d381rt+4HUYJQiQmTTkTcnZ8HgO1ajx6vBqbL1/Gd96/HdXxmXj+bCMG+o7i2rVJFKlG1gc9kLx0zUPBOixGe3GPRSExsh04niGq6R/XUrgPkhH4BjEAVGhX157Fxs6X0AFCn/xc6+WaPd9TWTUbF+caflxXMo20ODdwCFh11su1bXG2NxAmlGFP0y/uUdRsNnk2iDGgUnUagxi1A8B6b+88lh9V4vkH7TjBsAsEsTNP6xcbcXBxQJ/Yiuzp5AuVrlqMd8+irI6RbyXqwPDh0Ews1FE4qefWwR787yJGGrr2adyiZNC+fQTf45fPY+n4aZzWDITRE2tb6zHQexyIm9i7dNNrYvHNjDV4Ph699GH7tCe+WunEly93YmtvP+415+Ovzb0XkxgtvQh793Gr1CsxOI6y23R3/078+z/+IH7v0+/HRvslONyJOhJ7ZHgWvlhJGSB/ln84M6FxPg4ffP+tm/HGw+v0IziJ0jQxOUpfuR4NZQTaGxhESR2qYyzUU0Ho8GxxcSVevFjk+UGsbqzEzz76LGHr3ituAH0E7Px4FB6RZ/kL1eSTvM+nUM8vHYnjl3dNyLn0OgGvmm0OxxvTE/FgYSYjro2MGlSlEb2Xazn7kXm5Cb2Kv+tTQGb3bjwAfmurq/EY5eznj76KJ0tL8OIWKHIRRt6avzMcYzMYxQOVlN10N7wSY+lc2SkPAp/AY9cqimM+t24qbbqmOiJdqbjuzzDKuqiDa4n3Rp5VyUNhAbbyQoOn2Djf0WXVw5krB7l0CTw5248D+nLt0X7sre3FIbR+fHIRB+DYngNFXKe8ujyu5IJwKvAq95PPWs//r0PW6yHslZe6JhrK3VDvt+eGY/YWinPV6GG6HGLsnemS62jEafSRnwajgQeKrQGEyVBj4+ygL5796FUsPzX0OnRKGfcGx+INvn+09yqeHu3krJdugFVwCdDF2v5O/ObMWLw/DX7Rv1+tt+IIGH5ydBEfGDkPI0ADIvHnql1ZKjy5dwB8q0WzMZnrvqzH6saz2NpeSjjnIUiyvZfXlK87YuIUdRRkruFTX2o2xkjQBb3uWEQWp8wS1p6ndOtC8e2txNtvzsX3fn0kOidG+OyOJ0+hgZ98FactkEP8AZZ3HozBYw7j+eMddLOLqI/OxNzN96K/OhrbS8/JkbzBCWcRjg7W+K5Hx73Yrup+WeeUQVaUIz1Nsv55SXMMAjEI7lTz3kFHl02MImUBnS9eZVLbo8wjH3Veo5fu7qIfI4+kLSP5TczchYYGUe4HUm4ZAVUcmZmKmJlUH93KQSfxZHxYOtFbqA/6OKGmGqMO/J3E0iv35BuPO8gUTNrYWN+JYddb1dwYej1dyurwlOGRyVyns7O5Ek+eLEJvDdJVY3trJ1bWloGD+w02MYQa8ehLDC7qOj17Leagf/fJevbiVXqeqD+5afDe/llcv34Lgzri5fNFZGcX5zXu7+XsVXfPabT2T9AD3SrjKPagfwcYNRTn5iazfvvIJ9ft6bq+tbmHoWHE0FHsgDMMom10EngJ8sWBS2VbF8aagY1eLr6K7d29NI500ZtHR+/lneWVVcqNDIDi1jWt1hrw6sJYmkR9R1/BMF/b3M1Z+Gs3hEczFp9/icw/igoy4OSsnf1lUKBhjKqdneU4chabfnCwsSxD6Uf/78TuTldMTo5j+J1DG3JZ+YLy0+UGziSXYFXum6deZaRTt2YabozE63d/Jboef/31RQ3CXl95Gl89+piOXEUoVuPGtfvxzrd/JaojtTim4GWE9Scf/zjWeV4fGIrmyFC42ZxR2UqBKCd01pmbCYJwGkWutxEnRcasEFxURFep0W/ZTkwFzeskeFCPa4lXhpz3eDfxn0+655iGHPOZmXtkeomQ+76X9/xvXpSeX98ToSUx8zGR9TRZYf4ShXmr+FnXMmNGWpPbCNqV5XLfUTDp0/ddz1XyKXmVwxcs0xwLbV62Jq/zKWldYWCKnDezzjAoB86LqcUTrsthYbQx02eV8ihXJS/zuboWZth2PvDNX6qWgrXkaf2dgtYdUb9Q7bgceU+lAUKH2ztqMjo0En/7b/3n8Z3vfifXyjlNnAElzNk88ignlpNwKU35/3vYP1kPDvFAv/cOxOtaE9enbW9uXuKVaz4wyBMHZMvgjoq7Bdl2y6TsbwwR0yQuCVkf+seHezmrRx/bl1cBUIRXSZE/5Uv9VQINJjE+MRE3b96KifEJmIAjcNTX9WqJnOVr0aXJl/n4m48uf7ljza/ulRTlW3Dj8sI86Wrv5V3f99eDk6v8TCT8pCWnrjWCOjAjN0M8dWAA2BjdTFwRCro1tTAsXr56GZsYUukmKY0C9+nJSX4j/apdL9ShH4RvCSRhOVlwClDpRLpVCCR9cOTWBNZD+sjKKWztWDBSWJGs4APX+bzkJ9BMJuzIgad+xH6MYlNrBZBO1xZnig5h4tY5Z5ppmzOkGVAChliMTiPhaaD0pBLobKIzcke01b4UMXU3dk2nuOBsSnO4CROeimqf64lOMJ5WEOLbCAWj3BnRqhhhOTCE8DXM8m/+zf88rt28S3rebwwmPrlH235LV7w9mHcjRzfPLvrjw88ex49//BPkYise3r8V89euobyUjck1YNCk0tjTdXR4uAF8e1G6UVSpq0p7F0q2/NA6HR2towxu089b1OsIXuXMr8CFD1M/+wE5ngLk4hw65XcAJTVdh454z1lchSdgdW2j+3bobqE7qqGP9wwMdNKhHhgGvX2xsbWHEDnPEeQ4r8SrL3riyU9oI0Zm14UuWvALeH879vm0g1Yk3tqLvdEXY32zMVqZj1rPQLw5OR8Pr81H34CbGZ6joB/G4d4x6egWcN57jUYlDZb1jf14uvk0Nk6Xye8kRqdSxY6VnQ3gc5ob6TpTuW3wjr5mTFy7GwfnzXiF4mFwkNOjszQEXVN1a2wivrfwIOaiGS7R6kOo1lF6a7MYbcD644+exz/6nf8+nux+AJ4aWapGPSZQNMb4NWT4WSytvEKQb1F2T4yMDcb1e7UYmRyIuYmp2F5D2I9MxdTYLEbAcWxvbMTMzEi6YBmQaHKyST9UMtz32RlKzOJ6/OCHf0Z/0LcglmsKnZAU+5HPWYYKp7xfVy8HNAq+u2Gsbm0qM2UvsCve6bMiv3h6SXf1Sl9MoRmN9FfjHnz7FgqIuN/bc4Lh34jBWiN5m+ttnSm5ABb7GHvLa9vx5Yvl+HJ5OTdtL6zeEOL9wGQgpucbMTSLYdN3Qj0xYMAxR/Cld7cbcO8yBxkgG/jHRQ5uVCsGg5D2Wglj+UYGAKDCzga4FkLDSW7lzIyuQc60npLWvHK5APxGmu3tBhdVPuG/Lvh38EZ5LC06q767cRJffLoRi8u74Ld6gX9FDuaAic1JEEkvDt5cApFDXpXNlda5L0TlXd/wLPNRfnA2Mz0X737rTszNy2vAfAd34TOu81Q5d7Q65ThK2+n5gS2jvL7Y2WpDT0MxN3Mj7t66Ex/83h/Fj37/jzNYRPJBYK3sdkjF4Zm/WJ+Jvzh2Iz4+3Iz/Yf9VrIML/+Vr1+Kv3ZjQrSc+XtyMT7YO4j/udGJlzzY7GFJkRlbbyvJra1zHOUBfNBq6r1UxnFZjZ3eVdHoh8A5pL5Nnm3NwVVhc3vM6BxbB0dQDuh31b0KLRkAthkWu4SMj+ZGHBsxgtTsevNWD3qhhjd5Df608a8XXn+zCcw5zEOv9974VzxeX4uXLV5QNF+F1ZcIgvF96gFq4wgiFtxt8ogKj003QQDm5Xs4Kcqi/kX32m/pgGqbccOCdO6SzTZySXqywztK47b3MIg/xQvfuHERHT5qYmgbPW7G1sZ5p5d+NJgYk8NBI0P2rAc93veRbD9ykmfYO0ffSHLxUF0EHBeTbRl+VRx0f9YJHN9F13FupEzcWRlDsN9B14MmDw8nP3Zfw2Yu1jCI5OlqP3S1nwQdjsNEVL56tpHvwyGgz73U6XbG2/Ar+U8u1XStrGFaru8go9xqEavrgu509+Kv7QBl45zQGwdNaZQoY9wNH5A5QLltYOIh9jM5nkAt1Cw2hw1hdcU83YdYTUxMYY9ClA0eN+hBlDMB/dbU+ow6T0H0NXO6ljw5p41ZMjY9DqxVkpwZ8b2xg9H340ZfkuROj46MxPzcWX3/9MlrwdQdEHeDp7TvFAK1Es1bJyLVbG9uxd9AdN29dT8NvY3UTXnuRMqkbPia/0BDUG2Nqyvodg5snlGtwmYOoDzuT2hVH7dNYXXXfw5FYMKhE7y5941ov+axLmJDDB/upgxjaXNdTB4bcOqKCDfTWgz8fPf/H//P/6bd6ey/i6ZOvY2lpKU4PT6NZGULI34hRrNbO8X48x7p7+uiz3IPn5PgCSxjLe2oevNEn2Wg3MEyQqMwqFTc4/d71e1ahyYXjpFH/VxkrSC1rSvaUhCaSZ+hjOEgismkKGpNGxkI68wHDkdccorrpzNP7SQ2Z2veSUZqEi1TgzNP7pPVZPs575lFmKFTSVQCdJcu9aJyt4FuMMl8o5aSbG21MCjdz7uU3c8uffEcGfVWj8sSa5eP8eimjpNX5PPP1y7u+kYflcWoN8m3q4InJPGSKv3y4eayvXj3/H51zkelV0H1gxqTX/eX2zYW4vjAdbiJmJD9fGqrXUVTqMTMxHvfu3ommC7EhaLNzUzSFltn8UgG/qNcvbv3/PK7SZX+rDCJYO/o/wwT29/YS8ZOYMQpkZLkxMwigcZtQo7+u+rIY1V4LLc+tXKmi51dpyuxVMeAFgSmyXzON90h3ee3LKi+DKJijY2NpmJQIjS6k1A/edCWfkn/B76v8rnDTzy9w2OeWCzgvyywXfrmmXqXSfn3OiXnl/ZKeq3w3Gb/tIN/EW+CVRuFlvgkL8+Gfxo8LIzUwdMnVINU32TZdjRLlSLJKkAqQRpj1tVjrZl4JP/vBQQ8yzv6jrKxsOXLUzr7kYYGJbS5wtw/T8DUf6+4HJDDdN9QCo7qiq/KOtKmwOU7jPl0Oab+MUiU6Z23oiwyVjKBSULrvjLBwxMu+q8FpnU3t1yeOw3VKs7PTGZGO6qZCYFs3Mdh1j1N42CL3sHG23fV/tkFl1sGDhZs3ox9F28Xx9XolNjf24tWzl1GH2Tui5SjrJ588izjZiwf35uMOxndfpU69UMZXt+Kzz5diAMvhWu6b5holN901attB7LU2MMTcVuAl569it7XEL+ftRb5rwMMITd2pZDY0FlHKXId1fowi3t2M7vMhjDksJATc/o78eR+BUIRcpf8iatUq+V2g7KOidSkoD3N7Co04bLlUZloHh+k73t0FrOHpLsY/MlRwXyf6B7tiHyF+6uyga6tU+K4+wCjHFejNwZ5GTA9cixuDs/Hn77wWt+amo6cfww54+9x1IYMjA1FpOItD/1Uw9poDuf/GPkomDaIvKTIGMRi6cnapc2gfnMU2RvHLnYPYQlCuHvbGV0u7sbK+kcayQSoy4ht45OzW+sFu/PzJR7TnSUwOo8x1oxSR3ynGjgZsB7n16dMnsQq8LzDWNGBVRnT9OkPZcw2da2LEE90w527UY2zyLNqHB7lOLY4uYg7FwNnPw85uLK6U4CQL8FPdfvvo22vz49DbWfzkZ5/Ej37yU5Sbi3j4pi5U3eCb+4cV5VSS6tWjA4VUpdGNjiu6MCW9nKSSKp1fHb/MZ9MQSDL0JpREZrV+jEj6w/pMYtSPo+Ctoaj98cefx5988ln82Wdfxp98+ij+/QefxL/605/Gv/mzj+IPP/86Pl9aiV3kwOhwNa7Pj8SNu+Mxe78ekzcwvIbh/ShisoQTLVLydn2Phl/yP4SahoxGTl/vIDjZQGcYh5Gi5AAzR3Tr7q+C4l0fdLNcjCfqDXmmHmGj9FKRF9nXjlArm/2cnaOEQiO627oJr7NWzirrzpcj2aRxQ9IBvhvrjiD3xI0bRvFyrdov8aiEG9f8emqfp7s6/T7cGEcRHInBSoP3y2bMuZm4PICPPKcK8bpeempyLIZHXU8zGBPjczFYHwUcA/DV3rhz70EGV+rpcxa9nX1rEKsxDPojaPjVypPY3l+OvtFj0kW011sA9BR6EgvPo4/2v9ZTjTd6mjHSMwjd1WOJtsO6owY+7qE47mxuxxP4yW7nIL7cRbGFPxW5dcn3OVLcXzZU2ZkbqnNHHqey7vrIbwAhSC5Pba996vnVUdaVaBhrCJzy3FnjKkbbUWztLKH4uqfgefaxA429KOgzCxH33oYfNDUy3LS+P1o7h/Hkk60MlCAv0E1+Bf3TiLEpmy/5iLxWeXOojEJxzeiAJ/DmQ/iDWwM4E0VdrLTqlrJLHtNNH9lXDrzduH4n7ty+GVubu3Fz4Xr87b/1m/GX/vz34td//VfiN3/jzyUfNTpdoSuBVVrs/5wEQP5oSDnY1kInccmKT8X1Qzd5P3DfuRbt7YpeDFEDtQxhrLgJ9MhInWdGWa2CU/PAugcDWiUdwxMce/zVq/j68YvY2NiNhWuz0EMtXjxfjd3to1xuol6q25784AzDeH8b4wR8j+4zjOBGjGE46XY/aFAf2jxQOQ63etgFvq6FdcZ8cnIk79XA47GRkVhx3zmIreu0GlNj9+L2rclYXnsep91bcXK+TduO0wDWzbI5hOF6uFuiWoJQufYYXJyibjdvjUEf5+D0QEzNzJB+Elk7Ql9K/8e0Hx0AOv74409jaWUtJpCL09OzMTszFD/+4Ufx+PlKyvUahrD7PtnWjQx40Yh7964jq09iZGgwZuGtexjJq+C5ZaueypvHxuvx7NFT8LA3XMeouf30MTz8vBq3bwxFe28nnj7bAI+o78QwvGwg1l9sAd99jMwTDC4HmYbi+vX5mJurxfqr7djZPonVl+556ODmea555iejxJ4cnoEj6FDwnWpfFb34VvT8V//V/+G3jCq1jzAaqg3FOMQ9Mj4ZsyBad5+bQR7E+vqr2N5cg0EdRh+IcPPGa/HgzTdRCBwJcIHmXIYbbDsKdeGMxXjMzc7FwKD+vrvpblKURpSjC5hP/yBCwb0CnFGQuYvqKmpF+ZQYivIFTMoT0nHB3+VPPivveVWQ3bc8kDWX6fik4CkKHHy+5J+JTMBXhe4yrQLBI0eqvXOZNDP3h+tigEDUIhMf03nkGf/K3VKTPKfcPKxrZljSX5GoaahMXpWbshOT84zrzO2qIpdM4heCkoPfkm953UcKeo+8y/nVfd/L9Tx8cyqe+zbVlhvhz9HYkaFmuKGaguTu7Rvx7ffei/e//a1c2K6hZ0hlZ4Q0njJ6WamQJf3PPK4acHkAJxV/lZ/cQJgjFXwUYdf2pBItDK8+9qftzu9ldyK4fWY9hZl4UwyUq7J4nsl9wuEFneoovQucc/ZEqAj7krrADGJVwTY88sb6GmU5y1FPBT4DmnCd74JLiWuXOOf9q/KvZkw8T6Oc5zIM/iiFawv0Hl+tamtS3v9FHlaquNT5fnnPF/MV4XNZfipbwFFlK2dEXMAJTMWsLIt3ZHBGcXO0KcPkIyh0FXNkW4M1XfoU5tYhiy51UDhnP/BrTUr9JCyrr+Ij3lIS5ZURcV4Wx3wnv8BVlBH8fHLgwrqTTwp+YFPgXnDTWhfsykpwD+2BOyWsfA3lpgTySJgmDFzXRRsuDShpKPe5QrhIFwkX2n4KThlJ1HVRKkKdI9daGAXItUjFnU4cdxbGerpdg0azgUb6B/rj+s2ZuHPnJoKpkWtB9w4UGIb+1i1qAFgEgmvU8VPw9zxqgzB8eOTIaPF/P4eORkZdc9fBKFqOja1nKN5fxFdPPkWg/gxj5yl9t0YlFIIXqeg48+ICYRVTcdYRexVV66WC2YUS26zrIjiCIoNQv9gDRoExdEz+W6Q9ywXALddDBcpal7Psp8DiCMHWTEXIZydHe9AgwKBbDQ+rq6MjevYdrCNGps5i+r574CAo2/AEDIMcGOOFU0NS8zFa34363Xh39LW4NzqPsuAeRRi8ZJD8i75OOk1a4IsglW7s/2Pq26j0x7WZKRT+CdINRO95BUjWoguDYnn/KFbo413a3ea9oxMUZeo5hkIx3azGO3f647V7tajW+hHoQ9FEWT9GG1vZXkWxfYUy1ErDOU77UKxb1KEY5R8vfUXNT1DkqzlSrxuZ7XJWXpe11x6+ESNj84nvzYF6vHf73Wh0zcfe5hFwQ35StjM60/T7jetz4FxPvFhejOfrj+PrlS9RdB/FJ58+yVlFaXVrsxPY4HH93nAcIphdO5C8I+nedcXSEMIaA2q4OUHduqBN11+InYV+JKYrCkm48r38yeetIxXPk9ihzI+fL8WffvU4frb4Kp7t7sfqwVGsobistY9iByXthJd0gUm3IvrSKLxT16Zi4jpG0BBKFTDOAVLXDSDHpQXl+UBlhNKLi75rZM5P3YwSw567Rv+66D7BAN1BCd6lbSq7znofovgcoDNs0+XOmLv/Wvn29atoo9RTloo6qgJ4CG/hVfm0AyYufsfkoAxn2i+SBzgQUYwHDf5udBYHlc6jOewARzFgCqR+AatvzoWlEAMF5YsuMHetqDggzI0wJu9xkNjynEURD8ZGajE8Au882gAPjZK7C8/Yh4VjSK9+Brw2wy0EdDnTUNTN6egIGXK+B9xOwbUOVLAXbXjtSwy+fdd9FPFny2IdhfzZeSeekt9HvPMMnNgFxic0Zhj5c9w5jm0M/MfwgZcOLtGUghfigTRbeOnVUc6dCdTdcBfYQ+TZ9l8cpvlm1gmA5DtXeZgfsB4cbNAnpKEeDsDOTM6mHNne2SBv4ee2N+fx+puT8fC1GjRYST3QspWFBgYw2Mv+1mkMNqDtoR74nUtCxH/4B/09IK8gf/Uua9PDeTqYcq1x5synpmCuV6eS0pv8RRkpHqQLObx2enYm/uKvvx6jI43otDB6J0bQXU/iw48egRcl4uzi8mry0auGCkPl2BVoHBTMsODgY0lxBRB1MicAXDPqGtfxePe9t8GVrtjb240vHy3F05cnGBz3c53PMbLFTW+Hm6Nx2hGPkF3n3RhDddp4mi6+W7tHOXP6+MmzePrkecLp4cN7ce36TKxuLGOMrMQHP/2UtCtJgxNjumL2gue6iZ6na1xl0GU1fejyU7R7EljBaKDpjfVtDEbpuzdxzY2S3Wfu+MQgTbXE990WeIGs6ek/wgZoI88MwV9mho3W1xzBiKgc8W4LY7crhkadOTYAx3I8+vJLaO6QeuiuiCkGX9MYcv+pxaXnXEcsXL8Xs3PTiYOPHj0HV7qwFyZjf7edM/Cu0VMnGGqMpH7VdmCvWyPtVkxN34S/6DHRGy+evqS+gVwdgY4quSn0O2+/znvKmvF4/Y03Mlrm3VsaSOPkq7dVLwavM9Xwl3Qv7s9ZMyO3dvWOx82bryOb0Q129tEJ4ItuL9E7BE5W6DvxEFmEDD45HYjR5kz0/G/+y//1bwGrGJuYjrnrt2L++u0Ym8KanBjLncVd66KfsUhmeNCx4Zl47c23Y+HerXxnduE235sIq2rsbKzC7AawWhEIWN3F/7GEz3W6XeY3OT4PQB/Ssc3Y2lm/JCrISgVKdATx5CCiZwpXiCm/XPOTSk4ZUUk28c1vGio8M53vyzg8VPbyAb8KoHzXS/7pNpLvmqeJPedG1sXe98+0EKMpkiFlGt/mDtcyap9led7npxg8XmfiyzaUSw9zyZx4VRrNOud9r00IvC5vqPJennK/lJNGoEzi8uNDapfpyuG5SiyKIwxFPudz6yrTGUA5yUhmDvGoJJLazTQbKEo3FhbiV3/1O/Er730rbmBAGZFQ5HSBp9OyChAVaxVsQe6075U74//8g9onAxe2MFQw1BEeZzoNpV1mQIQUbb4clZKhFpdJCuQ6IQA8iuDkmq96mEZIGqH5LjdIk1XMPi8w8x1xQGLNGS2SmcaR4GwQz1K4ktzngyiYMzMzMT4OTaAkX/VFzqigPCgYPNLA8D49q5AtSpH1uPz6PMu376lzPi/19tf6ZXrqxc/lNYLHZ96gXubr8/JOlpTtUTHTkMv3SC/DfvnyZayvrWZQDt/LUcBaLWeibOs2jN59VTSuXQOkMmI64ZJtVJO2FoLRM2HNkYIjcctflb3iKpFwpWLSUElrC8RkGi2yWdcEb6GppCvK8WPffgOnfBN4Wq4Ngjd80x8IMmfNEpZcawAW99MTlN+y4ajGj32igi0sXONkFEV9xDX+hZMzcIfgnZHF+uBzoyPj8LC+hJtrpoT51ayeXCmjYCGU7xqdbGqC8k9id383Xr54ES+fPUF4wdRP9nKdiS5PXV0qih3qRPUV+KdHKKYYWsMY7CiOO3tb8XL5aaxvP0PJXI8mFs/tm29AWGPZH452qWzavw0MgdHRBWiuGfsoTSqgziT29Q/G8NAc9b2InX3y6azRFyfU25kTFLRzBzyEiesojKjUmyP/ff1YV8CuVhumXlOxjUHZ24WCMTUOnzbKXT3zzH2h+lUuwAlgUhlwlJdL8PAYJcB9ji54z1m9Y+BloJFK72DMVW/F7bHr5OVC6ex4hBFQpEzxQ6PPvarKmlaMMZSnlhskAulBjBFd7Woj9ZiZHY3r8zNxfW4O42QudlDkn229iKPTTtKra+A0MmR04vbqTsTPP1uNp89fIdTXs48M3+9Golv7KOz0ydr+Uny8+GF88eyD6GDAOuP29eZKXPSc5shrH8qEwlI8coPhen0EgXoeh3sr8Ze+fTcWZm7E9vZxvPXW9bh97wbGTwmve3DcjpPudmy2VmJx7Sn4t0s9D2IbpeTZ853YXN2N2RmN7q44bB/TrqF4/fXZmJ93bVKNerj3HQY8cHSm4IQ2Hh63MIi34uDAqGRSha2Wo0sPQpWrpCNOgG05CrylowN4dovvHn3nflhHGtw+zLTQHi/KzyYmpjA4m9y+QIZXoz40BuycGjuIWrPsh+NmzP0oJX09bmqp63cd/IBXn7co0ZD/Dm4oe9wORGUIZStnMlDCKnKBU+4re7pSFvVxbr9VK8PgZj+KnxFsUTBr41EfGKUB8mXeBX/lAQZBkWf3gl9Y05RVpQW6EhqWvGyl4cAK5BqvXh6gMBo17ABYinT8XcInYXUJvEsQ5pF8Jn/lqUDJaxJoVDk4Y6h/B23c2NeZqOm57hifon0oxdZhD4UUdOY16ABt0HIPDlrcUIYcQptb1P8MGkqGAOwM5tMda2sdcOMwOs6+0mfGs2xT9l7XeexjGOxxftHdHzPg8cjFcbxo78SXhwfxHH53NteMgbuTsbYHT+D9qzbCZfkvlmTx3xzJa1PucuTDq6cFEuoJ0qu4I4h0hxb+BrcRz3QXd62t71UqbgcDr6adzpjCUr2KGvzl+ry0P4aB2Q281BHQQDmU5VB9jE1XYvp6JarNAPcH4uEbE3Hr9lS8+eZczMzXYnfHgDVkaCWsovqK7yMHpAJnwwxSorEhLoqffdTdTZPVfU7kB+D1/bv34+HdCWgY/aEHA6G9GU+fPcdAPoGHV2JtfSuWljdTxgu1bw7KLRqEMl6jvzwr8Cyw8rkyNN2xuyrgex+0itEBwz+kX29en4sJjOwuZ/oPjSUAfwB0DlgvY8wMVofiz/36/ZiccGblINwU++Ur9OhKI157HaNpYSomJhu5vZCGlutn6/XRuHVjKmdzT4/d32sIPLwObvbGo68eRd/gMbSGzDg/Af83kPtuYqtLMLIMY7x1sJObLuuOaDPUaUaRi1l/yH1fF7xjehHV/GAXKjiuxOTYTNQaGKcX+8C/RT6tGKidRbVxBEwNTnSKXtSI23fHgWkNu6EnakNbUa3vR1elgx5ZiTp6p4F2envOKesQg3kjzvrbMTave2Qz3fRa4LAu8rkBMDC/eet2vPHG7Xhw92bcuTuDTWBk5u3Y3tzCmKpidHEODS0sXI9h+Ke0Jv6dHG3Gz3/641he2QGPtjFm1zFGX1F+D7JyMGrIQQcBxkcH0QlGYgbZkjN4g66Vxm6hnFpjOAfCGgNlSwUNO/e7cmPk+dlr9M2t6Pqdf/nfXaw/fxE3bt6N6ygFU/Pz4c7KLi4UuCoZaytL8fzp49jb3KOzxuLmgwcxOT+ZRKgio4/mF5/8LJ599Wlsb+3GwSGWa5f+0kYC2UtiSzKGAIzSIVN1Y8Qt0uoikQogTDJH81WcKPqbUfqUtvxJ9DyQ1n2e6VXSEpl9LnJ75jnfS+Uvzyk7fex93zJU3Ljr22ksabT5Ks9zMbvane/mpzyy+peZpRKfeXpJ+syN8r0u7Mr6mQdXDpfQPv7nO/KCkqGHL3DDNnrYsPLHUcou+Vknz0mS967SlCPrwb/MO4m+lJMuTihxMnqfHx0coYCNIsAnYg+htwrjkAlJPPdv38qF0EaUcjOysqBOX+UezhUQMi8ypa4yDHfqN4zuiIY2AqvM2nlYiV/+/eWaXh2/uJf19kRlGxiqrG7DLJ49fQLi76TCZptV5p0tcDo/+x5cSuU5+8L8fL/kl9f82d/8K/3Jn21IFmgemYqr7LfSl4662TafOIrlJo8upncdRL3RADZDEF0JPCBOn+gu1NOVBiWvg9t1iK5JUV5xUKb5Xh22M+vmrz98rZoX5f7ls8t/pS1XN/zxpvet/eXzywKEia60uhxoSDjCcsa5hsEaTHRx6SUKH8IdRWoA5tGgz41oJwzSL5s2tFEinX1xsaUzG1czQ8Woo6IJLnExK5G4nzAUztnYAvMC10zCdUK8pPEdPkJfuBdad4QTgZjtuPzNcw/YnYgsjHivLwUjKhjPzcNQ27rdZN6kcY2S68EcnVVR1wAR/xWs5uvclYeRN1NJMGu+x52j2N3djT4UOCMRqUwKtxWNzsNOuvHpwuEGiip0un395t/8G/Hm22/CmDuxuPgqttaXYfQ3Y2zyOuVWYmllEV64mAFHJqeuRRVF09m956++jpXVL8DBNvCzvSoqPRgdJ9RFd5FO1tdIeM5cdXfXY6DHDf5GUnFYXXsOo0dgcc8tGA6P9n6pH84gT+CpTso/808jFgWTOzD+vlQ4N1Eq44I8UtF1fUIjjSnXRxkQI9ckIOAqtBtRZ1cBA4xRlHnxwmhEdslh6yKWPz/GqGijLByl8tfi+SHwHxmYiuu9d2O+/1rcHp8EBiq3vCVf9Cdx1YELvxrE0DTKgMEUXGzfGEU5dhQVRTM3oaXftzAaf/tHP4ifr/84EL/Azr7oiTpCLV2tMHpGh8fB74bIkMpXujbycbRzf2c1zg83Yq7eG+/fmYl3H96ON996FxoejN/74Rfxf/nn/9aUMTI2Dd1P5EyUPGGwVkUpOk6Xywc3G/Frv/4QhXAm/uhHP0cJ+hw+WNbAnRuNsdWJzoEKlAEOKtleA544Gv7FF9uxurgVb78zAc9FKdo6Q7EhU/dAAlcdtX785UZGxXrtjTH6zlmUU+RkK40q0Vx4Sf9H7gN2WGYepQ2PZHNXpMMhbqfMyStpRDiWNQJj426cP4NR2Bf7208w5pZQ2gx8gdGEoTA1i8LTNNT/UczOXsS9h/2FtoF5BnNBqc7AMj2Gaq/DK5THRrGDF/JV+ZFfu07GTd3VExKPDAt/0ZuubKY/PHHBd0+6BIu7uvsLc42uVGi5liencYbxpqLqDGz3hYEvhO0udLANbtUpw8BVurdy/6wrFp+fxuOvt6DNVtJ/fhI+/PNX+HhD0CSQgBXvJu2YSj7CA0fT03CAdwpN6W12dhiZgBJWu4jX3hyjXmYDFdLfA9C6ke0cvHHgJQ0G2pxyCAXWmQ430DZ/3XadwX70OX282In6Ae0nn0PqZX+fuX6K9yYwGP/G2EJMUhcHUh71XsSng8vRP9mONnjw6SdGWO3NiKtZJv2UjcijtNH62Y5fvp0NL0DJw+f2h3iSupH8xHcu03gtnLyST4kH9o4h5+vV0VwPBaRia3clFXRneh88fBDXrs2QL/19vIscdWPfdlRryuPz2NymHQPojLyn4ashurHciR/92A3eD6OLftUDRJh0hCVVwB6nX8Ar4COc+sCsLmRYDl4jt49og71lxMfX3rgV331znDyQjboAn6IPnbkXEHRLXx60juNf/MvvY6Rs/1I78yfBIyzmr01lpLx9A+fkcZWAttP58p+pqfm4fmMkmsNVjKZxYNMbrf2NNFgQJzE1OZ1Gxvr6Tnz06dNoAIep0Uoc963Had9+NJExXcd12oN+vAkO7HTHzOxUDvpJX7X6MAW248fwne3NfYyUBrKqH9lSgZcOxtvvv0NZ6xjjT4DTbmy316Ibw8aYA0Xmobd1N2K6MR8z4/O08SDWdzfQWarZbw6ubaPLuweY624NphYXBoIDuWMAuLn+5wB67gLvpXuDbCmrdG3l10F2ntuHrrtVJ3FwWXnoTJlu4O5ReQgdddp96Tp5gkHWwhY4w9jsOa/F8cFgBoeYmRpD3g5gHJ9TpyP6+jzD7O+3W9EHP9FTClLIGU/UsMRFB+Dki/bX+HgN3GnDh+hneFoVO391+WXOwBkFtTqojC8zam6nsLa1FQcOyJ525SDq0PAAuLJH/7XgVQ1sooHUp3LA9ahNX0/Hu299N7r+xX/7Ty6+/PDPyFCXJBiofpUo0MMjEzE7fy0mZ2fFkVhb1QJ2dGkAgNcQMnYmAAIzVpefxU9+9Ifx9KuvsbBR3kB4FWw3iNQa76CYqZCq8Mg8nMlwRkOGjDwQC/mCkFBGjrQr9C8VL/+nIZUJCwPMtUlS0SUxq96VUfxfELoMsyhv5J1MglSUV8okvUVmmdwrZzk1bLo0sFIp8XHJz+MXr5DH5f1ULP0FWayODFgG5JEzKJlX8Z1WQCQw813rZdm2pZTlP1mTeRZzxHqXNFQ5X72qQ7YppWUpn2Lzvll7num51YcScG1uhu9E7G5jWYM016/NxubOVjx9/hKBFem6+frD+7GAta0Likqpbkq5aRpEYptUxNyLQ59yw9vXIPahoeFoYpC5sWchJOtU6nFZyXLN1zZaXVvjrXLYLvK2n6hwvsq5vs6LL5/Fq5cvc0G4yv0vZkPMyz4iM2WE75eMOS99UK7BMc9LMRwqi5YlPpEu7xe4mp/Zec9+tx0KUZVvZzNsvwkUJB4aKaKjAwGO0htgYmx8HAYEHNKQ/AXu+E7C5bKAvJ+XlmPfe8+7Xl2dXx4+M0He9YIXqZ/38j2+Cspss22iUiqi1s/ZGafjHTVVETGam/3vpsQbW5uR+9cIR3KX4ZiXlJTuYLwjpFXOZIAWne3QWHTAA8Ban6u2FZqSpoUr960bH4HblTMPvIdibbpUZKxrwsDSfVryLzNfJW/vpiFxCftT6lX2/vId3/CdIlidZbVM22k9El8v62z/DaJ4uRBUA8s8cx2d1SOttDqCINPwegbO9aAcutlepacvWrutWN1YR0lUYNRI25fppInv/bn34tb9BeC6zXPEGkqzwkOD5OwcVYB0+oC7sLZabVKfHoy0vRx1c82piuB+W9w2hKwzaRp0bogdGC66U6CEAf/ucB3MOK29iP0D1we0Mr3xfR3YsD/O4gh+W/DH8MGCjAZnv/nPUM7tji5hp2HUpCHDuA4Oxe7Obuxsr1EXleo+eIORz46iWgem3f05ECYe5MgvGktZDG096VcK2V47jac/3YljjJQ0rDCgDqBVDaha31DM916P+sVwjPYMxUxtPKbH3PwYo4TOMVx77lfFO8cogM6AHuRMYVeuu2yOVFHwEdBYLQPUb6fTie9/9VF8uv5RHCF0T1HST5xZQ7a7mH9q8gb9OBluDu0Mhrze/DsHLtzGqDlsY7x8Feebj2Ny4CLeuTMV3/3OuzE+c4v+HIw/+fhp/F//u38XLeowNDwB+AzhbajiGn3fyIHBo85+3LjjLP1I9Hc3MZhQMPpa5O/IOkYluNRrsA7ycNZQPFaJgpOADxj+KH89PSepePQalltFN1FZvuSaHwcF+qLe14huERRYuL7DGcQTlB271LU6BgF59qQdn364irwtAQPyC77nKYe4T2rPeM9Q0/Loes4eHYKDzjo2R+7FRU8tdtY/wbjEqAc/XHg+WB9BcYMGqrvx+IuduHFzIB682Z8Dh/K8Cwz+1AVQZOSTPeAzCEHdVOQOaecx+KjCxDW4ZzuVgW6CrUvimf3c5RAI9EpbjHSVs73gXoIDWDoAm4MBKF1e62IpDYmL0pizB7JaXcFsZhfP5FtKTiPNyWc09L/4dD8+/XgNuiUv+UvKhSsZ5H8B5i9f/lQyv+FrMhEOZ8pUEuWTyaf4zIEDb38Lw6l/GzzEQMYId6sU3byO4QMAlrS6VLkw3+tDeJWDASrtZSY6w52T/y6K+cc/34iXT1oxiCI6RBl9FC3+9AM3t2ioVQbi1xvXogPf2BwZic4oBvbQTtRHnqXXxocfoGe1Hew8p8yLMFLa3h54iNy2kGxJYYpcemXJ/IeOnf1xVnlz/RAZn0I1k1p+SekbmUPyWY9yH+6EfjHQV0Kpi7LyEXmeir0z2vLo+fnJuHt/Fpzoj07LWbiz+NZ7d+Fnr2Jt4+vY3F1NvaQ5hPEAPrjB6uqLo3j26IC00i8ygXoa6EqMPoDXOCySzaHQQXhEj/qJAzukO7k0nuxvvafef+tOfO+71+h33fxqUaXOvuuMz+b6FgrxWfyn//TTePGybOT7y4d9boClBw+uxVePn8fiqzUEh08KIJRZzrxVBgbjnXduxvR0H0r6Xhy0ezEaF6LZ6M2Bs0azhmFV4/42yvoyvN91Tb2xt9XJdjeHBmNyZCFu3bwFThVDY2VlLVbXtuPwoDumpsd5F3p8spn5uKZne/MEBb9NW5Cn1NNZ4blrQ9DmVqxjlB6cb8b2HgYoODfCO13IJGWDWy24NlhcgUMBQ+UuuBLwUwx9B44K78AwoW3yhT5oTo8OZ2b2nMVH7jgr75rk3NtV4xXednw4EMN12o18gWThN26YjCE9hEFztIfxuJ6DeM1R6dP9ZZU99Bn0rLutuqjrjKT7vr6yp+H5mQE4TjB0y6DjIMbP8eFFVBt6mDjo6955fXQJjZNeqLL9awAKg2I5eDGMPHFvq1Zuc4J80gODsgOj2sAYBoVwxsl1T8K53TpKt0oHz90P0vrt7Gg89mJ4V5CRQ3Fj9mH0/C/+/t/9LZVVXV8OETK7zkysLsfi8yfx9OtH8fTRo9jb1i8ZQT7UwAp2zw2HWyApkFfZ6tqZVmsXgt1OV4p6s4kQacXGZgklLHNUAXKUMsM3ysRooAqVdCx5JlGTZ97zAFDmn5DIb7ntaSF9kxRGV4ydksDn5uG7MvckfvPNZ+VlbnNxpYiRgtOrNTOWy1/mfVmrzLMcJd9UAn1GOpXyUo6AyL98X8K7cmnKm7zjPTecEwGsc65ZyXw5Ms9flJW/lwquFOuYmPl6299yVo4sj1/QAaTDsq9iBF26zCgsnFnYB3lcr/HawwcxvzAXLoJ1xGF8ZDRu3b4FURq2mHbQHssuSvo5/deO5Vev4uMPP4pHX3wOc1invB6MpjoEJQOtpK+ygsf6JnyknMzECsCQVHpTaPEcZmjnZzqZO1+NJoWlv8LEkXXDbjvd7TqeMuukuOUwO/POfijn5uUt/5ku+//yWoWMVPwW5ftKac/+I00xUISh/YOqg/Fomzyyf6h/KuZZP4gS3G+A382hoZiamsqp35GRYeijrJUhVfZZluVv5mFdS/n2eKYh37yXdQQXUrBTq6wUKYBTGuAaRBpB/PrelVtcgR/AuIRH5k2e6b5nmZlvgcVVKO+BwSrKUT0VGY1MR70NTa0RYQAJ17alMcth+qQrqpP1tz72HdfSj0ZEFZ4g7qu4qOAUahHa1t82O9tT2vGLgzwkCXBIXPOru0gaS2ZMuRpFGvI1FS76L2f4yOyX6VzsTniYBwzYSrkLu/1jfsI0jVkeJf8RLpz7tu0dGmqmsmj73P/BNqgoaSSIy846KBRz/yjvUYYjntZXYTh33RCzvWmIbmyvwzt3eVeXExj2uW5zdMxpT5x0jnNmR5dU15O619DhsTvCo5DrFoTwOT0tPCRDMvfUY3L8Ovh1M2c9zi+OY2t/PXZaL4HlHvkf0k/UlbZO6FZRayJM9ijzMAVCL4onvVPwSJgAqf4KfEdjBOXLmTXXdOzuOBvZQsgUWA3Vh2N25nrMTt2OZs3AFvWcoRysoNIhiMQvwelofB995z4YcVKPpSfOEmsw0B/Z5+LiRRwCi51T+H+0YvNkO14eLMXSzioGKe1vYRAg9NzUeXV/NxZb6/Hs4Hk867yMl4evSLse2/v7GGbgVes0hdkPnn4Yj7e/xFRsQyvcF49kePSHQtZ1PobYdjNJN4HOQCAqqfR5rTaYa0PW1pai52gr5ppdcf/aZCzcuB0VDAkHf/ao0xfP1mK70wKfNIDPoOl++sR1AQhz6PsUw/Xp18/j8VfPUfp2MbY78FoVexFLuWHkQiOyGTlPgAgzDTF4JLjkbOqFC/ZJ24+SX0NWNlHoBlA6VUSc+RluGpGuN0c7kZjwVl1qaWoFGrI/U5HRYD+K1RX445H3KZ+vn/y1nMtf96kabN6PgeYtzke4D/8auR69g9NpnOmBcHbsOhAUQ/iF0dQcFJqcMaAJMG11Y5TK64aib4D8oSCVZNebpFsr9eEO9SqyQzyWflKx0ujg49opXU2lcXmeI9wZSh+FtsjIC+AzEKNDY1ln5ZBRC92/xiAU3hMX+wcMRjGK/ByPidEb4OrrMTJ0G5k6Qj81wQVdLoEnfMN1nG5C/dUXuxlJTF4hPzAvcTlbUljJ5cEFNxJ2nNoO15AoDzRaPaSplPWkcSPQkYneNLC5ASyO4QFX0U818uRRGmHHPHbgoQIcMKTJ20A08seR+nQM12ZJ04Ni2Y71tVYcAZ89vrvUeI/vFucb4N0WsHsM//6KfDepxwl1cuP/Ru0knj/byrUad++PxLvfHou7d6fiW9+6E2++eS0mJnvTnWp8rBqjY8B41JD7tZieGYhbd8bi/W/PxOtvuU9QH4bEKUaYOFCC8aivyCvttyvj0b7Jcz4OsIrjptXltcBV+of3AYMmSubkyHR89503UDbH0bPOKGcCub6LgbBHXs5YdHKtorRziuKse2TXWT+GxUlsbh2l++kJ7dUgOuT9Q2WbfSDfgsZcq6n9nkFL7Fv7wlpwX8ysAvfrGEBjk/Uw0mQa36dt+mk7Dg53ICxlO3xoRY8o1yaKA2Rlf/NRv7txYx4daTba+0cZpjuDSJjIFNTF2RXdwMbGGjE/Ox3jE2Mp5hww293fATbHwKoYKRrT8pIBYOfam6mposgbcfLweCPW1hdjeeVlDpYdn+6mMeD7+61XqVPPzI3G5GSDPopokb8zts7YuTaxWgUvkA+bq1uxtLQVB/t9wP9m3J27FdWuYUxzeDr0VOmFjhoj2U/uX9VoNjAUhjBw0UuTl+mu3o18515vFUMISAJj2+rgiYGK+i50ndWroQ79wRvgZ7CTcKygl3dGJ6RHPTvW4cvAG5lYb4JTGIfdvQ4KqQfAZ8nv7Kya+ENPImuq4EUXbe1k4App2YGGfoyp1AngTYfaEJYO3NVlcq0b1TZmg9t89ALb3gp6E2V298FH6d/2cdnTyX3TtAkvupHR8CAnhBwg030f1pgDvYPotno9KJf74M+9PBiQX5NWvVkc60XGjjSnouu//af/+OLDH/1JKh1JAACqNxFRRHIGQuLoRyEvI/FuwmgBOTrPfRUWEdVoOIYp1KrUDSs3ukz/e/CMb65lkXnmR+bqcYmEXCjEFb6+APllKs9Np0D2KAvN82FRFklvDim0eeB7luV6q7TKuX8125SzEg73XebJG6VM884/2i5RkNjnZlyelRpnO7JwyjZBEhDlm3mmKPcsxoPX0lhagKAOwSpj259i6c/OzGINO6K5ikDfAlYwXN6juqWOvqhmYL2toznDNH9xWF5Jlkzaf6RJpk4Hp5uZM0LcVnF99mKJ+lpv+g5qnJ4Yj5vX52N6ys3EBjMjoynmTA6pkmHCnJ2uNQDIHorC2sYmTCNi4dq1uHnjeoyMjcbQ8EhOxevW5Ai2s1aOMJU9FMiLtlhszvokUPxeNo9vueI5J+Jd6WKNStcSdOL5i6fAzL2fQHzakbMGKmh2cL5D/r7jJSeptF/2bUlwWQb/Eu8uLxKinFvHq/7MbuYjDB05M8R09iVfFYp+GK87pOuSkwIfRbSPdnZDGwoX+09jyzz7qyqvmW3mURpG3qUo0nrlSfnNuggrTxyNMG225yKVsDSSrp4juCxfYyJfBLb5S9o0mEjrmkJnCovhVwYuPE9jiqQywRMXjmMIb2xuQKMKE/chglZJ01fpg7HXUcyOEGCbCUfdb+z/q2KFlfSl4lmh36VFZy+KIYVAsvaJz5THx/7NatIOYaoSctUG22mOJLdy4B4w8JEKqOWQLuvu83ylVER+ZV4ZMlf4kyYVHOpkt+oS5Lvis7ii0iIvkwlbRm4m2Syb8Opet4cwWllcRKnHIODTHNJlcyQVVBXyEwTU+BhCcmSU9NX4i3/51+LNd96Jla1WfPX1T1FAn1M2Ah0+abd0oTRryBxjrBzSJ8dHe0BCN71BlAb7okV9VLwcmdP4OQXPBmIc46mKoruxuRLbe8ukO44B7l8Fy0h+QT7HhydJF47WqtRodCogLNPw2854tBHCjv6dXxzRXsHmzMFZLmR3xC4VOUcd7Y8z17+N0We9OdLniHt/1QXvqnEa1pQDsfb0c58+V0HeXOzE05/Cw3LtmZEczzNaliHjc9RYQ6vPMPAYicBUHGgMNmOoOhp9tNtNJd3A/RxYPV96Flu7i5SD8CYdqlvO0lSAp2ur9s8xqIAFWE19XPOgaybP6FsVGJW1OkZgRnarj4KXVWAjTztJPra6uhJHna1Y6D+NN8e746/8+vsxsXAXgY6CjrK+vNqKf/bvfxo/fvoUQQqOkndzeDimZmcxIg7p307st7fgre0YGekN931pDAl3MZNylC3wBAcWzlAEjRKlRN7HUO5GgdaAzcENkjlL5QxiP/3h98LgDH0X0TnrAG+M6uNuFKgDFL5jYC2NGdRCA1hXN90RMeSeHsQXH25QL9dLSUNknFTiL3xCw6vHtReuHXKklWsVFBSFfozGam2SOuom2o69tY+js/eY91T0XPM1FDMzw/RNJZ58tY+S1xfvf2eWPNzrrBXulShfOkGuuZ/TxcUAStUg7bTsspby8LA3hhtzaWisb30Zx2euAyp1dH1IpU8Fric6x64Z2o9qH7Aev0ceNdqkYldc9EaGJzK/r7/+Ira3WyiFkWt0Lerrrx/Bg90IGPmEsmPgh0GU0qG6ATcCunwWv/Ov/pT7hnx30AeDCB7uQJEuzqCODIV/ZOYfmRYDqZw7yOODK8OgGBR9dHNfzF0bjTfeHotqo0SwS7alG26m7/AuvC4q2Te6VLf2TqC7oVzn1t17iLJpkAzpEBqjvz/5yJmyss9RAjp/Sz2sonzbTUJHxxZy5N/1uLNzgzE4tBb9GKA3r70OrKvAcz9W156QZ5v0Y/mOawC3d7+O1sFG4tPZKe3AmNN47uvRhdD2GRJ7J774fA16MRy7fNd62J7Cg21LqY98GZwVgPw58FTpr2cdTzLwxgnK5TjtbcZ7D+7Hf/F3/grG7jiUeBg//uRHsbi2GH2NPgwjeBGGRSrfoO75BbgPnz2G1r786EV88sVqbHFepZ79fHWxkvt1wYMc0JP0XO/kon/lh7LEluT2K/DLN99+I6pj0/G9v/Re7D/9eZwf7aZuagAKB5Hct5TSaU9vfPTRy/ji0St4cXFPvoK/fPWNt+/Haw+vxaNHz+KTT57mOiVxJJ9TLwdZ3n73Lb7T8LISpr9er+YgkVs/VFDqDeBzeqw+DdzoD17LmQ/5hu5wupPZdvUI18qqR6kPuFG0Lmap32Cktw/gxaeVrLsDA5OjC+hyuke6B9NOzg4Nur6u6wwZspeDhLMLE8kvj46Vm+79tIlxcpxrgRzcUEfrIr2eYeLe+YXrf1vJ80dG5rkGRq6/QnZq8PZi+J7yqyeEgRbUPZS/Pcg2ZZiDjkYfrWKYOOOqXnB+Bg/t7GPc0HCA50xn6ujyA3AxtxXRqwJ6cPbaQT+7wPEhZVIXeTgoYruq0rDeBeiJGlFdGEKdQ+CCASdc1Udd56+RtKuLH7KwNjSJUgD+HBiIaYCEro0GBw6RoZQprQ9UhsEb1xwDBupycaYLaJP7PdDvbrp6unZcxNOt8sb1h9HzD/7B3/ut5VfPqaRGB4QB4Ug8IrSjtulyB7BdG6FPZOtgD8VqPdYRSMsrS7Gy8iqWl16l8WT0K0eyczMx8Q8Cy1F8FaD8cg9NsvgCc5qGDqd0VKFFPx5elPMiHK5+ueejfP6L36vnidO+pwbFfRVZ0/zCMPGmf4UJXF76w+FZucqcLvMoh/cvn/IviYd/yV7yWgZ6qdBlQl8ENWhX2SQsYmJ0LO7fvRs3bszx3kUM0RFDTRcOonycQPYgdjEALD3JpZSlNnHJUEvuWUKW6xPh6sUAisDM2Hjcvn49piZQUECiETq5Sue7Q/YoCiFYkQzBIAhDKAcaBk6Nbm1tY8ytxeb6Rp4vLy0hoJ9ybz3arQ6MsD/GyPvawrU0nnSZkija7QOUCxSbY11vInEljSFrT9tTmbZvxQHvy3Q95+uMhQszVXTLPic+8z0yIrPjkxJiW6KxjYmb+chWZxK+4o0kCJWRT97MZwBHWAoqbiXe5YnPgCPffN8Pv+lamQd1oA362Rq22NeLe5MjREURz2AF4Li+5oZcXV1bibVVfbUNFFBG7WzzqXQDkSfz4D3bZptd9yEM0tXOdnufcxVj1wxkcASZBQJWIya/nJtGmCbsyNv8pVUbl4uVhT15fQNb8kgjxPbRDn4StqkI03+6DYgDzaEmiqBru4yM2Y9BrKtabyr1ztwkc0048RWsmRN5cl+D2QEUmbkMVOXDI/FYwJJWPFWxKiOYGoAoxsApk+bUr788J30qYFc4wu3kGeaVOZWPNKaiSuLsE+nDupgo60BaB3d023MmUf90R6isW0XB5HsIGwMP2Pl7e85abFHWGYajC6K7k4c5+CNOZptIp+ue4XFd59aPkdlTOYz1va/i+bOf0/61hJmhT3e2D9IwbR244eI+daKf02UJLBUPMAKcoTV4Qs7yDNYox1EycIsy2u09yqOsLhQbDJLx4ckYacxQz4IbLhzWYJiavAXcDP/a5r0y4zHQ78yis2Il4tkpCgldioBAqMmHgOrR4QXPOQM/pOO+Pjf8NGJSN3Uy1PMBeXTAEV2uUTrB/2rVTYrdTFDhSn8gWM4RMK2NU5TvNvcVhuII9/lNWqY0lX3hd6M6F1OB4Rn94BS0A2z2OuuxebgWi9svYonvCcLOkeGzbtqCgDrG6Dvhe0gbjhHo8sR++1Cjik9ufEx7sU5z7YNBPw4wVja2VuLlq0fx+PlH8dWTj+LrJ5/GxsqTuOhsxkj3UbwzMxjvPLgb47O3MRDdi0sFyhms83i1fRjLO22UcoRprZrrvnSlcS1Hq61i0okHr2NYjwwAE+DaB89H+GukOLotzKT1lAcotSrSFQw2XRAd0XWWRkNV9xepStevk6427YQP0H5Hx41sW60blcs2oiDXDPbh6Kj8RxelU657YnsTBWm1A9/4hTJ3pfDnQVrdCKUPcdOBBdci+PxcNzsUXazHGMTYrqJonxwafXGXvncw6CLqNHB6cjY21lsxOdkfc/NjMYQSMlTFoLmoQLq1aNSvI2NuIHPej8N2BTpzAA9F5UL3u4vY2FmMpdXn4LFKz0hcm3sjRkfvRGv/CCVuCeNyFcV4OG4tfAeFazSePnsU6xvPYn19lbYPxb0772JAYWCf98bi4hoK32jcvH0r/vQHf4ZMc91Rf6wubcd7734vfvVXfgOZei2WX7WgbfhaYzQODvriww8/+wZG8pIy0IOs4Np78pwr+F3xyG84jgoe+C7/Sx5DQuW8yuHc7HTcvXuL9/WYMFjWHmmdmZBfGBntTlyf/1YMN6/H2MjNuH3zzbixcI++hwZRZAf7x2JgoAa9OBvVHSvLO8jbFnCztKtDXLJY9RX4Bwq0smWItlGTaDQ1qk5jd/0oZ55tn0E9hmqjGPH094Wj5xikrbPY2zkP97rttKpxejhAn4iLKLz97uE0CH67cqknJqZHwV3MYDRX1zfpsqv8k47LjH4x+uS9Ba/g5bxn3Qxa46/y2PoOwXzeWZiKPnBxZ8f9k3ZR5mdj52gdeofXgMt6JJ26hx3vGA7bQQLlsRHZXixugWfnGebath0pz9SQwU/XRdl3ykW6LMce9Vao8Hyq2YzfePN+jFK/o1ozRm9OxFEbGb23AU/L3qSf4SPwDz2kjjpn8ez5Okamrpa/gL5tda3M9JTrZfbh7Tu0owPvK/hg+c5uT7qhKwb18ChG6SUf7LRduqJO4B5oRiyEpwy65rgrB2Mc3HTWrbeHvNETXNJiYCNn47QEAEH5ghsnyIoi86V3Z8lcp+xm3QPRi3HmILdBTroH4OkV6BsDvX/gIkYnB2Og0RVtafsU4wN4K8MNqNNXgUfDX+0nwaocdxZYfph668kB/PskZ24uegvuq6vlgDjA7u+r0V8N6Gw4vREMGqTr3zk6DbUmv35kh55QvcknxaVqlbTQpstKnN0Xh3r7K3zhwfJGeNXxmRv5H0XrGJuDuqXp6ADTOXwenqpx3EHeQUJRGdS4cSPh8Vw/1t9P/yObjXZ5fgavM9CNOu65fYGcxNB2zdXhaYs0DmIpBzXaixFpgBpZQw3dwDWcx0cXOVB2gfw5PWqRxkA4DhLv0q89yIEpXfj+3m8tvXTkww6jsij/CkPO8tcQkf5KQI76eiistVVVaIoLSln8r5AmizysVFnMWN5NNYy8ijJcFCOf5bkGR1KBbxYE1l/V/LPHeTfv59/ldb7rT6bKux7ey8eZzH+WXc6TOZmeskxW8ippr3IpH84TDpcPfVJuecantMdzkwp8mYuMpVxjfTuCxmMVFRcRu3u1CNVAMO/ubILwJe79Loq4PpZSSxoD1u2yTX6zCZwJ+bzmY1n21VVjZQQP792Ld995M27emI/xCRG1uKI1hgZzXYDTtOaqQWB9NzfW4/nLF/HFV4/i1eISRvFWrG04hbwBk9hLg7msoykRdfTnNQCF76ZhpKJO21LhT+Uf4lWhRlBb/yulSiM8lfrLb4kcJ0F4LQLzNT2El3hFfml0Ibw0nvyeahzwTsLlEjBXfegFoPsGFvnY55mWb+k0k4kKEO1l3/GSOSTaeUlaQUp18oaGhiGt9/dgnDs7se36oY3NVI6dkTAstLuSG/pbZmqoZw0DN1Q0TKa+8EcYmPpZH5FG9y0Nr4PDdhxw38EIDQ/du5y1Nex23vN9z1Xi+Yo3um1pSElfGpVe69aWAxzAzdkABZcGmW0oQBD3gGfiFd+E+6WiizIv7IWrI7GGpncG0WfC34ibHQRLwidhIqUApETGS7oEcLq2Odpk3tKxBlG+A7NMJdJ3BHoaPFxZr8u+Tf4AbvEiNzn4MQuvHE3T8PGR/W6xGl45qoVi535OjlCnO1mP0Y8Q7jA/maXnbqBrn+iiqsHjLulGmJSJa7iqFOse6sj0gYwVmJ4mjMvoqdWWdxmAQHhQC+orrlN32i3cevpc17lH/7TpMwdBEL6pCPBVGe6l3taffAy8M9RY4FrXZvoJxVYjydkGlY4qhpTuFQ4oGdXS/USkJ51ROp0WBr0RopzZL+smjunn/fYydKeRXxRj+6kNbjlbJFytd469aBjpgsHHUcaK+4XokYRQykAxF64Jc0SU9tFG35deVWRybx9goZLjOiLb5hoYjYMTBPjmIni+6/ofO0+ez/1v6Bs84CYYinTuipE+FPXzwah2DUYdxa5Ge+uYVLVzFIxT2n3UFYPn8CyU5QEMkgbpahfVwKyPwa4KphdCn4+uE6htoBqGgSOW5/Q515oO4pZ0a99ZupUSD50tblLvB5PNePfO9Zi7Nh+DBjNCcKe2SLo2htiXLzfi5eZ2zsIa5EABLy/SPeiwvY+CdBZTM+Bbn4aigyClj7LfEeq66Dl7nzOc4mTSGbiOQlShDg3d9VBQTO+mjoODKMAoAKmMarA6sMBHGJdZUt3IqB75cMk79Auwl6ocKd3egD/tlnVDvpfkmUdpt+scVBgNTHIOnl6cgi8oTUmb1O9Cnnt6SHsHYnBoBvxHOcMQSD6B/JWOJsbq8dd+469BQ7dib7M/1pak9WY8uPut2Fw/y1mTx1+9jJ/97EMqIX7RtxWjYe1F66CFHJxAuZqmrTMxOjaH8i59V+L5i8346st9+m88+jC8qGnMz94Ezj3hRpzHJ3vx6JFBqdZiaekZdTuI8fHRnE1sYsCub6wh1ybi5p278Yjyd3Z2s99HxodIN5wy6Yd/9hOMsqfUF+RM2IA3EKUzJc5CpEsSz6TpclymE535FUaXL5LWL30iTKHR6iBKH4peD7C4ffM7cefm+6SsAu9BlMr5eOfN/wzY3Y2J0QV+b0DjyF9QUkWuCzxv73fR3nvQKAr0Ifg+OI1ReYAhYyh0tSsOX7D8UgXK1yOiGvXGOLhiJM1+jLgFjLkJlEz0L/jBEcqia4qcMTeipLRdbw7E1NxUrmkfn5jOPXtK4CdnAjQoHXSCTMGtxvAg8uoUY8HZkaLlyf8S/0ifXF384Vx9J7+pJJd1QLoU37t9J7797tsxPz8V23s7GZl0bWUxWq21WNt5Hgc9h+AvPLkxAm0OmH3KIAeTHbDtHJzEiycbsbm2k7StrHFmm5JiwHK5rkIbVs2AQZfQykN8nx3Tg+Qkvt5sR+P1ezEwNY4xdx6drdV00TJSnl4m0p1RH52FefTlKrA4RY5jBNFKeVh3d3/86q++Fd/97usxOTmBITWHnoQ+sOtsqoESKiljuqAVdayFmeloVODjtKfrQnfpgeT9E8Bcz4Dc5gPD1jWxg9WR0HVsCGNPWnZbnwNkku6t8m8HunRjdU2kxph7kg2CQ91dBccajRr9o/teT9TqupXBn+mvKkaa4yjH4PUBPDpFb498jirAP47RE+TfqdtRTw2Tiy70APQBZQ93eG+fNsCTK/Br9dgzXbYHkCn2jaHL1V155wiDCs7sQGB1YCT6MaKGwM2R4XFwQddleZKuoYGc1MPFwXB1K+QEvCjXdsK/z4GVRo+ufnprZCAZZI110cUv1zdBdycn8CR4vrpBbaCZ5HHg/m8UIKzoSNI7G6pXgQEvDAfvDLA6FPyZjxvCG2xCF3qDWpwBLPeUkwccYSS5n5ch188uNMR6oo3R3YaX6TbYW6Gu1Mn1uhcYv+Ojc9H1z/7p//3ip3/6RxQuE0fxodq55gAEQRSCJ9RSbuIDapwLy2FUKmYiEeWmomB6/pIo09hK3iMi+oB88n1yQ8B6KAb8+E4qZJSTCofXvuI/3kkewnlem4zDLNM1rzy8TJNnfFQKfI4QyMSlFZmHGZqG9OZnOhmqdcxnvsD1lfA1XTHy8jKvZaSZWuTINsJQVewQuG5Cq3tAC8VYY02Fq4x+iUilzrmQmLJSkedmGhgiTGZsISX/VOTNnkKso/c9FLKDcDstbX3YVXSFt7NMN67PJ2Ht76N0YZjJ3LZdCwBj0GXJePlGo9IYcPToFKbk6IcjSLrxOQOislD80d3ToMY7YzEzPRMTMBB32E4BRLutV+ln10GBTOPjGFjj5ItQ4iMe2Lsy3P/Jw/ZcglwYAxz+TnPBpRvoOgtgvzgzo/GhonsELFXucpQQmGW/JGw06uwv73ntnx9+uf5l/Mg/OZxYQfqshH+X4M98uFv6ouCvLfHPlojH2Z88zuhsMNE6cHKU3jcT382BrE2brpFcmt48PDzVqMl8L+8DrnwhSzd/E+ZVOXfqPQ30PLxXaCcflprlN+HNvYwUSRkaKgkXnwoL7qVBa6W468aj2ztbsbqyisKj4gJOiJMqwuZnsktY2548yDvD3jfqmafKywmM2Xo4OnUKXlnOVXJPHGXqB+e8J44ZoCCjU5F3wp4nJX8LLO3zUkGdMyUa/sBAP23d8DSoZJwauVd44eCAhqw5GDRDNxnrbf8MNcq+NKbVCHVNki4UumvZFo0NhatrZa4O4aBxJHRTeSJ/ByXs63sPwffpCgy6Q7kDKDPQlsYWjci9coxyB9OXti7O5AsoAP0orwjr3MMEvmEf6CrrKGSjMYtw7UqXpqOT3RwBc6BElyEHXnRzkFYN8qCh7HuGra30Ge3IxfqOTiOpEHzSZ3QprFxorxJdRfFy1k9ctEzlkThwhmBzFlSVQb4tn5B+0dqNGkY7RABxIN18OAEEKZA3l8/i6U+W4sjQ+LyrQe5aJOHb0bDW2KQe89ea8a13b8XGR7U4XKQs3Q+pp4EG6LWCVNTpDOXbcuSbRl4t+MOvtMp9+zEH9/KaOoETuqmpNCvYecJzxRsloIQcqYjk+CXKFvCegl++PT8Z33ntdkYEGxnBoEOB6UExEG/XUYx++48exY+eLUY/SojBRCRlDSAN7fPT3bh1qyem5jXYgSXVdmZTbw0ZjK5sVtTBs6y3SvBlO5yBybVLvGcbejNCAO08RqDz2oUjw6RLX37gbtCPLvrCdPJYI2il0nGMUkfuRqgzUMLi0nH88fcfYUS5Uac4mlURPAUHOGrV4VRoTpEBPpeG6ErwQbfQJmUMxA5K+3Z7D3pxsMeACy6qHsh9AN/71rdiahLle24C+dZMWByjaGigu2E03R3Pni7GyuoiCpeua8oPwyHTNpS+/spgOMu5ur4IVI5IQ+EokudnvdCga7j2ozk0kGsSz08HUjmMHgw55LeK09raZjx/iiJcn4rvfPuduHf/HjA/is8++VEuSHf2dACjYm5+hncwUpFb0vvLF6/it3/7d+PDTz5I/pXylT/7VFh67pH8MA2Fyxv+8Nhf92vzPWkmYQctuXZNWnrj4f34q3/1L8TIKAowuLK3v4MC2OJVXRTdcHkchaxD3znA1p0DYwFsdHnf3dqigHPSjNEHA8AAHgKNyo/+X//i38TPf/4FZVmRc57TttnpePlqJQe7hOnt2+/E7MzdaDTPY+6ai93BQ9sIRaHWRps+0rNB3NdVz0FK+VF1gPPT9OVNRHF/Rde5kRA+4Dq0/gzE8MEHL4DtfvJUeUhpu2Dh5KIMjvFKgknakcdNTk/Ht95+M27fuAmPdvah6Btu5yDv6wJfDjqb8fFXH6CQtqNOf/f1lmAgBwfO0Mu/u1LOu8764w9eYcQVur7a50mXX2enCs3Bk/hnq0tdsnbQS1fU+zG04FF3v/3tOLk+Hc1rN+JbN8eiw1GGZQAA//RJREFUe/WT2Fl5iWzsBWd6obt+5Ifdchr/5l//JDbX3UBduisDWAMYLL/2vTfi3ffmor/WF3s7rfiD3/8oPv7oRcLG8owAOjU+E/fvG9FzIYYNWQ5vWl/fxvjfxkiiD/p04XOw8SRcC+XG5WfQufLE4DauOcyZEnDFdWgOehmoq4e2Gl0yZ2kweoxRYMCao0NkNLIzjVjkSG7TQb8fAjs9LzoHAAdYqXsiqYGrrrmudZqkbHgtPLO3t9CXrXDLoZ293eznxmAdGdoLbjigCCwbVXB7N3VC8Tz1Ufr75AQeBB0MQNtDzTo8ETqxX5KH0Ufq3w4SYjgZLMmtE47Pimv4QG+N9mvUgXvg1YludNofyKR9eBFkRn7UTL0aHnWGgeW6N91PlVNlALmsUT2DZ7m9g0FnLuDziFfwpBc4DMIbTnJA29m90ws9H+hsiFOdzTDxrjVttwwt30qcdmuBbuSmQaAGKqPRoGx5jQOILuXoOGAJXJU7rl99eONb0fMP/v7f+63lxZcgMFVLokWRgBhFTRnxlVvV1QyCgrIoq0VZzNkD0Zdf7+c1ACzvXX5FcfLiQQLAo1zyxLy48FeFguQ8pBN8xUT8syyvzcnD+84skCoZnXfT0PHMXxKnUp73TEJK0ptSeS2mKGBSyefakQSVKGoAUokgcgsRId/Ij4dpfeRv3qEc66Z/um49tjnXrXBP5iTgzURlP7+cZ13Ml6/prJ3/sxTve8f6+aGcy+rmbx4kshyNJ42vnEanzgcw4bW1Db7OjOyna9LOzj5CqgWBaCidwFg73HeDQF3EQGi+GnkivSEjDVtcgSgUZroBzs/Oxfz8fI7WUARFlxEp6+lhnXQnctSpZlAJEqUrGUZ2wQ+NcXAmPey49pv3i2Lvl5v8CR8ICWaq65z+/05zOwNj5BSV2DQyC3SAh3Uo31IfyhNBEljc8bknKi3eEp7Zr/7auyYq+FQMGZWXS2FJNt0wMJXfbGjmWd6zrY7IOAPi4sXhBsJz0JEWR97LyH3OsmWbaV/+llHxHHTgmX2mclAUP74wwnyWDKac5+ySxM9vhiL3HNikAn153/70m3h27OxUB2MIBgzsMljBof69h+knbFkKymQGzoDwdUr/anZPRpWLya1nDpCUPgE4qdCmMZb0BmwAqK4IrgdyH6QB8MbBgwmupzGyFQadNgKCerqY0+nwGswsQ5ADR9hP9rt1ys6R5/hM5ifnTM3P/lN5dN2CI61G9KzyWwNPLxeN2jfSDx3mzJR7N5kHf1EFhytUVEPFUSTbvLPr9god8nd9RX/owicD7SPdhbAHPvIGjZZ0++NdfxUYVzgr/miIDQ8hZEZgokOGFK5ztxccbQFL1xvtU59T6lOjfkaDc6HqRUZpPD1BCO+36BvXiCpEEWzU1XYbGvXoeId2ATfq0KPft/CgrT0KO9dIoeDkqCkCORdec36OUqag6upWSFJ/BG3BbAy3rDGN4i9n0MQDjK80tMTphLVtRnnpU/HrBWYu9C99xFukU1CbBhrhmetiz4674tlHG9HeLcJJuZkwok/kfwXHqQHKwrWFZjRG69He743TPdpDvtm7ls/H2qoE1HrqMV4ZR3foTeWg0C+Umoy6pNXoFH+oDXgpzgwCq+KKkaKVzEqLOOF1f8VfL/oxHEbAndmx0RgdGY4BeFZftZahsW1Tq3Ucn7/ciGV4Zw+CWfjbbvHM3eiHBnvirftjMTnM+03ed/YTBaivQr2AnQqq0c/ozuivUpdcoKxQ7klvAH36dZ0d4J4uLTQhjVWhbK17wJf+/lHerycsc41ft1G7+mNrU1MTXGtMRUU3mPokz1CMBhxlPovdTWgc3gCYEodtu4aX1CZfcgQ13VpR3lX4RjCoxl3DCi4PNeoxiyF0hiGzvfUit7j4G7/5l+P9d9+ON1+/G/Nzo7H4fI08WvCLwziEtg2WsLW5mVEqXXdxcLAfy0srlN8TExPXMFBfi9s3H5LWWYPzGBseppxhFLtOtJA/jhLLo87OdFe9iAd3fyXmJt/O2Zrc5gQcWFncoF+h++oM7xzGwvxsPH22HNvbOxgUM+FeXS2DQ6BQfuu9t4FZd2xtrdJmVEZ4tIvOnYFa31ilH8WhAhePlB18ckYFoBU5HPCv8TRWtnd2TcUzsam8lLyL6/SwoFXDzUqMjvbG1t5ybGy+itWNZyin23EBnR5hgO4fbETndB+FcD32UdIMquKI+8HhdtKs0cwOoffV9ZexQb03ttdic281Fl+uxhrKt+2QxVUGeuPX/tyDmJ2fyMAA8noHMheQyzcXanF8sRp7B7ogIwtO2xmGenuHe/uUj1F8Aa3nrCV5naVy7si8M+0o3fB7+ZxuaqmMwku/frQey8v7qRcglcmX96BpSJqveKniXHhrcY3my69eFOsbtB8jVjzrQxlV6TZPXc2a4NvYxCwy41quKdxYXQGoyjtncuEV4I6zocq4leWtWF7djUN4hTqhxvgF9FvqUWjbHitmr59fHHJp96K76OmPX/m196MF79/c6URjbAp8r8fR1lKcHh3nejp5VC91dFZkbxP+jTw0MJb7Snk4MHb/9TsxOTOUM2PC6+uvljCOMDbAgeIehq5H+qnpIfgJcmYf49gZdwzHelO+ovuvyxygn+M2/IK2KEupdEaTOzkM90t19tAJoK5eDFtkp54pPX3V3GTYdUe6aTsw3zniXdfhIe8cbM6BZvQyA7QpTxyIOoIm7Lc2xrDrDHvgVYA46+mgbxf9J44azMgZTwc9W+CKW3lI4+pXekq4XOccPJEeXYerh4SDlm5zst/ai82NLWSBnhq79NcrZJg6W5tnBkyCzqlX9pPyRLlA36pCKofa5GPUbweDnJ1zRsdNlNVXXGerG/XBAfRCG3IS3gFCDEXbuQ09HSAvHXzJQb4zvVWQDHyd+XPAMfk3QK4Ab3VMNwquDzaiwr1jvYLgP92hIdkb7qNltD09NDTwgDB1Ra86UiaSirL3gU8HPqfBn1ungJfjw7PR8/f/7t/6rcXnz5Jhq/SmcpajkghBGqwctfEZiSMRWsIqSryMSGU5feN5lgYCX4GWCrTnXJSv92VaVBCEvRK4SQr5C5D8EbP4JlFACGmUUQdgk1Oj9oDIkd+89n0FbRmJ8F8yH/7b4ZcZAawijC8HNPOZa3uKMOxLBcqyVCAdGReJrupvFoWBmnNmWIq9PFf5PYE5OZLlehVdH1TMcxTJdBRqmbk2hzxUkGTNlMQ9y7BS/pKjbc9klJUAoV8yG1kDV7ybo/kQkLv3208JV576viMn6VbHM89tk9k7IuDsWDHwgCvPbEM3DzUIpqcmUwGenZ6KW9cXYhLlWP97hb7NsM5wl2yTfZh9x1d3I42TMnuFgk7bJfZU7lOxV2l31Jx6Ua54oVGROEW9xJ9U3PnKtG2Dbcr37RPek2lmnXlHQKZSlH3haLmQLP0s7n3TQ3lNcoGZhy5LKjMwJRRy62N/6bMsEdEI7sk4ZYyukXHnbpuYmWS5vuNIkvC1Pq7T0v3LOoqx4nTiENWU8Wffks60uf6FX/u6/JZnrlPyubMdCZfsM9JoREnEaTAVWOR6KGDqVyXmoA3D4leXNN3BHO1xetlZpdyvgGcaop7rOqLroCPIvpNpYMi6CiqUpRtHkRSoFZiX/Vz62OYDU5V5+rpeH4wJFNDBSiVaO6002g869i94xHtGDXQG1D50pmZ8fCSNTgWJ+dTqru1wRE22aN/BPmGYAzAlfdgHKximzXo0G/pYX65jIl/dsAZRHMoolPioYSFzNBsUV5R183UG1oAfRsoxSpSDIwoqQ9cKy5ydRRkUxo7saRgb6cf9mhxZzhk4aFglJSP1QWcKcNNnH8AbRanGGPyjCj4kzqrM94FvGthGDquBU/XSjwg16f7kxJ35D2kPaainSl5Pz0DCIXEBvmb0IWfRkgcAGnmIeRsNqIOibP8mnZ3oblBww2dUK2lE/JTmwTRgA1gwesoaMY0i25BkkX2cs1+0VYF2fkq/nUlD0B3CQrxUOVIJzZE9hHCS0SXzXF86ildP9qB1Z724RdmFp1MP/uW6RuperffFzTcm4+XycTz7YiUGzrEuEGyQQlak/Lg2DQHP9S4K4FEad9Ak5fZ1kZ4UCjX/o7LRKGBNHmlM8Y6BcerOAF5UYrZvPIa6G3EQwAi4O9sjephfFRofhG8OVfsxIBooNy4YxrDHuCfr2ENB+vTZSrzY2LQIeABlIyPShRb6qFZP4vqdQep3GAf0pSOa7t0lzKSVEqIawwtcyW0wkme43gWFWv5A33ZTz4suFTb6v8dQz8MZWeyIvjlAMdppt6DZo3hw4424Pv1m3L/xbkwMX4/JoWnweiieLz+NvcOt2G1txZYLwTv7KGrys2psre0nzdkPNNcmFZjRreJX4SXyLoOGnEFT4CF476BPBwVvCMPlxvydWDCq6FAtHj64F9MzC/CPs3jrzVvwpePY3dqlr13XdR6t/eOYnp2LIXjBFLJibn4O3jARX37+Kl4+Xww3qhzX7WnmOjQ/QZqFuHnrDYyk2yiy8zE+ciPu3Hw3bi28SX2d+diH3lXM+2IPg2nVfYB+8lX8/KNP4+UrlLPDVkyMYVx1OQiyA826FqgWayvr8cHPPqGMKnW+j7H3Mqp03cHhXvzghz/KwcTUbRIichzlqpDxt8BJ/js81Ii/+pe/Q5vG48nTRXgiNJTsKVPk+9KAMJsYH4ux6cFoTqDwgQud0xZEBR+HPhzY3NnDuNzfQYncT56r25OBEQ5b8EnwQXw5hpY1PK1R6g2nugPvo0wfxO52GTC03o3GQIzNVKI52hdN4HOOoT+CAfZrd6fiL373W7HX2YtX6y9QPOH/yiJw1YAacK3clLuh0igPo7HKqePDwlMMMgPl8Qt/geRIEi6Sf/JkO10JlVNXhuWVIalOpAyWDajAKy8SPFIZ6Z0ZWFpejK++fhTtfRVccQ4lVX3BvMBDN6W+c+dBzM3djOWVtVh8tUjfH6eeYETTbYzybeSK95wNUrI6s9BFuYbLTqUYOKhTcZn0bS2/qYtV9QY8b/j2g6hOGCBoBzoL5MpQjEIQyyvLKPsH8LoL4IbCT3uffrWSg8rNxmDqVq53GRkdjZkbIwDnNN3L3DD90RfLGFOHSVfKnGazGrdvzcTM3FD09+uFgdJ/tAcMoU/63HpqQDuI4XolebZGgZ5IhxgAqQvCGxywdL1UpaeKwUD5wvPcPdJKmx0gPT3fjd29LZqH3D7aCTfF7cCDT+iXvoEejLfdXJeurNg7KJvb9sKjdo9a0cFYd4bLthmQwa0FnJ05Vv7DG3o1ZpAXZyfu9af8BpcApjjk2qxT7uvapnvtAXkf0rfitgGRjJyn25xeBRpeRtATL+3PjgYWPFQj3kHU3Eqhf4h8dSF14BA4gLfu+akLZ193FRsfnkj/q+eqk+lqp+G0mxtFUzb0pOxB2kBjrvPE6MVgOz+j3pZF32hsaewZ0Kc6OBru49kT/fDxkRgfnczBo6vohQ6sHh8q85vg53DOEleRCxdd4GRbIxH4YJQN1sdAq750lXe91tSYBtTf+7u/9eolBlRinorfpVJeaAe6QAjRQYqi8yQWzh0FUFpClCKwCGty04rE+Y6PfeZBOvNTBJa0PPcGiUxr3kXR9yuBZ67lnczEzLx/+V4pNeklqyRFWzbPylPLKy+XX0r2y/2sA/ddlOv1oKO6XOu+lLMxFkhDrf8vH+br2+Xs8oq0KiMqQSp8UyiLgxV94O0YaoGQ14b7xduUSz3SKLy8nY8tM/MrypNXHqXG5c0855malb8yJBedp5EnzDQysu8cZRb1i2uSR+lTYS0cSx1cSK8QrSN8G/VaMg4VTYnFUdk+CEJfb2elkuhEfkHHJ/9f9pFtOQW5j0AqlfP1tdV49WopAyw42q1yvg8DW19bywAVEonMw93rN7i3uQUjgAi3lpbi688+y5DpCi/XjjjVXfYy0pC3L4WN7Sz960jI3s5e7BshBaK+GnmggZftzCpa3ct/ikHqbL2Enf1AOzLqjTBNvC8jJblxJYIt8YfeMp1Cjbfzvka2ayHcV0cDPJUonroQXMXViGUqeBK/SlaG8uWeXrTCzr10FOsqzo6iONPkrE0axSo7KLJOzWuQl+l/I3QhhDWANJxg6ApmR1IMLKD7h7A91I9YQ0lGimGjQuZaK42tDAQDo9Dv3cWz3j+if3QvOdHlLfEfTIMh6YbhRsIyp3Sho43ZFMChQNWNQmgIY3HLdx2dccGrRgagTRw8Bc6OkvnMexkFincVVif0sbipa8noUB1cA/eAqaObGmPV/DpKJQ7ypQ6+Y39oxOeABrDU8MnQ81xLk9bJfSQ0jpyBymAX3Lc9dUdbwWcNSF0iNFoqKNUDaF11DL4xFCk30nV/HfF5yGAbDcO/Um/q3ALPxMHrN26E4ez11XaXedcTOYqrIq2QNFy57gCOsmnYGDjg7EQMKQZArj1CBhQ+o3Gt8aKBpquWM5oaR+Id+IHCIzRz8EJDrVtXO+6p2MBgFOQO5Nkvtsc26/pHdamffJM+onzL1d3v5BjDkfIlhh4ElmuocqEv+etK5OaoriGAsvkVJ5yhEh+GwMOzePLZWuxvOttG/c2bRpxIN/IZz+U1fKZnBmP6egWFxZDbW3Fw1o5e6iuNGrRInubsE1QWDRSHm4MzMVudiqG+4XjQnI/3xu/HXG06Fmoo4gPjUe8ZjMn+RtyozsS95ly80bwZv/G978V333wv9jYOo6VBQd4tjKd9I3oJO/IGismTdQFSNgzT3+MTo1EbGk0+p3GjO9mHj5djcWuTNoFD4KB47MJxNxUeGo6YmUdOie9SrsZdujk6U4kC0WdAgCR4cLhCt8gv4Ud9rj1FKbiogzu6I++DW+14+nIrXi0ZJREFANhptKf78r5K9GY8W1uMH3/2k/ji2cfx6YtPUarX4+HCfQzBqRjoqsf0CLAauR7vvfYdyqmn0q2xYBRD8UkjQdqw74WxLlXSV799DU56OKOoy+tQs5EBZYaHhmJ6qhHXF8ZRAnXpUUb0x09+9mn84M8+iolJns/Pxv7BccwtTGE0TaYLzJdffk79USopb6A+GNeuT0I7rVhZ2UCZXo4Pf/45PHozPvzos/jd3/1dzleiXuuGtjBgqZc8c6BS3N+fPX6RRu7M9GRuEfHw4YP4C7/2a7mGUVe3keEh6uV6EQ2pLpTjNu/6PobARRsFfDfd/r76WkX+WfJAjdrkF2Jcr/9lEP7Jf8EPcHZiohFvvDseK+uv4tXL4spVPFRI6CFOSB/Ut39QPGqn68+h2xQ4E6Ay6YDCEQQNyfTmvmluWA0dkf85/Lw7eVupu7MZ0qayUyXa/ZRglSiSB8jJA8o/o78G4vUHD2Lh2jiGFAbBWD1GUPzGB+sxi2EwBKydyWsd7oJ7h/DwA/J3kLCRAzm1Addd0WZw1fWirjtyH7CrWaTuvlP6qzcGavCii9N49NUGsnsXXiHPAXE8bL64xEd+K58dw4C8c+da0oczsKZRPvpru+R/qxurOSuZfAfY66GTW06QxkHqAdp76+bDuDZ7h+vT2NxcC/ez0hBaWt2Llc0O0FH29EWvbaBOykvlgDRceI/U7fELWe+PEaNnr1+PWQz/WrMnhoDRAm2eheWN9GJ+uM/PiUYiMuvAgURd4Kg3cn90bBDjbpi2ntDPvTE1Nxkj426aXI215fVYXdpDXh4jL3pjZKQCng7HzTvj9I17El2g9J8kUz8k3zOjMcKrM/jDhTNQRuhzwNbZOb0jAtnEeydFt9ja3IpNdCJxSt1nD2PpAKNFw7QFzsh7U46Qh5uuK8vbptWIQu4CevQC9BZwT5qyz3sMw90zEN3AEPUm9QulCdYouAckMaARUPm8WkEO9jtwBr86k16cUAHTOwbWOo2tXXDNQQH0BjLyL+ujca4OsY/RvNOirfSCLqHKz6PTVuow7dZpdKcR7KwPMugQw24d3so9cdZBdqNVO0hsfzow2aFcdT4jDzob1CdG0EhanzA+gR/IP48O9+NQTyXSu85MHUUdMgf34X2HbWdbL2UsuHlmUA6+BrNxMKtZN5DWMPCj30grXEFt6GiIftKFcgBYoTPRPrducd+zWmUYGrypAfV3fmsZA0pGovKd7lSXtCM6Gj0kAw+AoT5LJZwm2LBkKiUZdwry5gRYZkAafy/T+xXJbZzIksqqinFem9ZyC0FIiynE+KTS6kscWdY3vzIG0vIVpGlE+CJJfV7esEzLJyeYlPU1vQnAr+w4899LBU/gZxK6KeUg7yrgQSNvmqEPLCszL0zFNlmsGxAbGtz3SnvKKybO0cekcDMt7+b9zEElnvPLIi4zzx+fe5LlcM9RzdJPxVCyOsngL9P4hkzesryvYpvKbPZHyT9T8YpCZWDAkMfuOzOSU7sqqCqFhr501Kj0O8KCcrPPQD5H6FWIDaigsM+wvSjE+xC4wSeeP3sVi6+WIbYWxBWxvr4WP/vxj+ODn/w8nj5+FuubjrSdpPH07OWLePxqJV4uLcfSq5cw7+V4+XIpnr54mSMcOethnQHmKYS3s7uXrom6Itq+rY21ePrkSawsr6XyIJBqKLzCIN0FhVA2WuiJuwV25lUgVvAtjRdglUDmuDKMMwXtdnaFHMt9FGUVkdogsELx16iksMRl/oFXfmm4blWXOCmuZxck0/GrcC2GUZld8hyFma+M8wiG61S6o3LFeOKrkXp5bdri7ifTx9CE8RvVTcMvZyClYQpMhfayz2QcxfXPe6Tj/UzLuQLtm1/a4kyhfSrzSXc28EB8cUZH4SRu6pphOQLNSE1lvY8jbLxPHU0j/Jz9qIFPuojq6qchYD2kE4WHBrrKrbDPDQ4LUme+OctwifPOXsEbCxypm/3l7IBVyFvCgjZ6L9tCO9IIx2hUsfGZfekaFfvPEWeDSzhK6g70KrX2rQqWM9ODpHETZ0fUdNUaRKlzJsxZG+E2hKBtDAkbXYAxuvqGyLcZ5xhJwjtnaaOfMnVfEEnACWB0jGAyYIrwtc3CGLOS+tLOcw0ro/7QduqS3BTjyVGvhIkwcGZFjsdl4U2FiwgFFcsLBALFAwPuAiwgRR3k4zXqpNufAkyOaZ3gb70IrG4Xrius5MEOLuzxzNkV+Q55C2Pych8TNxN8+dVunBpOV55Aypx1Snyi7+kHr/urPfGt74zHxMwoMDZa2k4coLQcYNg4YADlJL7I40d7m3G7ej1HH593VmPrGMUBGhgfGIqF5jgKI4r74Ehcr0/HDb5z9bEYrwxFE1i5kPlwAF6HMqCicVg9j5Xu/dg+2SuzUOIO+KViNogxoAI72sQAmZyK2jAGFLipLFjfacWnzzcy+pOL4YWNbmsOTujG6D460/PNhGF/fy1HKI1eVqsbtWwwed12CyF73B8TzetxbeodcGUq4qge4yOTKAwYjhiu1ycfoOUMx8LEdA6+uMN9VzeGRFcjbs/cjb/w3l+IO7MPolkZiZuTt+Ph/Otx3qJPO/2xMDUbt1AMRxqTMVyfihsLD6OzfxpVaMgIkl8/fQ7fLLxRyF7JTXm5tKXyrwxXPmi4KN+Sr5PMoBfy/7kbIxmIYWV9jzx03zmPF0+X4vq1CXh6O37wpx8mzqkADgw4eHASzeZI3Lv3Wsxfu4kReBSfffpVfPrlMwyBVowBt+/86hvxxpsPc6BpFzhLn5XKQIwOT1NwNTa2doBrxOLL7ZiZmY6j87749LPn5NWOceri2gQVcPdd6+6jzF4DHKGUoTjttnWP24rOyX4srS3njNBZtFCce+Od9+/F3QfT9NtouKl/RX6CYmcQgj5g0MAYUKY60zo7q2skihuypc+Wt8D/ZGLl60DOzempdHcs69aUHUCZerfbGOx7Gr+6WrlersUrGHVoyAa9cRbczVEdpPHcAQmjf+VaIfpOZb3M6JRZ+MPWQUyjT/wXv/Hn43/1d/467cNYO6RdwM3BO8c0piYnMCYx1A2LDVzdxFl3aoOfwKKjj/6Rl4uXGvoZ4AhZozJvn5HcBxkC3Hd3dtoYrzv0jx4VhaNkCniCbZEXZ/Te5lBMTkygdI7E0DiG3M16DI/LnzBMOpdy1Ld55/C4gy7wIt0oxS8HhLa33GTWwSlkGbzXTcznpm7EwvwtjIWDeL74Kp4tb8epvEe+Cxz0DqCncl/Acfi2ASXatIVC86PXskPFYHS6bvdR5872Vhw+exwTB/vRoF5j8MNh6tSNfN092I4TgKhhKbxcVzRQdWNYg3nQuT3IkK6jpM+RYQeV4fso5E+/fomusRmDTQcYgXe9QtvryIFmBhXRk0Ke3V9txNCIhr6zFkbgkyeiD+SMuvqUg53gLbgGB84BQmdnKsha94Pa77QCu4Un/dGiP1ZWtnI5xsEBbUZ2pGsmfbS3exL70FMFOEE0cYZRUjyoMHyA7f6+eLkfbQxTI8Hah/0YU3qTHe9dxNEevF4XuXPKhocN1+CpA25NMxRjo8PRD4y2d7bRrQwIcxmhEP5+jKFy3AFHuHQrIylBY0rcdgBUnNEdfGgQPRJ5d0i9uygDUQrd0q/ItPSKkIKgI0Wb3ibKXTM1wl8V43+gCs4ctZPG3F6hu8vQ7cgeYeaAJu04OCh1cUa1D8PPWf4zyrzg2QnGoQEuDOTVgj4NK69+5XYRvJWGsAMVe7viIlzDwWd1hXPSdHbB0Z3Yxojd2WujezhoAoyhqTZ6rzQ4OT4dXf/Pf/wPL374h79Pb1HLFJKFePymdBTRQExIF4GpCQtjQCD1k7xDJYEnaVzEiAKjgsKL6kPeIyn5+CuTLgB3jYGMW6ClwLZMUmWpvmux/PJaURI89REv5F4bXvhypjd3f0revqbwTrGv0OdfUb544FOVFO+Zl5/Ll3wvH+eJjfZdnnOj3KKOnJhNeSo0ypGCilQqMzJM11ekYOKe/qVa0qmKZx6lTIu9OizB+970x5p519GXcoNv9oPlKBi5zWnmxbn38h2eC/dsOx/7wSPPuZcHaRSSLvIV2Y0IODEGI2y62Fdm7low3Yv07y+KswzdkUoL1kf4q68ex9LKeroquB5lYtz9RCqxZSABlHN3j7ZUZ0OMzT+AQmq0Ig1UfWl1i9I9UEVLdzMXcQsfR17c+LAshg0E6WzMIkybTY05Ge9mfPnoSRpWChsXDevHvbqylkzDCqqMXLs2H81hp2dVLr0PIBIWlzC4uuabbnbiC+kSvHkbCCYsnWXB2NEg4l2fO5jgsyuD2K7xX967uMSEvGnve/Cf+4k75GfflwEKvv6qvPAwlX1+E0dgjOUez+x471lP8jC9aa6OS+zn7xf3vPbKd6xKweGSR74qTPgVa2yTuMSTzKLck0ZMaCY+sz4QeRI1V+Z3ed9PuV3ueVh3Dbwyu+TokgsynRmk/eR9hYtJh+bFuzlrgVC0Lj7VL1pFV+VGWFtPIeqsXRoM2WcOnBUj0nq4oLWXMhxYyBE6KsarmZ91tO0Jf084rFfW3cP7/LSpd0bYIU9dSzX02+C8ypvrnprQi4p666ATr72/EJPXxtLVwHakX3o0aIOuoq5j6k2jy73f9Bc/O9uhXhp3ZZbIBdMXF1XaQLvA726EhwJBo0/8tm7dPSpiJf8LVAR5gjNHZY8pqeaovBtuYqmmJP2Ir9Sl1z1oVJaAK40T5zQiHEjKGTDuu+g8aYQ8MrKn0+XCN2fV7GQ3Sywuk+mGDM4++3wvnn22TbsPs1/Ul6Rl+y+NcvuG9G+9PYZujEH0DOHNs01HlEmcA3II8sGzgRjvGUeprcUQhud8H0YGtLZ9thvXGxNxc2g6DV07LruM/nBUcfe4HRsnu7HV3Y5dFOm97iOMMhRD3fbOEIonunnoxrIPP7qMEMjh7NMkAv0GCvmvv34n3nvrrRifnY9+lDPdnpaWN+L3Pvg6fvy1G1aSD8p7q7NHu45idGQw3v+VazG1MAYu16JD/q5Zy0h1tMkBgcA4ujmNInh9Iflg7v+FUHZ0XVi6343KavuwK9Y2t4DDUbz28DbvY7xtrcXqxk5UGwbhwRij7CEUuZ32Jj28na453fTvtdlr4G0zB65UtnvPqzEzOR0TUzPxyWcv4p//v/9FLK+8oL9+iY75eu6sk6P+GlLO1KfrY62BkthIV1sNwuGhgXjwcJL2o7RtbsDwBsHhRrz7xv1cN7KPIlUdJG9wd3tnJwc+3HPw5aIh3ntjamo0njxdSxybuzZ1yS9r5Av9Y6i7RmZvvyjNegE4Mt5CkYZUsj0Gtqg1asnP223ajBBzRHqvxXsH8HkHHk4Pob+dNAZy5hv45QBOn3hyZcBL/8AHhcqZ+739dpxh5LSX2rG9vItRfBTv374Vb927Hf/6Rz+LR6sYiLcmYmx6iHr2xsbSbix9vQQPcKCtK8ZqNYyZvxwP792Jny2+jD97/nns6hGAwir9nKKAy6HOkHNDKNwTo274i+HkOkvkWwMlmp8cfHF0W650CG65ttcIutJmpd8gNxjtKL1fff4qtlGa379/J371u+/HlxvIPZRHvQA6eyjXraOYHZ+KuWmMTWh4DWVchpFRUcFXYXMOnxH1NdIOD475xbiCntpt3a0PoecSgCdlPsrryqt2fPbxxmXghsKbpW91gUkMp4X5axhOY9TQvc1a8Fv4VHUrzrr0bHBd1WnsbJ3Gq5d7KPiF58COk98qPpy5msDwmpyYRu9oxOTkTLz51huUr7nqDFx/uo7+pz/+w/gn//2/oI9bUYcPDlUrMdcYiTfnb8Rd+qwyUonf/+hn8Tvf/2G4ps5B3irptCHkXFL7OXDWVGmQ91CjGndvzsX9Ozfh37qZHcaa/AMjhsKj69T9w3Zip7XDZU/yAuVRDni7MTOGty77PfDdzXWMmH34Hvipp8EZeHf99o24ef12uiE7a7+zswr/Ea4YKvTNfqtDWoPNAHf4XmNwBFqDh4DPW9B9sz4YdWjP9d6uOXLGVBe8gxZt0MqlLkcwiWrVPd0M/HWWkftcf6Vhk4PpyJhB+vEQI8m1R04wdw4OkzbSi8Z+hGYdoJqamIrBXgeIwDboqwQYOU8vpGPdOS9qMTE7Ax5XYmN9ydEX0hzk3mLSoX3ZdeZwsgB3ZhHDp6JxjD5HmanLqDvxfAje2iN/JP8aNDAy1sgIhuqRen3o9qdOk3tDIecMLiKNK4cMi65hfHzaSrfuY+SVHhyn6H8HRwfUvSuNXWfr9reRV/Acg+zkGi/53nk/sB2iTKMcum73CPhqdF+E6+rVL3R71HAzkq+D06q56dqoG7vKk0ZvjpADI/hTdWAoZ82Vj2cYgm8++G50/dcYUH/6nzSgVExMqnLCCQCW+aZCa17ckyGrwPQiEHSJudovyvpajsJURU3lXbe/ZGRZfDl021Ds59R43qEjyF9KTaWIm6nomcYPNzIljFEzQL/DrAtXSSr8lTT+lnJ8psCVAeQ597yfxMU9P+lqwQvlHs9tl7lYlzzKfetyde0hg8scLuuY90v1ORAWKnvmym2VO+tkWz1+WWEs2Xle6pWKvDlSr7xnX5iMf6mc+9R3LCgTlDaXRJkTF3Z0qdXV4bnvp7JfbiGkehNpKgP9MLJ6TI6MxNiwgoO+oVxDkRtRypExkcdZIF0MBNn25mY8ffISge8eNxA4TETDyxFy62B1rowMlZBOu0WJpU5CLmcx4HSjw64/qGaNS/CGc6z8HQgUApTqKWtkaDQWrs1B8ENxirBafPkqlhDA9p0jPgYn0IVCv+QMVAGA0hVioJrh1qenxmEKKIB0QvZq9q1wLLhFw7hFnSX4xHcP4c3/BGIhHN8X/goDgVB6w3Pysm8zsWk8fnFdCLDcKuWTXhz3nH9p6KuoJ0547XMScy+vhRsn+TUtmVj3HEQwx8yoHBommbcvXj6wD7LTyMnK5yPeU+mwFj7Jg3qmS67PaY9KdinLWmu0OFpUBkFsA7nlu5aVxgj3M6n5cC28bEuZCXNhu6PVZaQ3K0FeBf7wDpiH+ShgEg5Znk/lOTB8OJr3rlxKci0Dv5m3BoPly8fJTsEuflln+VL6xHOugLW1rue0WJupUClrAKk4OJMzzZmap+CiXafh64yK6550NzSynAZhxcAYKJx33rhW/OOBiFH20C8RLvq2u+P5GbjXpN0NhIDCoErOKE+nWwi5FvBEQKPguVeFPDOL7fFEZVsQuc4KQ4jm2BajsjmC6Vok6cVmWobrmwzfmkIQVaoLPuneULaH2mS/mMa+Q4TbVH5L/woT3W96uzAKqUTZHd5ZJPLKcvhKI+Rpn0q/pye98dkHO7H8eAP4FUVQekzXQ+EkPpP55MxgdKMwra20QlcXXXQNBGD/C9qEL8dwF0K1y5HOSjR66jHTPxPzg1MxDl8a1OWHNOI+sjNW2tvxQftxfHW2GO1zjCMUoYLvHOKMbRat/OW+Id7PEITeFH/dHH4aA+rhzER877Xb8eZrD2MYBbSfexcYDGvru/Ev/uDj+Lc/+gkGEkafQpS2uObv3mvXUJTGoq/uOjIN7AsMsnrMTS3EMfVbWn0VA5Q7PjYea7tbGShAeagrjKFvVZQPO65DOAOnSyS+KgazM7rtIwxL4DPVnI89FNEWCkM/gv0CPLHOkyOT4Ay8FjqsD4yiIIhPw/DWSlybHku3U0dYnYFud87jn//LfxefffazLF/w0Pvgk7O8xZtAxWEQg0A31WoF5S1d+IZpZ43n5zEGv907Pka5AI/I4Do8eGsHhQfl4vV7c6m8JajpFF0Ov/zyOcbULgrxaFTptx36+fmLpRjoPonX37yXkVmdZXXdpeSqgqRrtxtc7u6BR9Sw0UAeUBcVRMM0x3kvsKO+PShVR6v5ju+32lvgrDzA2XSVobJGTTc216zoBrSL4ulIuwE4pBtdi7CJokeXorWj2FxSSe3EzdGh+PZr9+PjxdX4eOVVjF5D0QLuKmIHGFt7yxg4GBMCsY5M/I3334lf/ZX34mfPF+Pf/fSDOECpU267Xnyg6v5LXdlv1UGVsm6MRIxPeIB0459uxrlG7gJ5ijHNm7G1bdALByt646iDbOxugpfvxsz0rXjx7FW0V9bi6GI71o+247j7FAOggSw8isPWbowiA23YAfzm5OI0DWA5nlHbpG3zP0Cethwth0n2w4MMcW3JG8rvw8OcHZM/CqOvvtiLpcVj6OYYPgD/ga6dtdKzRnfKN6CXb737Djz7Ip4//zpeLH9O/69kWe5n5KDQBgaGM9SuB1eB1xCwj/TmkAPJZctawRLJdG52Pu7cvgvL7YtZlPbX3riD4t6MDz/4WfzTf/yP42BvPXqhr0nw853b9+Ldh3fjfLQeq/CZH33+BXA4jX5gi2qdQQXcHHdgsA84VWJvdSs61EW8ngeHZ8Z1ZaM6lYvYOtuJXfqvHwXeAQU3TzcyKMiHUt4X+ztGuzvP2RpddlXwjzFunGU0qqFurdWK0R6BNbSgh4W80kFkI1k6A2rUVKcCu2ivetBZ6JJIv2CIGRSpht7U2t9D74LntsFfaK/jQAy4P1yHvjvOligDKYA3j4660b800IeRK71huO8ueLbrp1zDZXAX97YaGzM8O3RGXnvbO7G21Uo5Is/tunBQzdlnB/dqfI0g3J+G2Oo2Rgo85ATD4+796/CysXjr9dfS6JVeDE51crIf27uLsbz4qvB/6tYF7m3vusZLXgsNnh7E/hEtpe3ilgM16pEaRbou1puV0OXQgCH1hjNO0Bx56PlwcKiR1BVDI0aWPcPQw/jvGEkWXKzAMw7hoeCfe2mqO2S0T/TsNvyph3LaLQcPnK2yf8ibNBpqbiOhHtscGk+98wQDrIURpdujQT1q6MLum+dMpBZiL+/K+9sYyw5I5nrRqkb6UEyMTudssnjw1mvfvpyB+qP/mESmEoOKhYCwq8uholcUfA5+ueRHIavAlzdAQFyLACpmCmfJ15FmgZb3eG6GGlYyTPNKtwrSih7+L+usVL6Kkpd3VW4yt0tljcP/KgJ5nhll1nkUxcA2AAfue5b1K08z7zzLrDKBuMkf6S7raNqsYf6Vt8tbv1QOaYvl7nOu+efrV/mqNKpMmofHN2m88F1PSuI8LMfnMrdUNGmfeVhfq1yUSw4uchT/Ci50btbbEnxPBvHLRz4ipe+YLfmqZLqmRXcqw5S7YaIjBY6Yab2X5/2ZRgHvvjMC9hVEs2qEv71OKpOWq7Lbo1BIzkRR9Lej57mb+JHuAhCV5fL1QCQCSyPUjKIYIDRBiD2Yzi4MoEPbch8a6mz3DoC01+amYxpB18Zwe7m0ErAvCGAgI8A5YuC+VSq52QvlL9usUTcL05+dHYdJFONO+JT+8rdUKI0YYVsQp9xP7c4v6Uxmmry+/GY5PMtzaopBkzNFHL5asvbEfLkHXViGoZkTl5Ap3r+inxwwsA488Ff3iTTySKMhYtUyLz/563X5it+ZGfnymil4j3vWUUPL6pFHvp/1Li/7RgI6b9AWXpbGPVTaPMs6UAn95UuAmUsa4amjTRpHaXiRj01JGGYZXPObuEsaC3a2p1SD3hcXZbwgRRpcPBefhbJtvjJ8st7e4DINR8syDR/TZyQ+0qjAmqbQjCLa+wpu2055POZBgaVt4mNZVwanwl2ct96YVSizPLOdprddfnyP8myzkZCs1xvv34n525M8daSvuBKqePShuFUqk9TDdXE9MYDCWsFQ0Q1nd1+FA9ggyBwh7u45ATzUsXswDaGMAtTVzt8LnmdwHowpQ6h2d6kQapzpAkdze4z6ZsNtnhvhuk8H+Z3p121ACg3EAprg3F+NG4NCqNBqVpbWaYidp7DLmUaf5M7z2UzSeiJPjjg+vIhPf7gZm4tG/coey7oYJMEBE2fb+1Ee52+OxOLifq7nyL41EWlL1/Kb/ItT68PH2Tr3nHLNx8BJJSZ7xmIUYaUAPVa4otx8dvQMxcnoZBqZ8hl4k6OIvOMoui4eupOYn+shd3aW4/Bw30KyXA3Ca81afO/uQnz74e24eet2NMcnUSaMlHgIf1mP/8fv/FH8wScfputrH3VqDDXi5u1x+hkjqx9lEkXJICQu3lZeOoCk29Z+ux3uHzM6ipFFPTSWs5+BZ+dwL5VFXTTtP9d/iW+6WbkPU4adx+i9kM5olwvbU3mlj9z9vzZYT+NoHwMSKNNulLx+95EZi4PdTlS6RqLaPxXDKNQqRD/88U/j3//+f0gFxfKFs4NKQ7Uh6lvNUW73nHE2SvncgO+PDY3kRumjoyPRV+uK5ytP6ceTuHv3Gu9NUVEjTbrfjEpfO9bXVmJmij7incNO2TC01qgiGzA6aJKuUbogu8nzCe02GMjs1HgcHO9jNLwCBTC+UHbdO83RXgPoOAhW7xuJOzffQi4VV3hd94BiBmXYa6+C7xr4bWALntuyMwwI11mg2Ont4chyrl3EUD05QgFzPTJKsgbiaeciVp+iBG+UNWj9vd0o1aPxAiWzBY1dIPsGULxFesMqV+ADXSiFLi6XF71953r87b/452KHZ//qh38Sx33HcZD95+x3V0xMVoEB9A48oRT6DiNUmkbGdUOfhk2WFs6OO+AD9Ao9nVB31334/uFRD4rzTExNzOSo+tj4BOmGE75Pn38BPE8zemSns0Ob98CzLuTwAUqnSr3yV13BPRvdW2kSeT6VRpsDMG7u7Sa2iPyYmXEdqTMXh3F+BC6ibG5vtuPTLzZiaWWHZ5e8grx0s5yZHk/XSwMxHLT348FDjJwhcBwDOXk3+HwMTDoo9Lvbe+BgNaYx7B3QOTyGDvdO4vmz7digfDNOfiKVgu+ux9OIeuvtN9LgMDjHNOU1m4343X/12/HRn/0JBuNB1Pqr8e6dO/Humw+i/9Z8nNbKBrhDQ8NhVEcNCvXPja3FWN9cBJbt+OrjZ7G7sosyTL9iOBr4aGQMg2mkP/bBP5eVKp9OTvviuAO9gVvOILnXkDzGGbYMEAQNmvcJfaK419Bv1FDE++sYOOAAPCZDfMurHCQgj336R3nZpH7KAMPbl/WhGA4YNogcypavURJ803VYyv2+SncMDTZicng65d3O7gE6UZm93t4ExkddsbBwK+7deYAhUscIMBKecFX+HOVso8Fb3GetF0NaL57W/m4Gdfngg4/jyZPHtEE3UqNgwrf2HRTEAHSz4bFRnp2l27rXd27eiYX5CXgpBhj9JL+YmpqK8ekKBmYnXXFb7SX69/P48osXsduCVrBBDWrk4EtvrxQKfIGnm8RrZA/SD6OTAxnwRd3/hDrUm85y9yBDXNOIND1UD0TeSFcwAXmDS0YqsIJj+yL0jqqEW1XstVoKUzjTOX0e0dotM0fVSh1aksa0prpz1tdNcZ1Bkod1U/i+xhEGlmuidelVfjlz2dXTH82ROu1Vr8XIHKylodbXdwHMdvmi1x67kf10vH7vjej5e3/3b//W4ounIInqO7xS1qTg5JMgIHPIhHtFschn/Ja0nCOdRKzU5S7fV0jmRV5B2Jfvev1N3uZxmV9qP+Vxea6AzEy5BYCMYObrqfh4Yho+wDmZmx+J2Sg45nlVVnmJp2R6VZ63ebX8elylpbhym3wyGSWkxL9qi9dmV/Kx/HxuEg/SCLFMy7eoDOVSFd9DhbS4eJHSh5ffvMNvFpfnBT6ZSXk1k14lyGd5Un40SjI/j6wb36vMuNKVCd6dMzT5RXhUMHxy8T3IqNteabcj83yTuIshq1J1BJN/8syRxlYZZf6mP1SSgTlphQd3eUeicfbBPIqRlVXhhVQcYCiOHqpEqUC5T9U+wtZ3nV0xF3MTuTOMOQrLIQxId8ATh3vAC9939DPdrS6J7UrBF3csz1CYjq5UpTzKkZgzFDPwT0PVEX4VR6PDoJRoJ+aX5LpXuUeFz7QNc/rbBcDAzWhwuq5c2oy0TyPDdpon5ahYXvaBn4QRvx48SjjIkPMwvc+yq3jHTsx7NlNllxwQwBlJjZtOuYtDQt4yMleveVbOL/PzgsKyZODyDc5634xE8PJGeU4fJ07xzbUwXvOuMy75jD61r3RpsV+cvfE+GFPuI3BUqMUfHvBX7ptl4pH3+ZpnGpPghotJM4KnOJYGWXHHS7xJvCs4pIGsInjVzyec51oncMDfkkbBR3q+jqA6oipu6O6Zv5SlYnDIsw5cXlcX3/G++1OYpsM7ul4lTMAzoUNt85vrvSjXtmj8OXs7PoOSMmLoU2lKJVwjUyW5B4USgQjvdnR8v7MR+4c71AVm3zVAJxqhrwsjX1zDMBLpUtBgaJzVyWsEgeAi5lHwtcmvbhvQC/3W12tgF/C7VwMJpTvXS9m3IgB03oPi3y+d1/itpeFlOum8r89R0mb0xggNcy2WMHGQg7a5bgu70L1JLs4G6Ffz7aM+GmbQK0JRY+6g1RsbL/bjuEVi4eQHQGksa1SLNzdvN6KN0NxYQ1FEsRmZGESAiRcF36T74i5YcEOkLJjBB/xtRTvWTtfi2cmLeHL6Ml51rUTvjUYcQXC6Bes7r6HUb+QnlJlBhP2A4cgBqMaJhqwRtoxK6cL9LFPY8Z0YHIxbE8MxPzmKkBzN99AnEjeX17fjB588juXtDWAeMYJyPTI2Q78YgaovJieHowqvbFSaMTt6K5rVCfJ15D94Nhiz0xNZJ0Owt492MwiDxq7uLSXkeR+KQo3+h59mCGEMjGPwFcFuiF33yjGoiUqqLmwnx/0BW6QMoXOce6iptFXAocE+DCKUBDdhPTo4j3fevhW3b8/F8KgzQK348KMv6DMUEg5NVTfBdDZBXjw6PEKePemCp8wbHcbwqqFY0hDXepz1oJBXt6KOktysjcTkxGyMT4zz/CyVzJ2tNn3dFWNT4GkFA/GkFUtrL2Jl83m6NhpKe7e9CL0YhlnjuazZ295fQ+FZI42j2LsoahsYResoMlvweGe4XF/0IDcrHRvVI6KHehb33+pAPcbHrtH+oVRau8/WY2bU/cecBesDzt3Iijb1O4nBRnds7GDUoVGNjvRG1dH+ofHYWNqPjcVt4HKM7EOpRtl8vrkVB/ARy1BJcuH84QF8CAOsBwMKdgv04PXAbWF8OGYmxuLDr17ES3Bk73iPPLrp+1pMTg2mwiVfd6ZbPusM38AANIcy68zSnYXvxPtv/7WYHL8TRx3qfgR8LuAFMYhMkX/0AFdnnI/TYNzZ3aT9we86BpD7RhVj3Pa3WvvwspNo1Gfj3u3vxrWZb0dz8D6G9C1EAH1VGUXxGwZ3dbGqxz6Gdrt9SP2AKXi0srKdxsHEyEhsbxzHD378lHIwKiu6+HeD7y7A78eYmYRG+nL2wTWjU7MYzeCYrlfDTQNbNFGqZzF8ZuL63PW4fetWNFDsnYXTIB8i/xs3Z+Jb79+N+ZnxWFx0UMONXHuQZRg90IKDI0ZolRe4UXK71YmJCXALPvvs0eMYhFfenJmOewuzcT7SE6sXe/RZwa3jM/fQU/acUP8NOstgN13QlAGt2rHlbFjnjH6oQ5+zwH4yjpHfOxCW/N7IlM5+uA+bs1eu+9QVVI6UXg/wXYfWEh+Am3umUdGk43PwyJkltwdQJhtlz0GOM9fAwVd1ZR6AX/fTDgd7HdwKaMEw3e5HZIhx+1JGKN0ZtruntwqeT8LK6aP1PfjEQfInI5oaabNBO9zPTR1l72Ax6UkalEc4S5LeBvAHo8Dqwt0P/o2OjMfNW/fjjTdei9W1nXj8GMNyf7/oU65FBfeVz+5jtt9ycM61a+cxNb0Q7//Kt+Ptb72D0XYtA4dUqwZ9gU7Ay6VXa7G1eQC/HaCfXQOKlQDN0q00yaAuZWBhdNw93uAvGL2DRv0UtuCXgcpoCWXRX8AyNxA+hlvJ39GnxAd1DEx8jJz+NEAdSHJ9qmvFHNgYcBNkZe6pM2p9Ua+VIFRnJ4fptps6BfzYiLXtA2QdeeY5/EZ6rfP+uYYT/NZBgmpVnZjyB9AJ6TdIIXahdelRV+Iu6NTBOgMuCfMp5MM3BlROswE8K80JDYULKOU4Mgwl5zZK5mA6FaR8zrmM+SqtPwIwdUVv82teqRzyqxy9Erx+tSl9lCVmHpprJjUP03vfGybKl/3LtEVJy4eZp4cWdV7lc79FKeeEcvLNUh/zy4Nf/i6rl/eLG5HnpucsK3R5LxV0xZJHyVcB7Qg1ekG+kf+oW3n/qu2ZlH+cC69fOtLY0TjIdAWu1tDZpszCV7JE71Edyve+jzzMP5+S3ulOmU9pg1a8o68iJgQKE8h9bJoNmLrPUZUgPN0l7F8Fd84c5K+EaYmG4XSB7gbGU4GnMBa2Cc5SrTyyPy4VTUOOljQqpbaJP/pPJdf21RBsjiK7cZprZmyvfzzivLybijbn0E3sw2xUnlPBJk/bp2phfa/a7IiFvsGOxI4N1xAkCiUIByJxytk1U0Z6OuY3I9+Rn2XoUpLX/Dp7ZuQkp3TznG8XRJh1QTvrsn2QfgaJAAC5BgXB2U1tUBfSQHMTOO+h61Kv8qVa1M/+gCloyHGuEaah1q8RJ/P3l/sSrkLbvGUmuWbGe7bTPLin3q1hnEab9chyC6ra7+X+1XNxphjS1i+NsMt+sc8STynfzQzNJw0u8YD+yj2gOM/FqRg4/MtOsl/EcZmvwSScwZJ3SMcZRMZ8qat8JevJG9aNJiRNe1gnaZK3813zLeXTL+KSVeSeZSZecsO26IKQi68BijW5mj0z/6x7XpAwy9TAyRYmTvlGUos0Yxru+X7BJVTVxH1xgcKBHSIh300+ROF+VAAm5sYyitv5meFOFX5a1FWKNTw51hGV6aJv0ye7S/ekqjf4VeA6O4WiopEIblqj3h73t9JlsR1nXQrzXfLYpazTNNosV+OWF2m/QStGESQN6m9UNcoFr8RBjR/rrdHrwlp6nMpX6d4GeIWyjDBywMB1EKdnrpECJvAFowVmqHNDmjuTjFJhHXNfje4SxXBnqxMbr1DiMGQKxPWSOEMplY7OUIAqceuN0djtdMUWBlSz2Rv3H87F4SrC/dyNDnkLkOceHZyAHplP4dP8Ao/cV0o84kau6xJvK9UYHhlDkZ9CKdBFqcBb/uEof2YqXwIP9WF3ZqeDkpojkD7lcYU+uzZUjzsoclMTE1FD+etFeSgGbFes7mzFS5T6cwR/CwPYaF8uMB8fQ3Gc1kADRhUEdWMkDhHanfNWCvbR5lg0BicDnSjXLGk593UZqakBHxpFUVHZaefC8M3t3djadp0CCgT1lr1owIpbwrdGf9a6pmOweyYujjEYW0dgVC3uztyN+ze+HdfG70Wt3z2Vmqmcrrkha08H5aITH3/2JL568iR+9tOfx/MXz2hTofsrOT2AEaXhJP+VjlwvxgPq6ai1G9iiMICruheNjk/Etbn78OjJdCtcWnmZG+U6Gt1XqUWrfRQrS7QVpb/ZHECpdlNU+0Vj8AhwlvWjnaN98PWAb4snKPDyAtGRslVQqhgZ0+O3486N91HQnXk5RLnboCv7YgwDtyiFujrqAusMqFHTeinvFnx8AWV8mPs9GJ1L4O1WTI04a0IXoOQ1qdMReFwbGoud9YPYfIXBiGI4WqvFwxtzGeZ5AyVLw1buvYmyvU8/1Sp9Md5sitgoq4fQgcFtKgmjrxZX4tMXwMHBGviRctPof3WUQT04hLm80g1K3RbAiJa90YzzzmRcm38QM9PTGB8DnL/O+YMYn7wZzcZ0zMzeienJW5RRj11d2fc1lA7JrRNGYt1DUd82wiL9ODI8G1OTb0L7c8ByPMuQ3equ52CjbMhot0Zy3CefbY3EQ5VJ3Za2Y2V5NdY3ttJFSxa3Dp0uYVCVtXzyj+5cQzw+NooBXYtXr17lYM/8temcZTQktXtLDtblZb3xsw8fx+Onr3L9iu5l1xZm4hzekZHawIOd3W3q4do3jL5DB73kecpYOC79o1JeG2jGw4f3c/YQ8MUwRr0G7dqrpegAj+nR4ZiYHorDJvjVCw5gOGkEHB3tRfvQGeC9cJuOXBdTb6Csw4ORDZsrLXiNSwagxYG+3LNxCEOgr98IhkPgzhmGDEYKOJRRZ1GM1RMMsmEEN2fEE/GAez90kpvbyseBknSry6hrd2yTwQjGGkNhNLsWSrp6jbrQSHUmpobm4+KI0uCT8i0juQE90BHZqbyBd+kWaDCinr4hjNLrMTk6kbMizhBOjIMj09di9tpc9s3JcStW15/wfQ5PWQW++xhTm9nPg8DTgBHqgg6guT7KJjjrc+PGZC7BcC813arhrOnRk+52GAdTU9Px/nvvxXt8b96+ETWMHo2qR198HYsvVxK/dW8bGQWfF6bBu5PYWIevYUhtbu6Cc26lUCT97l6Z9Tk1MBIwSf3YQSD4XgVZY2Rn3RgP2rv0ubrZGX14Eoe8gy2DHEbvyh6CR9Wa6KxN3rkIQa6hH6fwPXCxtFN+c0IfosvCp6VJDR23q2nWCy64N+cpRmvqcwgeYTJQc+ADGaDVh6zZ2cYIPrAe3bG/p2yErmujlKuuisEnoamfVXXjBw7D02UN1I/++Pvo71hjUFQqMmCxgjWFGEyHErBsaYwK9AnPQH5VIKfmrIgI5qyUCqyfHJHMFDySf+eZqnhRkkoqgMA3jQRSeFdVSoXHjir3Lt/VyvRE6rLMfJX0pfAsO5Uh8zINh8pQ6nGcU3WO8l4qhab1vmWayWU6lTbvZkLOTZWvKuk9zPDypqdpUHJdiAKLFoTwVcOLO5Li9LlMRCGWFjUv5oxeGmCimWVewvASDuXi6vfylPcLfPjYVm+Tj0mukl2dWL5IZV8kSPzQfyKX0+ujQwhph01Jr5uekfhstgpQqpfcJznpHf3rox/PEJ4ucj7IERgFhKP4CUfKy36kvFTVMNJcm2Q0IKPGuWmv+KRSnAfMzArKnN3FXkGu/7xGzQ6/CS6SKZxUrl3UPNY0RLD7pJxmeFPhJah8ruIhrlkHr31XRWdkpJaufzUQXah5338Wb/m20X9XrnzOIHnPvhEuwsv+ujrs/qQFy+CbkAcnNZJSqeZr+UUpJJ3AsDzupUtaZqtw8qZ5ec96UQZ52KD02yeVVcgpb9IoDHO2l7L4oSyfF1yyzzy8X/IsdSxl+Q7XfNIl0IeXRw4o8FA8Et6JlzLTUjVfz3zKYEpJk+31XpYtjliPgstXeGhTuJtpVZTEoex2X718lgYTpeSaG8tT0QI/Mh/yS7K0fvzoZsStzEBhVsIQ98CUT1BgYLjmy0fjTZz0pWzDZUPMW9xwBtv2XXY1j/ikQeL7l4d52SbTc5l5mDsXGsXywqRZGmUvG2Ho+usLMW5UNpi/qc/pvwuEq/BVkDvaa2kaARcoQle80fw1xr3vdboPonD3dNVJDg8+d5bFPN0nw7Ix5k7hK84KASdH9RLXL4xOtEt5KIAIBWcpHOVUMe/pqWV7nJEKDCCV2Vw716UxJryLcZiGsfeFPYoJmGfrEMD0MeXKi21HGvB8lx4fxuOfv0RRU5kDvnRs7nNkuZXuePM7kzFzezQ++fggPvvpYg4M3Ls5FztP++AZJ7F5vgo0DduMIKXe4oc4pbeBJhXNS/iIKye0R97jiHl/tYbyU4+BfrdbaNCGrnjx4kUOiBTj0q99ZF0xEhCm+/ubwBlpy2H/DMPnfvXGbPzqa/diYW4+xjCi6gabgVdpAC6hoD472Iu93Q5KiZtBHqDIYTgOnMfhKcpQz1HCQTfGEYS5I6HSlzJTl5Gx4fEYHRgGjoPxg59+EE9ePopqA1j30mL62vbNNOfogr44NLiFfU2d+9DHsh0YtEPVkWjUZujX/qhinMlfWtTDiGri4m4LuEcr1AO293aRO24BMJptPDvfidWlVvzkj5/HXka1s78LxrnuanR4Io0SZ+5fra7A2/tjGoVpEJgajVLDKUdgUVwHUWD/yl//tZzBWFtFAT/YidEJTDnSGDRFBdp1Qu5pNDzaHW4n4VGv6+rj6LcLrQfi6fPPMEbXqEfBN5Ua++qEfnG9wlBtPmZnrwPL7lhf3UYh3I8f/vDHsb21EeOjo3Hn1o14/Y3XY2xsAtnVH41GPZX8jQ0j0jlboBEdwGgnfvrRD+PVyuOYujaOIOqPV4vgX+Us6o3B6Dvtjd0X57H5knzrg3F/4Xp88PWTeAEcpsdHY4s2Xbu1EPMLN4Gza34jnnzyUSw+f559LP8/oQOOoBfXDd28eSNmFyZzLYXwdIByAGOvNgzN9kNT9O/1hfvx2mvfxUDrx4h2I1WU/h3qDe25jsx1IM9ePEn8kpaOOh2MoHUU7/WkPVhWun45SNDf00BWT2Bg9MDLSrQ3N2bWE8N1VYPg8DbKq+HUaxi0uuYb6U6aVmn/4ouvclZ+4fps8stu+MAk7V5d3QVmKNPQZrcuV7ad/OR3D+7djM8/+5gyjmN+7kZMzLqWTQXXYBaUhxLuqP3LxXX4T2DUj8Zruvc14WMAzHVAnaNW7G5v516BuratYMRurqM7oGQXt0Pdm6tx/dpC3Lt/i7b1oJQ24uaNm1FH7v/ZH/1hfMT3Tej25ms34myyLxa3VmG2GK20eQ/jR/5h1D11BgemnO3tGIq61Y4tdBYAHg30lslxDNl+jOExXV7hiSdwmf7TaB3ukYdhwveBwQCwbNKne7G2sQzdqNPKn7vItxmjjRHgdwZvAobyK3DR9Wf2ZXv/FHweiQH4jwbv4fFFDBnpVZwgvTMf7ktUqRqZryt29tZifW8TOXaUa4YohG9fjKDUn18AF9dPdhlgYgw+jXF8uMXvGUbNIO0Hunsr0T7CaJQ/undUn8bCGPUcgyc0Y3JiBpzpCSP9uW+VIbvtl7W1FfjzY3Qwg6YMx49//Fn2qYO30ubs7O34S3/51+ENzTCMuC7S4rdBdXSd1d3OgaVqtYFhUcVo2oo//KPvxwc/+yA6Gb3VQXJ0PmhQ2TE0hP7WS87g1uQUOAS8dMvrxSg/PW8DJ+Qb6avoar3om+KgA6RVcNjBqI3NrajUzlNndT+www7vIjvc48poxZAO6WznIXyafNA/6/AKaVgPFLcEgG2n/pADvfCC446uq6VPrK9yw/40Oq0zd1X4OOIMnEUH4T3XNkoH4ryyZ3i0Rj/U492H342u/+af/KOLD/70D1Ny6UYggauopBjj3K8Cxq/Km0WpgMigVWZzBJVf9cAeEOAsRxBVWAriqTwbzlnhmCoDwlIEUGEXZwwskRGeeN86pNJJ6xWq6QPJuwLcNUcUxFexA8xQVBT5vJ1ComTGjfyncFe9unwmfl4+yVko03JcKZb2gWclZ87VtlKa+z7nIJ5PcmTd+nOk4pmV7gLg/TGJ0GkMVnLkZWcfAtKdSC5IXt8oZsLM0e3sN9WE/Mm6lQqWGuepb/iQq3Luqe/7Vjm8lZl4Zpus6uV9lSzhZ9Q9GazCcTBdSURsZzQcyTZal+/Rj9TVrBP+EJOWvFOVMunl1c3Ya+kDDCLRF/adCrRrniiiKKTk57S/C11rNZgwdTDkuEEexA8P97Bx01J3ezfqi2Ej3XDPNrlvlIv1FVi2101TRxAGdZDX/Xsk4mfLOxhSxXgXj3rpl1Ty84Yl6P/aGzMTQzHMuxXqL37YvgIPoEOfFdwrdbZmxUD11341L/HWZ2lS8p51d5ZOvCMBCS039xzgUxYtKzTIRxhaFf7Z7qu8r2YJPagBNy5ndcFr06RSbALxyxMqIuPNd60PV9Yn68g94e473sh8s478WqZGQ77Hb9YhU5QGZj2KUWDZpvN2KTtTlSPrbfs1IayOyjbp+VonlW8NwRLkwLpSvyyrZJag5s1cU5TKe6mnM2imthVXsLJsydtDOGU1L1PZ7mIo+8yRJtg4/WeTzLHQsGX6nFyzfP4EY6awLzkjXRrIJjIBP6Wqnhc/bZ9o8HKHZNQvk1ETE+YzcQ4GjwIz99pEDM82gKEbscIVu4uRUnjnZQsTVq42cnO/y5Eu8soAEu5qISMQNnBGKDCVf9cuWXmjlynkbYO89rxLFxyeZb7FaDo92yEP7yNEUbB0y3Xj3nOE8vnFPu3FsBJHee4aKme//HWNoxH6zs7dZNT87EfqguDu72vQTvI5OyA97aC/3C1ft5gXn23H8tebCB5nMYAngu+I9xRMt98YjTe+cwuFBDp9shuf//xpHO93Yqh/OOrnQ3GCMbh+jAFlG2hfv4IJRcjwtgaRGFRZcPaO+zun8E+MzpMLlA4UrxOFu/wF+A30V2PwopJKu+5ySUv8TzB6Rr+5oaPKhoe3NV7G4Unfu3stvv36vZiYmsgZnEFn4uFH2/CgP/r4Say1WvHwwXzu+XKMUqMxMDrWyDWfy2ursb+3HXvHrjvBeAG/9lFYDVZhFKcKgtuBHo0DiqPPgM9xRKOKMO6tw8tQglFyOi0UCBSps0qTtvXG9s6rGOw7TN7sHi4usjcIjlHS1nfXYmt7N85I1xyep81tlKUOykSDvkHpPtlN48vRW10Ylxbb8ad/+GW0t7d4br9TEfCnlzzdENMNJCu0yVkilRRluyPBY2OjORLruthRFMzGUD0m5qfTWHVm/wiL7eT0MDdG7kfhbe10UCqOUAQxDjqtjM5n6H6oOEZGK9FsjqKkNGJpeRVD7yk1oM4qlwPjUUUxbB3sQ19GtpzKNUquldUd0k1AH321lHtFNZuVePft1+Pevdezrsqj0iZ6E3wYof+ka8OGK9/6KhI07XSzS+kIRci6rW+uxtKrpfjkxx/H5x98AJy7YmRwANw9j19597W4c+d2/Osf/DxmMBj+6l//S8i7SJey//A7vxd/+v3fx/BxfYl47gBjxAy4c/v+PfCmTvkoc/CC+/dfi+m5mVTeDJ6QUUiBhzRtJEh5oLMXRklzH78zFE0XrLt56C59ZTRcZzicRW4fQF/HZxhkwyhvwCYGKcc9otDB0M+cobIcDQ9ndJxpHhmrRb2GPEVGa6i5Purps6/i1auXwNzNuivx8LX78LizWH61EcPDo7GwMBEbOwfxB9//s1wT5roY12a5MaybKBsG+9mLx7RYYwF4owh387x91KE/uql7J7Z3D1CsMf5JNTaKYXn7Fvjbi9K7EYYFHx4eSL6qe6D77qwt7SLnD+l76IQ2Sp3DQ6MZQGLC6HAYp8PDQ7EwNxszc9Px4tli/Nt/+c+hn7OYvj0b1+5PQHOuo9tCdwAHUe4zmin0pAG7urVDnugsGPe5xxMGQKM+Cj9wk3U38cW4gdYzrD+G9Rl45Gay8ud6YyD5s3JNHeng8DhD1xta+wzUPndNoQNRlADIs9/32nu007U9DiycR2sXA6nHgVLxC0MX3WVudoK2AiujVqIfY6VBU/C1811wAFMMHrdPn+lefmi/Y5zqJqm7vBHrLNtdxpXEaF7RrKJj56CVNN+LwSqvBjfgyboaut9cvQ6d1TSATnI2XStja6Mdo0Mz8fY7b8EPMYKkd4yx//Afvx+fff55ygH1N2Wk/ODa/AzwHYy33n2L1NImNI5BnHttIsaePF2KsfEp6H04tjZfxZ/86Q+h9WXqoW6oF5AzYW4+755ZQR8KN/XKapbRPwA99wFNcP7CyKnQi0E5jHbbo1cOL9Q5V+7oRmcAngv6egAcrKtnt4ze6aCMfQOHOUASpAxXXqlzRHpA9LvGlRbsbDnoJwS7MCYxnHdLAI7BigZh+aY+GxXwAz0ZC8pJozgbIC91W9f3qgtwH2EzPjoSbz18P7r+2X/9f7v4GQaUI3lgTyKI/tYypzaI2T5ESNFBKlzOVuhP7bSfnefoy8bWblr8huBVEZRhqz6YT1HwsOpg5CoHHQSuRKxSZIhG+bsMwFEd33Daziak0oPS4D3XKJQ9bzCk0oiD7Mi3lMQ5yJyKDhd5rfCirip3Kl2p0PFSmQlAqGnpcV4+ZoKRAYMWmK6rSCWLrwqgypaKnVlkwZRQZsxEBmuAUkUuE8ONWJgYTua1DrNwCjc3k1QJph2yCkfOfCdnELJO3MyML7O2el54z68V8AF1SKXy6pk/VoF/RT4K96JgKGicabKKrvlwIbJRpJxJcjH7letflkWiHF3mXgUkUmFUWdLocI+DXPxNvoZsNpLLKUjjO7mhGwSsaidh2k/OZLlrtP6rjs7q0qBwVhB1jlzMLCxK3RUUQ0NDlOnIuJFfjDajX7cbzTmzJWC6qEMlFzhXwTPd3yTwndZh7INrLrR2yr1Zg5mAM+2OoVnBG9JMjgzGcEO3JusHbCjXaHn6ygrSxCu+HoJDI1O3ttK94hX5cL/CfQlOWCa+CTrxyYTSCb8q89KNQRKEXekfWZ19wjuJm/Y/186C8LFt3cDYPAtMSGcdoQNfl3YEgdc+A8TQDjCmUj43D6tf0vLhXTE5k3OouEnK5SAR78pY0gzyDxrKOmQi6ym9emp/U0eurVeCyHJ8eFmu9chBlUwnPM2De5mIM2Bs/SmMC8qxXanZZq35saZWnGtgbjL7No1Psji7rIPwShdGYch965TkYD9xQ75i9YuxQ5pSRNKu6WEt+T5/1L8Yy/arriNeFxwQnoVHSJeOddiWPhi97lSQAM+lI+tulQv8vVCpHLs/E43c942E1liYKQxc4I4Rk+BF2UvmK5eHU+i6JJ5qrCj8bZe00dPjuiNTADMRnYseZ6AuqjxzXQ/4jbHTi5Hmni05m0Td7TkV7XQ1dWcl2+kADeX4jrByfUWl39FjZ6aclfO+7kElSt3FucEr+GZ+0j3FwyNP4bvnlxtB6lZq0ItPf7QZq083EoYOJCj0DqDd8Zl6vP1rNzOscgfDY2lvK37yx1/HxiJKA3Ab7kV57q7F1skmqvQhdbU3oDH99VF6h3qG4436vRhDafx8fzGWjhYxng5zr5azCsoB6VVehNV4ZTj+l7d/I64P34AmoUHqmvhIP+nm9IMXn8bj/SdxfNHmLYfsikk71eyLP/fafLz72s0Yn5rFeGpG/yDCGv7yxdPV+Hc//jxu3hmJW3fu8KyeCsnLF2sxMVaP0fFmrKr8razG5NRIbKLY6KbrSKQj60vbO7G136KNvbHZ2c1yB3oGo4YCcmN+DuNqGOUiYmt3F0XqCfA9yVkkeXQFJWJ4pJZhwFW03MxcI3cPY8KZFdHBUNeurTPgzwLKpm066iDQud+rQXRWwXA9jM8/+zD+7Ps/ivVVFJkrhsAhjTh7ND6CYjWAPMBoUR67d5vK16CGEwaJEct6IMjpmYm4fvd2yiwXqsvbVbg0pCX1gWpPTE03c71QV/cAChQGL7pAX/9Z1OooOI2hxNvdHffmg5dXe9ONa7A6QpmGHlYm2PaBHJXfAy61oWY0msPx9ddP4x//o3+KcbATU1Nj8fbbr8X4xAT1w+hF8c8gEQfAekC30kDp3Ix+lKq9HeRAqx3vvfd27kflupPNjW2UyEPqXouPfvLj+OH3fzcQNnFjajy++87rtHMq2uDyv/3Tj+MOxtprb74Tr54/jyGU6y0Urt//nd+JpZcv0gg4uUDRhkYmeedv/q2/DYFW40c//mkuvn8HJdPNrFdWFlH4jmJycgrF1g2UxU1dhi55EzS0vem6rzUU9P1YXVmORsPF6hjgveAjcuHZixfg2zUU2DvA9Cw2N7fi2sJ8RsNT/1lfR9/qdMi/FiPD8Af6xshu6Q1B56ytuZfTbsp0XZ1++tHHCVP3EXIgeHJyBCNwJgdBDjrH8WpxtcgxeKLeE++9+1783b//N5OH/at/89vg+mbKor5eB0pc43ae6w6P0AsNTLGHIaVcmJprJu7kxvxDyn90C2mvXwPlHDk+BP/tjrVF9+TppHEty9Vt8fqN6+Cya9AiB1fvP3iAkViLdejtD/7TH8SbD7lGgT3qWovqUE+8WF3NWZMmMDB09frKFuXpSt4VO5vwCWjBQSlns1x/45o93ezeeO1OXICXLxdfwO+6geFYzhJttzfRIVYSPs5yKi+gDvAT2QIN7G1iqAyPR09tN5588SqDywxBszk0I9y7jpPeOp2LmBgdz5nelVfLxViD56oXGkylOTiE0q/RBG+D1t18OQdWB6Bn+Hh1EBhStpttVwbg/+TpFhgONmtwnp4foI+fx/5emRkacrAaA260iXEOTqxuYGgcnkErCxg204h0PYw0tNux+mqFOm3lmsa/8Tf/Pgb/HH2sp4eDaRdxsH8Q2w7WgKd6fzgwkwa6BE/HLC2u0O9ucdMNnbXi2dOXMTE1HXPzI/Ho0Sfx6MljpBf8gTqvr7dyb6YqZetF40x5zU1p+xrp3uls54VeFukR4cyQZo1GNnIJeTQyMRkj8F332tQ7SVfUw2MDnJC/lZZ3ga9u8lupFr2vtasbZRdGoVH1SIMRpyxKgS3HpC+FYQvYnQJzdeU2Bq+ujLV6b1ShFd2KXWOsAXiwb/Q/o2rqIl5PQ9aNsStVmA5y3XD0v/Lun4+e//3/7n/7W/W+k3TtGhmhAwGefrc5c8QnFV6UcBU4CcnF10Yi2t7cSwvZaTJHIFP8QkipmKm5WHUEniLMZqQRBoh95ExAHaY3DGLoBzlSG4imszhjIzE1QR16dNuxUf1ptDmLosVd3gVaALEoshQFIahMeKFiXFyeIFk1KdNwP4HOkUqrdzKNYpx7EI3WruspVBrM29ycnhbIvq+FKywASeafB2VmFcjExeI7IOAOzL1tiEYeOH0qKMoiwy6Ar7+rQxm+RD3yx/r8ou7F4PQB15x7CXrkr02k1ny4R74upKtgGKkUuR5EQnXqfmJ4KIZgPk2MXBceapB2U0cJId2l+M1vGqNldKmCJS+e1KvAwlEB+ipH0fja7mbDhcb1hJfTno6GWZ9UhKiMvuplwbpT8EMwtkbOyokPjt5lk7KV1KXHTWhdjGidHc0vs1Xu15H5Zr8IP4SKixbBP6dR6QJwzRE9FTtxrSf3eHDk7BgBoHChOAy4QdqB8BAXyVeDwjVFdCeKoCxPlyEIj+f9PZxD0PaLzMLfXLsE1rrgM40FR7n5dXNcZwCcNSiGscoqhmRW2AZSa+4L1zSevW+rxUPOc7bWlolE1otzjVbLFFfFBMvxqYqBCiEWSe6j5dcpdo0S0xXct+7kQ1oFtPRq3dNdkrIM9JAGO4ramaNCMAqZtQMFllcCQVgmOTrKxTviAllkHvadzNy+U3HNGQebxD1D2VJVq5D1gR8mXYi/+kBrFAMa2iBM8mEqsVdfA3Ggt/KlPiCnrpy6YJibmdJllFtoWPqUH1inK/znQdbL8nNGiraJO4lrwDUfmoayrfOx9bUNZG87+KFt1Dz7FwCRt2vRBvj2cS4crI19ZkAL6+MsunlaqLCpj8MT6wIOBQGFWHcZUJIDiqFjwDqSG/aafkBgnp7vwFdR6lFMso/kpyg+uS5K4+y8jE7KMX1Pt57oQqBcIGS7HW2TzwLfUwceEAYYP4ZEd52PrivJY6irroAaZL29NWinST799Ic47kz+MQJWdyvpsmz+6gyA67NyAAJJVOkXnuK+Qhq6hpZs9s4m/brWidsjzkr0x+6B0TiP0r1s7vZQVIa41+pEFUEVKEqrq60wDKx0oFth73kxGE+AlQxN3pf9wH/Xgm0e7cRSZyO2Tx2sSShA9/QZMHWPLEe2nYGa6EepHrwX3UcYg22UEQTdRYuGHF7E5+sv48vdr+MMOpG3JU7ycd/CqcZAPFiYjIW5qag785S8pQ9F9iR++mgxfvzZ0+ii7jMzzah0w3MwfFdX1lGoX0QHJca1j33wmkcvXsYe7XQWUgE7NDobWwftWN9azhmo2uAY8KtGtToVI+PzsYUx+Zg8tttr4AX59IIv9CfsGcWonovue8EB5UMFg+sIhdBd/DUshutj8eDmO1HrX4j/4V//NP7wP/wgfvTDn8cXnzyJ5aWdGG6Mx/zsPHhbjWeP1uLRzz6L3uODGIf31sFl0QwdI/Fe/qxb3CAKq7DU/c6Bq8GBAZQE3feqOWjlWinDDbvu9ABjYHevrJ/RmHaQ1JFa98sxkIc+Uc6sDjWrcf3mXMxdu47xVMOQWMpRXDdl/1e//R/iH/7D/yZ+9/f+MJaX1+MehpmRD3NTTww3R/IN+KBS5gxLFcDMYog7a6Iy5wh6N0aactR6ycOqKHJ195UZHYnhseEYHR6L27fupZH1k598ghGDsn14nIN/beSyM7LKsFPgur62Au8/Rz72x+ZOO3YwAuvT16JBHn/0/d9H+aLd7UOM6MHY3d/CgHpCG6Er2jw8NhSz12bja/rzk68wuG9Nxfe+923gOoGSiNwwkhvyxM3pXUMhrRn4JAeFgJ8REJ+9eBaLy1/E5vZSumS6we/QcA0ecRI72604OG7H8spzlNLP4umzx9AMiv9bb6GszkIzGFgvn8cLvoaOXt1cjReLT+Onn34aP/3kY2TYQbx8tRY//fnH8dGnn8ef/ORDlFld7bpjcrQOnjgiX82BbzcP39rZSl5OV6Nr9cSNa5Pxd//Ob2KALmCUbMSXX36CHnoQRxisbljaXxmM0dEqtNOD4TiBODqN2akG7dYYwfCH742MV+FXp9BBA5iOU14tZxY0kCYw3jrQ295Gm36GxqByDXgNDRr6Df+cmpmJTns/Fl8sUocv49nzT2Kz/ZR329HeOogBdIizCyNgHuSaTl3onj/bzDWamj66pL7++n3yctZSHntO+RdxjAHiQFi1CZ6jf7pzXw4cQR8VdCdnCc+OoGFoxFneHvBOvbAx0hcDIIYbwvZBW/1VqgvtH3f0JnKQ/zh5Tg9taO+6p9QS9INRhVxzIK+JMaShKy8zQEGbftIot7x+hEu9doEejNEJa+yBP6onH7aOwOuFGB+bRedxwLAE+tKtrrsb3tWtaxxyAhmwiGG0t6/EQt5Qpvty1TBWetFXvn78Wfz0px/HK/AiXRNXl+Krzz/JfeV6MYa+/OJL+NxOzM7NxOz8aHToa+Wq68iNwjiIkaZcP+zYRxHTs2M5oFKjTxXtq8ubsb8LXGE0zlS7j5nGp7rHrpv4Qkud9lnaChuba7G7uwt9tfjdia0tXabbOWg0MjKGHgecwQs3ol5eWgG+bWSX0fkwwCvD2CHX04g7hscpITRw9dIwcp/rnhz4O6RcyB86jP8PU//5JGuW5OeBnjK0Sn3zyqq6JbqqtRbo0ZgZkByQoNGWXK6t+ra2fwW+r3FJACQWJLGkGRdLrBkXBGYwM+jR3TM9PT2tqrurq6pLXn3zpozM0JFyn8ffzOqNvHEj4n3Pe4QfP+4/P8ePH/gFHCsGgNbuURMrlOrIHYwusYmTBovu5aMPanVwDTLfoCtNeBcWiBFGpJPzRmREZcCz6BLqurJSzyMl1lZvxcy3/uTfXGzf+2nONh27NIjgGWWkkFH6g2u9CxYzshX3VHr+luG1TPODdxWu8hykidY2wNuZfRWlse1V7i6xuunS/UFGgHGpstGswRAIGZhFVwKX5qoMxB6CpUenCEZlbkOe23luLJRBhghVFUCqX/JOcGcl0BjFKo/JLV8wmJetCgMcxcGAVamruJsIr1lAnGFDJW6ulFgODNKpIygQDEeDURxQFyFgGl5WJN/8T3pBqCBSQ8blXlezBFhuiHZFRheXqUaV+VM3B6zC2LKyrjyfgJW01tfrViIPEoXOWaYgRFOe+7rUCZRU/m5u1QhxBlFj01UXGcOl0tycaN3oqiRAvoprgnjroWucK06GdHUpPGcLIBgkhpnTjuJZDEGUL2M79zF0u314QRB4aRwhoHQdckXIvvCUcmdMBPcu3zqI9OPXqMg9GtDWc6DSsCRP+3eCktnb3YUX3P+hYSKwWyRdB0Hs3g8AIMJ6iEI0fr9gWP/3BoN8ftaTu08AkworBninHEvNYqO8/QMZoRXtI9+coZcX/JMhoEOeWE3+hVHidWjDQCwAqSDa/pAu1Akgr/F/QlqBThrK1MM+5IGYxZDVMLIQ2Jw2F9yS4YnlZe5JN8tSWeTqJMlhcIShbpUF4DOvZAOqaHoVuHyp+2IezGxdeDaNAnkFYS6f+Mqz1qiTPOOSfho63NIdM/mfZ/TndVLAepiXLrMZaIFnTM+lNLSkRRof/JYfpYFmqQfMUqOsG5nQXs9e8WZBmyse836uBPlHJeRtJ0K8rxuI/JpBLSCG99OlkHvZDutg5fiXZeXly3sQhqTULyuU18lKshXtg/ed/bQ+0sUk3vNFC/O5fJQ8NFq9l7yRtKI91p06OXGjYtCdRSErHXXtumCgrL66HI1r7iWkI1HmAmCNa91ALMO2CxosVrc6DXlXq87Pa/SZK+68UHDKowxzPN+mDBXPiL7QnQeazPbhI40Q66lRxiiE393InO4G8IVhaS/Ohgn+52faJHT21747hQ4DyjIam2UXm83la09s130XNsGocxO0+xqQ/fCLfaubpbQ3GMZwNEEZA1a2TqIGeNlsdeJvf74d7249iv50EBvPVePjX3mefMvQaYzSpR6A4pOzudh5Oo4HPzyKk136h/pOATCHM/0YY3TatcoW90ItuOEeOqp44WrgAzKOz1PaN6UvoGy2wbDhL5Zvxq9WPh3LrZWo6F9fRa8Aog5Q1H/ws7+O9w8+sDOzjw0brvKt8fvTt5rxq198Ke7cfSkqnRXaW4KWM7Hf78V33/8wng0OY31tJVY6GIPIldFwGk+3u/Coh0zWoVkTYNyIZqsJWFxCqCxmJK3+0UHs7N6P/qDLMKaP6J/z6RB5eh6D8VHKvFZrnfrMx2ggiLlI17V6rR4bqxu0CoDZaMXdu7cZl/LYSWw9eRbf/d7P4sP3fx5ry00MsN1479334qUXbkEXjZbzeOml5wDujfjq1z5N/qvxnb/6cfze//K7AK9d+KHYD6dHxT4gYoyQcW/I9ZVr0cFQqFWNpKahBMXRV9kXCH1d216+vpoy+p/9/rdjd6wbJUzD805CdTCUfuXvfDF+5Ve+hMF0k2voBQSdrkhO3oyQz9//2x/BZyfxxs8exDe/9S0A1GGuSnzpi5+Nr3zly7G8sglPI7MBUbrRFSGGwRXQ+fbtTQA6IBt97PEWh0d98gSQIXhSBlBNcYij2EhtHfSIcqlFnxmYpNHyCIFihUt9pGFmdDaDCrh363vf/l786Nt/Gcvl0/jCy3fj5nN347jWii3k6o9/8jPA32H88te/xFimNMbiow8+iB9/7ztch4cZE0sbq/Hlv/N34oP7j8Ash/H5z38hXnjh1Xj69DEyFB3PON96uk2bB9BYg0+kTXUhsCB7cozR0t1GZB7T/wB/2FMZKGhVwPWH6DXG5fVrmxiXbQyHnThm/N2++Vysb9xG9x1hGP0EXjtCxpdon65VJ7RvEeOkge6rxuH+FBDq2V5VQPU4Hj0CzDPGFwCBRkobYAg5CW3IcbdBMFhSvrlXx0nPL3z+cxiFX4033/l5fONPvwEwncb1G0YF9SiFImBIrrgot+GLqef/UBc9ihSdGhrpzgzfLCJzLCvPbcQwPjmfAvafxBs/uZcub73eMZ/Ut1ylfWsYr+1YXVmPj736YhzsdrmPpGAcb25ugB378b3vfZMx1Y1r1zspQ5XPNC5OMCqekd6Jnyk8SAdGg3o89+Jt5KMTHUiV4wFj8CSaGNmL9XbKtkXyFhfQisRsrpoaDMMV+img372k1cYCGHAfwE+f1jDYwaeutHo4bMxswJ/wybN7tBt5fGogi3N0Jn1SdnIb2XShoVaKU2jmAbAGatIzyPFWBy+Mh0Puca2kW+YyY2Utbt58AcDeSf53wthoo4u5V5284WlX3aqAfIM8OKlkJD157hiGGvafxds//W48fvwoFrlvCPenz3aiu68R7FlxlEW9rq2uUeZiHPaQ6RvPxxe/9IUMAOIq6PazXmxcW0bWlePJI+QJ5bbbDb4/oewpvIuhCdUMkvTBe++ACSdxbXM1cdzW42349km6PGdAGfjASXAjIqsfi20FjK+5MzCrAR4WGPtn6ba4srKMrKnE+tKr2A3b4O5HpKnD62oDJyPA/fzNL4AT+XP7kLJM42vQ6zEuDumTkxggk8RBi8oL8ItYzQPwE84iRMQ7x4xxrxkBsclY8XpOdnCtclbFnqnCzKPowg/uf1teXoLWYDiwDigA/lqOT7z4azHzx7//ry6efvgTiFqAsIOjbgywCgXhCq/hRFCgcqZCENdoXIb9dQbJUJJucszwwQwmO5u6oeiKJTJBSA+GTvBIfmUEtoZOzhgrmFO6FIBHt8GGB/xp+SrYF+cLYAvAcAVMgehM2QQz/d0PH8bezmEqSRWAA0lwtn/YTwMtwYlgmA+FrwLMchMggiJU1audZnzyY8/x/Hm8/rN3gnGMYjNM6ph6A2jpdF1+3M/kzKougQlSL/MSfGX9858rBQgxmMyBK1ga0dlGK6Jp0MuDJovVCgHelaEmyHQc+iM3K5K3bmMCW1eUNIpkVj9/sVLj4YIOeA0ChAP5CDoMzerSq8DHFQCNNo0WAbYM68M5I8v9AjAjvDUuyMd+pcsSdHpfQGno4pzp1sCg7eeAFw03o+nowicB0oqn31wG1qATPG6sr+VKWM6yU68j6Ld34In+Ml6kW54HOWY5Uo46nXKv2z0oTtbmsTz4ER4wqo+rWWnUQTMH6OFhF95kKECjRk2//QWEwgSj22hPs3F9uRqtUtGGXEGCnmnM8xY8FnSX5AWwVvAL5h3Ygn17M/uFu864+rydZB7WOZ+FnPJsrnjyjIbMFFpId39rnGrwOaHgvgL7UsPfMklaGCnkI80yJKalCeQpXXDhZAa500+mlUcED7p+wTvkodJ19UYgZd/mdEC2x7rzv28KcgRk/5OvwQJc1UgjDfltOwXU3pMosEOR3g7glYYNFzUSNbYE9I71nNknLxWPT9smuirLyUkBCeQtXrZHemTe3HcsFKtzeYFPSy/Ktn0+IeWzBpQLKbK9rlj559h2T6QVs+62x7SF0eND/Kfx4OOko6TsM8d78oB1pF9yRYa8c++e/WUdc9WbdHwvxmdmWOTDM7bTa8o5Axs895lrsXyznTOQxR6OzJ4+dQyptJUDEMbVECMRwf5JI4wEK+3EDT1I3kXgCe5aW65o8ACo+G30PkYMn9yZ8+yhwt99ceEkgdb0uDiDyqiRGd4cgBNnzrpCD+qtHDJKV6WyQh2l3zTH7PnsCfKCOqDcZ86dyaxTP2mKsUb9jwEbp8hZw+dqBBiy9eDDfrwACP/qJ1+Kcmsj/l+//8N42H0zPvYlAAnAwuMQ7N+DHkYfRtL8ome8ncZPvvU0+rvjQJWnsTThr0/7MKOznzQqyzPIDvoyedj+gB7+nQPozi9lu+6PFeTCpxdfjJfm79Cf8zGZBXxjKA5p173+03g23cL0cqpHFw+MUPKMs0ms1ebj65/YjC9+8ROxdvNmlJxVpZ3qq7cf7sdTQP4XfukzUW9uAjCH8fMPfgYAeDuqAJOVpRcwqm4zjuuAlmKviasCrt4ItB8+vA8IGlCfYnXGs4SO0ZlNjBv7a4gO2N3dAdTvRaOp8bJMOiN5LeZEo6t4Tx/tx/qKK3sXeVaLectvujOdnWmk0HYAuXrWfSU/+NE78cab78RXv/ix+Pf+g18DaI7in//TfxHPHj0gDfxzNk154uTPwANk6XOBVqddnOnjxNuZwJPyXYm/hTHyhU+8Es/fup1nrfz+X78ef/yjN+JM+YYenL2Qp+gt0goiWs1SPHfjevzaL38ZI+JTOZNuBC09V07QO/cfbMW9Dx7QDsMkzwKMWhkGmeEGWPYg30ZubNeDwkPYXan54P2HGFx/i5EwQA/XMuCBLliukLlnZ2O9Ew8ebsWfffuH8fM3P0i3QKPCfeLl5+Pv/87fTWCPTQive5AoYw8e0K3pwaPH8foPfsz4OIs7t2/G9/7iO3HefRpf/tTHYuPm7TjzPEKMOs+1UY6obz98lz4ABO/v7cbrf/utjHBmiObnXrgZ12+/EE+2nmHITeLVj70cH3vlMxjb5/HTt74fu91H9L3G81nilSH92MT4dvCrRzJARa64FXuHBGMM3dQjrlK7CmjI/CY4ROnVbLYxLufiIfTM/W/odwGhQSn0OlleWeGzHfuGlj8ZwkOVONo/pJvmMcoxdJB9RjXbfvoMWQB49YgDOG8Gvd6h3U+eDekvsNDSCmVW8+D6F194OQ4O9tDZT+JwtEteZ1Gt68Z0npHrYCfkZCHzh8gGJ+umJ1B7DpxCXxr4wnY58VmFL/Z2DzK4xnK7CQ5Sfl8AsnvR67p/8Dg9mdyDtb93hNGwHL/+G78a62ur8fihNB7F8GQfYEweFXhxEcME/q2VW8iN2cI9bdSLQ6Nbgv30AHI1u9MqVqvViA3AcRm6jgcYN7Ri88YN+Gs1dfUpBs8EWqojplP3VGHqLDbgt1XoRD2fPYm5SoGNxgDE2blKDAHqw9FRrGxciwWwaup68nJfkuJeLCLula91kV6kHq56nSGrBv1uHNLOZfNfnObxLO1qO2qt2xgsL8Zy5zq844TxRUzoT6PYNTH2pmBSw4w74b68tEx9XH2Dt1qVdAHVe8GVGLWoYejff/dH8d7PPUwbDIk86h4dJD0Pj6Y5MXRGuldevhvPP/98nlu2yMDJyLGYegbDWFpuxa071xmfGM1k+wjDSRlWpg9cXd5+up+T28r7gp895HqQkx479Lda+dRjGhgjrji6MFNiHLcwRo0qm7ITfdNoYMSiB41+uYCM7ixjQNK3Y1eFq6tRhrfGkyfoq8PEjPYjXURbXd0DSyMPsXdiifFiwKQasuV0MgCzH9GUeeimZxgYnLQTDMdpuvRBpQVxBrIMnYlIo52zOWlkgCYXHuzPo95pGLimVVuAV8RtBmCr8VlMylnmJ1/89Zj5g3/9P188ePOHPMzQIrchQLSHtY3OAjidYQio+TWI3GNTwBvdnYYAedMIDAUKhUuGA4m6w3El0R+fzoKpaBSuzvJadbITHiQYKMAGIBbpaqhFOC8jXDhDY2jKfm+Y7mgCZc+rOOH5h1s7KC0YqCEQL5h2/+Ao+i63UY+qxKC+xvovXP90O0IkwZiCkQXq1oJxnruxBkNWo4vSd3bGzZyC6AkKy6XAvW4fRXpIB1/NAhegUwSUxg5/NCTLLGHw1RFwAjWFmytRucGRdg543v1kUzrGzYkCqctH8/MXL2hI/VwZWm7U6SRDfDrzM5v7qvRbFkC68qNCW4TYRlPK0KDZTvKEprnJ3jLIT/r7zXpVYMgWiriFQHTlSSDg/IuCQ//nBPiCRJdFeY+QluMT+onyDQqi4XyIgnM51Jftd3bWfU8aUvJLYUypcOkY+ClnATP6kIJXw1ThBpNQn6SfZUKX/mhA2gl10Y0EMAZoTYFWcdM7hiH5GeJYH/MMT2x+3DcIxsQBjJHrysZyHYMu6U6+0MH+KoxCvkAf7+QeGD6lV7qIkbfffSa/U29+5ivL5TNnTXir7K5c09JvXAbklbTjmis2AnRnvnKFhbcDVYOBVvMpQGfc0I8KONMIdOwu997IS5mnj/DWfnOgWZ9FBrj+mE5uuGrlM7bLpmXtue0sdi7O8vJewnLzhPYZbZDC050LHrKvHbO2wOVw6+MKVxpp/Pa6q2gaCRpNM9IVenm2RREG3zpKHb5bJWlgW/jt2wykfxruNEajMydPyM97jvniJS1tP2WSNl0Eed5mpFsn92yD5ZmP+TmGbLZttoyPVgqzPPLxOm9ZVX5OGnOhGBfFcypzsuVln1AHv3Hf7/ZRrrRTk6wlD0j3KfWX71789Gqs3tBfXqOJesH/bo42F4Gz2RbP88awOb/QpXWB+8ohV/Lp+/BcJyeVhtzXNdQWazg55l2FYkzZOBVw9rnuG45llCaM4RkqUItnMKowtl6682Ksb9xFSZIm5Y8RKd0jMRMP7u1Sz9NUFDUU1/FYeixEA0WgYrLd0oYhg+I5iWfb++iCg7hxYxXZ1ow//ld/HuWD9+LrX3o56us34vW3dmM4N4rzpbnY7t6Po/FBNFBg0unZ/j76RI+GmfjRn28laBAQyhNX407jNz+p/SKAoGRn5cs0jhvGPDLQEOY5CQC/AjXi6/VXY/W8GQuA+gxlTplvHT6J7+68Ef2zA6jh6lXxdxNZ9L+7dTduv/BSLDx/K9avtaO64tlaEBH5coRc/sYP34v7u9uxcX05rt/ciNkSuu34ADkTgPe1eP7OnWg5g17FyKRt24Dn4bCfE1muVF3fvJ7eErt7e3HOwBshw+oNAaYeDDyTPHeSdZWuui4ZVc7N/U5yHHQH0L6Qp/cfPMOQuBd37mymgXH3pY24TfkCHGX8n33rB/GX3/wOhkU1XnzuVnzy43divlyNv/zTH8T3/vpb5N+DRZA98AmZZ556LtxYXcY4uhk/fPtx7mlxEmUTAP2VT308PvXJj6P3GglEfGYbQ+jffPsn8fb7H8QhelHwJ9PJt8o8EZUSo4KOXgVotTGmFhcq0APZAeA9Pt5jDB7G3Rdux8sf+zR080wndfkEYLyW/dpAr+kuqp4yQNG/+4O/iPfvPYJpdds7AexgwNMBedgr4211qRO3N9fiM5+4G5/94ucwcPfi3Q8+iJ+88Rb9cQ+wVY67d+/G1772mfgkBv7ayi34ZSFdMP+Hf/4v6Ifj+PLXvhif+fSX4xv/9vfi4c/+Mj7/6otRBkhXNzbjxU99ljHQiOkIfqZPnPB88vh+/PBHfxX37v+ccXyR/aR7+rXra7RxCFapxY3NW4zFJfp/CkjdBuTuQoce7YWUs+pqo2Ji1cHPhYv4NIxUqLGHkgH4A4q5hoYgXT1KyNJacx6jAZnnCjI8Grr2QvcpY6lcaqaxsABY1Lhcw9BYWb7B7QXA8SE8+DRGJ5M89NWyDe4xR78KVnXTckJl6QaGOmPHqH+lSj2O+573tEq/Uh7A9Td+/d+LFnl/56/+LI76jIs76+kqOUM9nBQfHxvyfAK4xJgAd+m5IOD0vKo52rCMMTab+9w8ewpDD0PyYmYCTQxZ3qK9p/Ho8VYcdce5kmIAsaN9Xb3O4pbR/lauwVOdxBADZMpiZQRYFogbjAp+QPcP++DMcS1WVhlf83oH8Ycx3hcDiIMgWQ1DSH17iox0/O5gDIeunPCtK4O6Ei9Ab7FgzaALGHuuwCkAXc1xgto9lXoJdJp1+BGJDd4ag8N2u7Z1MdodjHXyEZfvHh4w/idxbf0W8sVz5fYx+qpxfeM2n83Y3XkKvXbRzx5E3YUeCykLSvMbjJVP0J/LOeF0gez3LKper5tbMFy5RvSBszzIthMVeL1/eEZ/drM+1Xo5RkbqXKDuyKcahka1uhDPHn8Yb77xkwyGsEi79LLykPcbd16IemsZ+bOI0boX3YNxXL9+k/E8HzvbO5S7AwS/wKDzsGAnbcAD6OMZeOYZbRj0xxixZcbHEzBXP439PrLKFZ0SsrinWyj4Z4CRub93kC7AihblkF4PrUaZvnShYxzuxdxcW4L/6U+UqC7boe7LA+Y9xsNz3GrINPcqnSQ9cu9mSf1g4JVzsOUAOY1xhV5zUkqccnLuwcUHYYCQOerqAb4eeH544JmQJ+hbeEQsxHhwrjEDVMDHnaViBduFHL039L4AscI/7Rx7ZxjZg+FOYv1GZT2ev/GVmPn9/++/uLj/1vdzhkX/yimDQlXmTLEGiJa3S+0SQLDuyc66pbkpUXcWwZ5gReVoNBzBomfvXAgiIZjEcwUqQ2XSwYvp+6pPom4GKn+UIMyogbayrKsEbI9wydUfBICDQqHrXpcMbuCMPfedYTjTAlXQIvT2+5Mc4CsI5yZCylWEI4iWG8YgrnWS0XSlGxuxBOHkafO3rm3EzetLMPYYgdPnOQw1lKXhJRXujxA8fZQKJM4//zGSs47FJ7+5WKHsOkaeQMFZeFdpXK0TxGoBO5OfEFBaCQgSFPidNGYLmtDIEVNqGLVqdCQMYxAFQZgRWrS6FfCCQUPTaoxoTAiyzMcVCgGq9LCdYPMExQpOsiT9XBoXfrrq5B4cB6fukwmeyEfg6kbRIeV5iOYCgsWVLY0/6+BGaGcWrbNudquAAf34rffsWdE+aWS7XUbVuNndP0i3vzqGljNy1ktlLVCXDoI33TgMUKGBortJRqghM/3yXZ0jS95yEwX5izaqz/1+DK+MeZ4WJLh3Nti+Kfa4MFhIlStI1EfgqSFXhCj1eYWssNW+Ih3/mW1BN8Fw0SCv2a+mcYZfntf44WLSvwCDPsv/lsW9dD0RkXKtcNfkm+CNtss+DnZp7sO5x4c6W2a6FZDWVYAi2ANJpBdlWYZ1sz1pIJI91WL8auhJMd3jLldceKlQeLpoK9foRi6Szj0StpFyYQn4xVWzop25SkEFNP7MUYM9hSjpdI101cAyszbUP2tIPkLkpJm8mDxYGCmuPqtANZjM05pNkSm2UWhmf1hHn9EVyDQap7Y1V0DJx71VAi77R7LL7wUkl572G/3BM/LU1cpr8Srylsw+Y6E52ZP5F+21Pt7S8PKX4yvHGQ9Zvp+2IdPybIlx/rHP34hrt9rkC5/m/iHpSd0xZObnnNhxdZTxC7jUqPbQ1FyVpNYawuk6fFxsIs4VKJ53tnfmHBB5plGF8J51pdkaIVe4JtBy7sE9V9QMWWm0p3I8fDCIrQ+P4utfeTV+++/9KiXUMyx0/7CbfNZZQRmWGrTjNA4O93Pms17XdaGVG9WdCXbPk/tXLnTzGQwB7fQ1oMTQ048f7MZPvvntuFWaAkJfiZUbz8XR6UIMMZLG5dl458G78fjJe4AMI4QhM5RL5Ld/MIoff3s3nj7Y4rcrQ/YBPSL/Ir+kZfbiJb85Nn056jxkuFQtItel+6gNYaBO+/3kWWe+PSCzXmvH3tEe7XpCHtLFXrqIFnLr19s34ivXno/rv/Xr0aBt8z/4SdROR1HSVaTViYt6I3oo7sPNemxjEJXLJxhZgotmHOwOc9JPI1QZmy6eGBOGil5dNdSxgRB0jSrnOJLBBMcZJARwIJhwRWrYhz/oX0/A1/1FlzVDyzsrK01O0YGOLY1iDZ8yOrTgdXXbCLC9HB4a6ejKQ04p5+EjDK133o1X7naQwY343X/9l/H43tvQETBuWaVS3FxfBbytx0sYjmvLK/HG+0/j333rr9CB3bi92oq/99XPx4svv5IG2DzG3CLv8fQsPtjdi87NlWi2V9DxJ/Hjn74dH9x/yDhWfKC/oVdGSG2V48b1Ngb7Sro2Kru+85234xt/9tfoUoOHnMStG3fiN37j1zBoVuLn734YW8+24rXXXornX3gB/TiJH7/+Zvzb3//zeMx1J9wMfey+Vyef9ATxnB8NQmnvGLy5uRr/+f/md+LrX/8aunkvfu/3/yL+6I//hLHhOCkM6psAv9/6za/HV7/69djd7UGrx+iQhZyUVX7+4Id/G9//3t9gJDQzOMUnP/6x+OznPnvJfxH73a04xRB88OBhvPvh9+gv+G0BUFqvYhyd5UoVEiJ14iZG3Qb8pYZ5imH99NmjMHz46XQWDAHOAdx7YKnGfqeBjoVv7Uf5X33gnjrH9qLLwTFOT5uTU3WfEy7ygu7tGAXwnZOdZWRJq7mSfDcB4CmEp5NC5mtwerjrQrkU3d40DQK12nTq2VAaq6mqoPsUQA8sRP/1e2dRrmHgYmCJeW7cvE2fvYQRcx2AvhWPt+5ndD3BrnLIyGq9vq5gPfh2SJ8dx8rSjVjubNJfM3HY36PvjuNoMM2VXHWFFpyRiWeQCbrgVgG+0/4ww2o7GVscZNwkj04MjgynvQigf46y3EN1Ec8O3qDuk6SDyk457cpltdqEjsgQdOju7pM4Q1aWyi3qpRseIL/UQq+5Nwa+0BjrHTGe+/AXPIZMoWK8T1OXuVo9ht+EWsvtpcS2/cFJtDE0QEK07QgeqiBr5xlv9AVlTQH14mPBuPn0hs5aAcJdjZ8zf6urLgEjQc8a4+zs3G0p4kzGKTxucAXx6/RsMYPs1Mqr9HkHnDQTewfPuKdOAcBj4K1jWDYb8DB8qiunBwXrGWDghQvK8ZyiNGLgkc4KBi/1fvJkC76+AFd55ttCTnavrqymy5tnRfX6xYHWO9tPorPcJv+l2HoyTCOts+L+ph3o3GKcdFBCp/Hs6W4GKPngw3sxhj7KcMXteMw4Tbc2jFMMNo+ksS+tS25jgU7bu9s5Aa9eUbc7nt0L77Yct6Ao+6RlrpBh9DZbxfUh/Cv/VMqN8HDmGsaQMlkMO0/79cDo9Y9TTxgwzUARTjbpQVN29XCeHhwdUkcnqjpc0yVwnKvKYsy0YcC/yvBaw9XUIePZGRAYDfxr/V0lW4SV661NysGoRIfo9vrqi78Uc//gP/ydf/jkwQeAfAYro8xNtYJ/oyuNxq4eUSEG+zEZ6kKjdemAnIUS+kcreCgqzrmeUexATQoHflKQ32kkzyr4jdOu4eIzMwAqXe8KFaoCdcaF8mAol3S7R4PseCFSqQbVGQwyyOI8xIZR+5MhBpYnTkME68DzGhuuVAmkXTJXEQvQBJRa+3aWhwWWIUirBrghrbNcQ0+t7vaji4HlxkRnHg4Z5Hu9UfQwIN1ITn9A0EuwSL7okgQ9XlN52AGuvjij7L4GjY1pttUWkBSm0Q0ynzavbJnAtljdqzLQ69SnVa/AiJ4FoOEJ3aDjiM4aGM2OeuQKRaIqhCb0tnxdnLzukqURC83ekhaokxG0/F4CpFYwQGU8wabPQbbsd0O0OuuvklSJDnLzHUXAWILZdJ1SAlOGbmeGUJUH7Edf0tmZVgc32eZLTChdMugIgE0jWgNX8K9gzzSkpfl8Qgnyk37yhANM49ZZlWK1KFNnu4qX36ED9fGedFVJZnoUqRs8M7Y/eRRuWpRD/oJ401894w3pbL668pW4L2nTPc0GUE9BnTzqJQHfmc+YB7cT6CuHqaP18RENHg04DQtTekceuDKO7GuBlcZvsYLlnjsEM3nlqhb1cgUSUvG9MNSygs4EWz6Fp/HtF+7l3i6eFcA76Bd4Xr1l/QRmGsO5BG0ePAIEi3NuumHyGOWrAHHPjMq12IMhUHTlsuA97hT5wCO2T1cwTyqXv9OoJ38NDjfMujqqi5tlWR1dktL9jr6QBnkQMnzkKlcatEm3K8OdytkuvjsRoFHr9dzkzGfSm0ydNXT2KF3geN50ue+JNJ7TogsSwyXL4F/KKOt0SmOQCvQfeZJWQ0u3S90THSBUM/tIli5WG10JFjDyps90zfP7PIan4PjuS3fjzp1XYvECpRer0Vi8BnBdYfyu5viQ96qA23p9g/G8HhtL67HUNDT0eiqDyYRxeu6BuUbMo58pLyc6fK5Uj/Xl63Ft/cV4/ubH46Xnvhyba5+I1eVbgMi73KPszY8jwL8ISH6N/l5h3NSRW8rOfvKGQN1zNa5d30QhGsHLWfWdOB334xogc+vpNHZ2DmJ7p59+7iqtHYyGvd1uhtx9xLUDJz4mKL8P7kVtvBOvvbAWa9c2o7q0GhMMOgrIjfVrnbV49e5ryNQbPDuOYW7yddXFvl+I7ccesCjQKPoxX/SdbS1clxkpyG+oXvQBaYpxD/fRFhkqDVQG5wK0cVbR/huMqOsAxQwwSjdLmY6XMmYDgPQJ5EGTPN///uvx/nf+KmqApCY8fWb0q83NmGsvx5ybnqsLUd90s/R8dLuer3WBvtCdBR2ETnDGWLkOF8TDx3uAbOjoDD9g2dnIZtPDlAVp5AUoUs8UPFBKD4p+7wAFDrBmTCWgA1TmxIUrCUvQb3U9PIdJG1H5J02KkNLyyUmCR/ckVDEW33v/Ufzu7/5ZvPHTn2Ik76Tc2Hu2A2DpRQMd94nnb8Zvf+1L8bUvfS5XZeq1JiN+Ln705ocA4sfkfRarzVpcA7A6kzy/iE6kTPdRXPB9Ft1jmYvI4pXV5Xjx7gvx8VeejxefuxF3rjXj7s1qjIe6z59hlGJE3bgF6LyG7ABgoFN/8zd+KX7jV/8u/VkBZEyo1yE0uUjPlmdPH2HI6JJ4Hn/0jb+Gx7YwfA+h45A+nUts4Nld6u8Uz8gU+79ercVKp02eZ7G53onb1zeitYQBTH/8zXcwcuhXn4Ul0mvkZ2+9z5hror/m4t179+Inb7wO3d6I9+69A88cxFIHHQtIbGOcTia67p1Qfw+r/SCOervoW3hgfjF2DhkXGAmz6iT3tAE4B4NJrKw1o2ykV4xnZ84HGHpzC7qQu2+mjMyrpExnyEW77eRv5Ex6GSOlAl/MLYJNoEkVUC2Qli+cEPBw40bTmXrPdxKcT+H9E3ABtOHP2HKubpy5L5JB4iTD3AIGSBn8UCsDwCv0mxPS6qvCC6La4Fr5PCoLRlucTTDsCqCBEtoYHILUxYr6fCZWO0u5jUFaMvzSU0WDpuaYgzmfbD3F0OjlTP3VHuO6keUAnBoWrkBOwVJO6qW7P0B/cbFGHhh1BwfIuOPotKlnvY3ego9OZmJt/VpsIo+MNvjmz95DBu2CA6fUE3m51Iz9g0cYofCbY4M650HfGAxGXpRv3KogMDc679xilfY0kZPrSI5FsOE0joa7sb23S3uKvWZD5F/hCVAcOXNwcIQ8BrfxOy6q4F4Zj7GP3BudYFSVqhgyZ/DVITrmhHqgQwDQToZhJ0IDt5Y4AT0XK+01jMtR7G1vI2TEIORKPYfIKQ8ud+VSPOGk3MIsvECf2cd5qCy4bzRBbs4qV47i2fYz6nGWRoERW2vImO7BTnzwniuigSFRg4/X8tPJbV0Xx8Mexss+fa/BbTS/CYYgOBnjcUbeXFAPDrjm6tBu6tpmaylavA9o37vvfZBRIF0sWOqsx+07L8cq8r6OvOjuP4s//nd/GH/6p9+KB/c/pE29XGAweJrQsMX4NDrno6dPoB39QlsPDnYx5g/TqDdAnIsoBv8owRPKR+mjXNfgdaGmi+EqpnGcuFgyHGtrlKNOv7tgcjpVSc/nvuTcXjQ6RUeNGEtV8K17CifZJlc1yRhZtwDWBxfat7w9IqDb30d/6xrcitJsMwPQ6OFmEA8PjTcCaqWE3q5ogOv5RF+hRzJGxJQxW9UrRE+QUiwvXY+Zf/k//XcXP/7ut2B0o1+g9rB8BBF5zhISydkvG+WeJEZWAvWc+RQMwbj6Z3M7QT6QKBWEsMgVAWdeVWkurznz7inWKjcPnPVcB1cOnIHQwKGwBC4CIz9lWoG75dXK5UuCaChcAhwI5Yy5YCj9/1W8lJaufh7KBZNlHQB7gmcPv3Rfk1HknE0WrAhcxG1GpzOkp4BKPS9wE/AnCOMtFE7prBLng6ezXZaY131RP+ng1Zzdtg+9zNsZWUGu9XYWnaKpn+1B9LhyhVIpk0agUGyCL1YWBLVkk7SWtrlHg3wE3+4nc4lRWif9+Byg+PTttb7WTVp5mGwNmuhOaG4CGWuce6iyj4smWHsNGUnCSKN/PKHaoABnCDCNYyqk0OaeM33SOmfUeVYXTNvh9cwJWuSLmxpZ9mMaWyJw/qULDe2RZtlr3HPm1KKtHGRIIeHMYz4g3fnTcLgC3kVe5pE58fJ/jQHys02Zs7+LVSivkJTvro7yzjKL1RdBvueIOKto/qfUtwBsGAu0W4VvWcWKTWH0oDeLEq0vt61SNtuOh06aTvKXdc7VG26laxkkkl/zig0mvbyYQo9L1lszL40H+NH87SMup/GbK0D8zAsI2BwH1FGaC7yKW97TSNCYlsbOqPAvK+pGZdtRrHIpcLINiE3TSAtttVzBsb58anBZrxz7POeY0zCTVzUUTWtXwC5ZZ+kmnXJMX44nV4LTjY7qaYxIZ8eojXFl2rGRKxLSi3x9xpf1zKz8zT/paL0dROkm6gX+kyeK9uTPLMv9XEk7m217LI+y3H/pvWQjEqdrJIVMpwI22unAIX9dCm15GuqMPenn+HEm9nf+w/80Pv3pLwMMi5lRQ6oKFJvtKmDIVRMNg8CgsX+Vi4vQ1T69SHeKZ3tbAJIPKHMvNjeux53br0SnsQEYqlFF5CcKIsOMUxXz1kDQvVXDLFfa7INjQ98WAVyc5dODQBp6mKXn4GiMOHMtQHNW7vuvvxdv/OD78Su/9lI0O3fCw1AFmd/923fi/tuvx9d/+SXA4lI8fdSNhtGKMBQHvb2Y39uJ55BRm9euR3N5JUpLG7H1DGWvG8RqOxqr9ZhM+7RxJt798D7Pv4scBthhuPX7s/Gv/5fvxaP771MHD5CVovmRQEbj2jHgqf6uEFpnVxM8qFbwApdkH10wbsfOfANEPItEBVivLyWAPQBYDAd7pCt46Hq5Hr9U6sTXljcwFq9HjTovrq7E+e5+LA76sfi1T/P+bFyM4WF0QhcD5cnjR1FpA6qmbrKXKefItwtAnAdoVzFmypRxEn/93Z8A9nYy4MHG2jUASB3d0YMn3K+6nH11hMGkEVYGeD589DDeeet1xkovbt28GXdfeAXDo41M1X1dQ61C+kE8ANx7MOsrH/sCxGkkkOl0yijzek5orq22GDdFZLt793birTffof91PZ/Gwc6juP/zd6MDeH7p1s24c/1GrKyvQZ9WjtUBY/Bf/cE34/0P3o4mQPflzbX4xMsv5vk7nodVajSiXGvETLUSF214B5po4BshS0OqBI2dWP3X/+ufxJ/96Z9Qny51dyN7LT7z6U/GV776dfqkAggkD9rkOUQrK41otTuxtzeKP/y3fxzvfvAmPHwCuKVeGIaH+4P44P6TePDkSQJgMkxeLfY1e9aM+zrgF8aWARM8PuVjz2/Gb/97X4V+jbi2eTPu3d+O/9t/8U8SGBsCXX3mM07keNir+37myxOAnW48Rrubp55GjCsOAR2PjAZcj8999rMxD+2ePH4n9o+2on98EFPP6wLb9Ea6a55hsOkixfiHZ5TvFeiUQXngW88aYmSTzpXHdpzat+fHUWJsun/l5LSX/H5xRnrqlmcYUQ+xivuaxAROUDEYwWAYWwB6984ZLcwofa5q9Z1MPp+jLCc1NacEd/bTCBl8moBTjKX8cy9RSx6zruiIk7MudfNcuItoN1egL8a9+KGHkQYIVR8IaF1JbDUA5ZVl8qtgzDym0sfwaCMB8dFgB96Yh+fEdtAWXgqMoKXmGoZXOyauypJ+p7ubh8nq7txpNWnbNPYOB+nK9tydl6IG9jMU/bPuUewe9DLkfwlAKkaZHE+oYwujnHpgkO/37sduFx5hbCwvL6cMPHbFX75AkLhF4MCDo5G3GtqjyZCeOInpaEqbT3K1YWFezFNGdohdkTfnYsFKBMaSgZ8MRlLHqPM8oxEGlsETTuHF0mwD+s3lRI3+He5PysN64SV1xvGpHkf0BWN7gmGpsTjBEDg42MrAFvLgUqeJtEN3L7aREU6qIKdpe6XqfkR0AgbBIrTWC8vFCc+5cvUpzqfc70S1vhyrK5vpKWBExRbyxtWs3I/ZaCFjPP+ri1F0wFjD4Mdwu3XrDp/nsb2zi4w4gefcczSijyL6blc5o170y+r69Yzyt3X/fryHYfYMubW4uByf+PgnMO6oG3S+ceNGrvpMpkfxzttvx49//GPqD//S1tu3X2Wcr9GGQWxv65aJgYKhZQRRJ/L0kjAA23RajU998tOxsdSJ5175ZLz82nNx+GwrfvjD1+M7f/3t3EKzgK4xOrIT/hX0q8c6GNRIXK4Hmd4cF8gPDScDFbkPamGhjizwut+1M3gOHq41ahii9Dk6U3f5YW8Cfe1r92XpMUKfIStczT0eoqeQ3YtVx46oDbY4G9DvTrCieUjnloxqQ+8pDSl1mLqrFC8//6WY+Rf/43978fpf/wWVMorbLIOjmCUWco540CVoZ+t1nZtlACJDEHb6GZ6nu58ATOEgcBcxCDn8LVSiDghCgSeAW/wC0xfnPzlz7L4oZ5wEuAAE3j4tscThMoB55qZx8tKtzaVbFayAdg4hraGZBg6NtOGW60yhdcoZTxUyzzl3mMvnWP8FYBSUAbgoQ2AhOBSIFoaRdeFRM1TT538FgMy2+ykYS4lY3LGdmd5L+UzxxSS2ye92jXq5MAAEkQAUDQ9+u+IgyFKQukqngPbZPI8L+nl2luBY/88E5dR73oKyLUUdpHixUlhc85KhvN1Yl7g62w9doZ2GshdzFp9y6BHuFwDevLIK0Eij0yVMQW3RdlKi2FQc1sUoNr6c1RfoZuAQ8jBpuknZei9YcPEv39Lea/md/+1rjXVBb9Kt+KDcAnBLRS84y3J5ociDp3PlhfsWY2Oko4ZOckQ+X/SDaX17QF1hkErHY4TwCfSHnxhwZwxKC9C90bCuE8CQByILwg0ckOGprZc8S0r70vr4aTuLWVBpkQRPGlmOEbEsXT50jBWrTSYxjSmlueA8L0J3+9qAIShWxoBpfc42C1DS3S+fKvbGyOuFQVK4/hjuvaif4xbBwrhxpUpDwNmZXB2jntIhw3zCbxJdpS4vSlFXex1buXeQK46rMnRx/4SzMRmFiDq4opsrZmQhyJe35BvbZh4ZXINrrlyZb9GnfpMi/s7eJV+u0OZsE+kdj1ZLJSywdhy4IiTA8l6CXMooXAGLSZQ8pDflgaty8D9Kzn7JPVB2Ii+yu+wj6+R3yy3GpCtwkCTpbB3TKLNP+Mx9niS2Pw2f/6u/8Z/F889/Bp53VqpcCO1z61S4mDijrzLVTSsjIF7oIm00Tk+TryA7i8knAZTC31ktjSAkYEEIuEVj1n4ZeeK+3EMdNHqKDc2eGyS4mUGBSq+TuHF9OdY2Nqhu4bJsxE73Drhx3whff/7Nn8bj938UX/narag2l8mzhtJqUpeT2EP5zc+paNxvMYBnpHE13vvh/bgxM4jXXryFwl6lruUo1wH1F9V4+4MPYuuiGyfQ2RUbZ7Y7rTXoXk/Q9Gz3fowGh7H1pB9/9PvfB1gADCj16iXoKXjfa/JT0TeCNIGBoEL5Y3/o7q1C7LSXcua1lPuLdBEexdbOvegePuNZxzXgnc787PKN+Pv/2/9D3LjzYvT/5K9i4Z2f0k+LcQaIWXzl5SjduBUzWwdxjHF4sNmO3TvNGJ4NcyazvUQZK57o76GPTk7YreoiFPpgxDUnFak3NHYl4emzXXTmfCx3dGf2AEnkCsDVFQI3g+9h4JyjeN1LcnIygsOn2d4BQGpny9nxMwzvTtK3BAg4P6tzX+PrSbz1zuOcxPzi51+OF196AUOuCXt4Zo7jdhqPHz6Kb/zuN+IRAGilVYuXb1+P6+sYd/BBs4OBSRuAJ/Ev/z+/F4/efys6APJXrl+Ll567HWvXNqLtIbr0Z0XX6mYt5pfagA9kO3J+MDyLnZ09OkV5UsyG/9Vf/jiePX2CQbcU9x/vxY9++IO4fn0p/pP/5D+C/57LsUmX0acAWMDbz998EP/if/5/w//TuHX9egyn5/HsYD+5oAgi4coL/Tgs3LScPLyArk7O5SokdVHGuwJy88Z6GgXKN9V7g/6sYVDoura8Cu+vrgLsSvHBB/fj5+++nSDOvZ3XNxv0ZysaIMgZwHRT99XWCvyCMYB8h3vhVc8e22WsODOGPKXFrtDPqtMEXwxtVywMyuA4dJJljjFuG44BdcpVAwadnSjfT6NRdiX/NCeOXJkTR/X7k2gC1C6o08gAAYBgV0qMGpggF963/a5YkQv0g83QTVUNDsb81eSSG/9PMHB1i1d4OqlWxZihKWnslhcw+AF86ToH3dwD47lQiZM0UhlqGgNg8qSRARYagHKNiKX2JmN4lTYvRF83MfSj5yoZie5khnoyDjUQdQm+mEd3QotaGYNUEEpfntDO3mCQdFNuG87bszwrGJYXRrFAD5QY96UErE50zWMw7KUHk7hzZ9cgIm1oA8ZYMIjXfgym49wL6QT4osCYztD7QUMow+4zPo/PjEB3CP8hU8sYFvO1xD87Tq5MB8mXfYC/xv1y2/OhaGdjJUZ9V3vuU9Zc1lFII80vznVbrOaqkq63vQGGHjLJFUQnYTXK0ztL1z94Rlmu26KHHE8Y45PREX0OPobPV5c9ZLmF7HClFD27UOg0D+zVU8AJxavQ/u4rMlCHq5N6hszPKw/EPo4/ZBLy4fhkLp6/fRcMfBGPXDHCsG63GvTVmHzt71Zx1tfEqICzGbr8xz/9QXgQrvin1kSOww85qdBYzz1oA13c4HODaAygoy6CL76IsVs1YjL1wEB3b5U85Arrs60nhS6gnu51OjzcQVY8QZ7toZMvYn2jEyX4zoiQq0vPx41b11M/aFzpQrl5fTMxhe7O77/3evzRH/xhPHz8NPHLycQAIY0MZ7/SbND2aWw9e5oHnp+4Hwq+Nnpep43ROQUX0bfigBryyfHo2U0aVu7NdLVQg3WSgU70Mpqn3LPYxhidr2J0t+vp8eHhxh5bMMbwrlFnI4Srt8U06mzHnX1h/7rybGCbm9dejZn/8Z//04vv/NkfQRQGHgPVTXWwKAxZnKXgrKtg2I3/MrA7U4YIujwPSAaCIRR0aVTwD15mTAM4qKyCh7blPaAJBpRgjN8whL99F2rT52UqnlV485wGj8ArVxRMZMY84YeEEEB9NFvtShfpnV1S0FkDFV/mR91zBpkbuYRIuyzDkWKZ/rYeRQFZSAGy+PNyfvJPJarS9Jqp/a51WtSJ+pPAtAXI8ntBh2ynRPBFckGeAyUNqaxbAarLCD7LSIpw342sudLCy1DbAlWfz/pKEPJ0FU/QLKgT7OqqdEYan9NQLcNkClfvC5jNQMBsDQXxWUv/0Q6Ba/aVBJQ+znBRLwWwsxgarbMobvcjWN+koemLKtIejUGZE6iR7ZBExSpbUYO8kN/TEPBNnXze8rNx2dHSECrIIx/dz8vkUcwwe9FWeMN7fjetvGI+gmbpmo9xndp+lEaQleSTFy/LozA+XEnFwHeFRiCOkHTmQfycK7HQnTGaCj1XcCQTVTFni82yLdBr3ss+0G0SkJClYKRRb/O29rlaxA1HgbyqoPM5Z0qcLFDJnQIUctWL5+VSDRcVt+XrSqgwdp+XuV/t1dHGlM48zqvgPVcZss+omwaOfZdGGukcP64QZmoe0ojXaLG/VUAVQU4+CJCk7u7tysrR1hmAjzT1t/f8in7O9BoT6jhBgZMo1tlaWb6Gcs6YWm/6md5yYYxnFFSOP/iZZ9NF2P7mJYiSl5H7SSOu8Cxv8pOXU2aQv7/TLY9fqZho6zF1GmloORHh89SF25RH++mT5HZ0uy+SUJZfqJc0Np3s4biRqCQ2LPOXf/kfxObGa9zQCCoDOmrh4YpGx1MuabzYr84mu2qg+8HuwUE8ebwVG2stAJ0zwbqdAtVodIaWD0O00j8A3oszjAdlMf3hWTjvvfsYQ+cIsLoCwNcdAtCAYq8CRLz/V995M4YYKL/yd16MFz/2Gs1znw0GAeUXfE9boMv+/iHAaxpPnuwDEIfxyqu3Y2l5A6U5QKb3Ub7QCoWjC9AHb+3H7s/ejZfWjD7XjocPn8Xc6TA++drdqF5/Pv76nYexe/Y4bt5ajc1rd+Azfd6dECqjyBbjg0f3Y2v3rWguVuJH3zuMP/+zv6Fv3QwueQv65qfk5l2MamUTRjlgRRBGt8NQ9DMySGVWwihxJUbgfZozlD1oB3C45HhlTp0+v4EC3li/EcCSaB0dxaoAEl5u3robC5u3ore1H6so5U+tlqO6th5Pbjbi3tJsuvC48d4ogvJKrWVUKFfy56D9Dcat7uRzcXSEsp0M6C8nTeBn6uuqxlFvH/3ozK+uNPAgbXHCRZp72KNuaSphZasztofUzTSN1mIMju2bk7h17dMYB8/RzjLA5CB+/vP7yPfAQFgG1GCkoKuHfTdhz8XD+w/jR3/7k+huP4l2dSZevrUZLz//AgbUJmNnIfbIr8/g+vM/+ovYf/w42o1y3Flfjjub12OT9/r6Gm1sR7XRisWVToBcEa/oDT1S4MvB0TQBxMH+frz/zjt0BXKQwbmPEfTw0Vb0er34ylc/GZ/69BcYn7XkOVendPtZACjtPOvF48c7ce/eo9h+sgWPjeLB00fxlPpOAMZO7iihZQDln6ttuX+XMa3uEGcop917IGj1XErBzcHeIWWNeUbZ4oSeK18YELUGtGRsMfbSs4B+NHLW+Ow4xsOLeO7mErzaBnBhDGVwgj5Gzxl9bKAo5QOyd043TCdgMI6g++HRWTQMOw76cb9gFSPN4E6eM+VhnRkBFxDtYZyC+TP3welBQ5mxyNg+xugpA/Z55mSs6zPjHINHOTbjpMtsBZnkJIdRaI+pO4wHPWbkrZTxtLE0T1ny/zw6BV4xxDf5OLFdb2g0GXjGiJXFPuAyxHAVyWMKkHLRqHdStrrKp26rlp30KuVWDQ/Jn5txpLjKNh93n38p9yD1hkfwS4syy+kKtnPwAEOqGzVovDhrFFDkRakau4BnBdLGEuPDzf0Qz/1r7mkR9Oty66Gx52ce3n2GMTKKoyFGW6VayF/aoB7rH40xaIYpB5fgQ91EjwaHcTSGDpDpxMAX0FAg78zgGAP3ZEpfabi5t7GkWyTjsNShbmdxjnwUB42Qa24vcczV6Ed13xh5XJlrQItJ9Kdd9HLR3yOMQzgJilHHXjdubtyKGu33mnuIRrqLwjvpciwdab94Vhb2bDz3wV5tI6jDr74GtF2XL/Wue9I8SJ2H6S+V0Wmm85yj0mILzD3OSRYnEPQi8AiZirIQPjcA2SJjqlFrISOhKQabK3Ya6PuMz6fPniEXZ9KjYX3lOnoKvXPmvrKIp48fxIN7H1LPcnzxa19Jb4V+X9dndYgumQ36eECZtpM+3d6D7/fziCENklbH/VduEZkmlmjVnCirpXLUDVIX8SYyTF7TkG93PEy6jjHUo5xj5MwGBpzuzH3k3jRe++QnMiicAYyk/Ruv/ygePP6QfurH9tYubYP+6MvjiRN6c8jUfmKhtfU2ck+Prdk47G7nJLMul9apUmvGtWsbyNjTmCC0F0ol6oRRVXbF6jQPx5WnDUJhdMBBb0Q9XSnXpc8tPYxZDLQ52mWsgCl6xajgOTlOm1wBdlKo159gsC7Fq698Lmb+n//sv7n4qz/5dymEnLnNyHGkdlY6ZwhRAhl1Ta0HeVRTCXhQfnmGCAPCWWFBJl9S6On6IngUkLvRTkDkS2AhaBbcOtvtb/fsmHcqT9Lz67IsQXYBcgxlbiP4L4GMhJTomStJzT5nCrmmoZdR3rjh8zJtBksgkeUxXmEqfxd1KfK19KJltiVnwXimAPbWm3umTcBJSq+TjtRQggoU/3gV6a9e/spIH/6wbNvlozxfFMsnX3SN8k2zsj7W0zoKsq1nGqmk977uTtZXwelSuAdX2k/m60DRMLPemRYF4sATlthwjawULDyv4VUYXzMMcKOcaJxgNGmhA/o1FOzTjNhGpygodfNMY5SybEv2J0LAullvWpFlOZNh3ZOq0o5vVKdor33oO0lhauly1X4ySoCe5MoyfNxVhbxGH6XRSj+YY5blDXO3vySz/5PXlUFT1Nd6cJO0Tgh4zyflGX5lGfld8A2vKbxy07vWAIIylQ5POAtrxWyLebtOK79ouC9CZwGTdJY+8uesdSK9QlwFID29Z1u5yW+Bs/mT5yXPWl/7xQc868f2pcupAIFM3cvnHiBnHz3fYEEhTNm5WoSRYDN1H9MdMaPcUffcb+FXaUd+huuUhzXApIU87dvkxSqP9LBepM68C+PNFaFc+YES3sxNpHwt9kySnh+2wmh96hSNI/tmgfJULEbusx6GTnZPwSntEyxl2bTjAvpnj+YClt+REfzOiIHUwbLB5dmXbqxO0XFlOJK6MBLsUa7znwcb2mTzFJDJX8ozWcMxIG+ani5P40zZZ//TpdRVHi1WrySIgN1+8TBlV5f+wX/yf4nPfPE3wv0iDJlUfNLBPYIaaLbH6GwaOatr7ZgFzHzrW2/F2eBJvPbx2/RPMxrtJkK/QvkoCfKRXI+f7meQBzfoe1aQYVgNQ2zft1faVIU60P+CpXTro591/z2mrn/+rZ/Gvbe+G7/89Zfjzp1XocNiKoHzMDrVKfWThwCC00X45zTAQSi5JvxSgqDTWFpzH1A9zz96/9778fSd96INiPjqZz8Wh+NO/Mt/9W9j2nsY/+BXPhmvfOHLcf8Iei5dRGdtJWW8e1F0p5BeruyPnYU99XR76VyOf/d7P4vXX/8h7XWm1F6SH+WRoo9kpsK41w1cfWRbMchQmLqywQYAbo91AKDB79s7TwAkRzzHjcuXuTSQU5+5eT1+7TMfy1C9GzdvxDLGz4INnjVv3SjP4+c//jD+8s++GccL4zgEMJ0tTKj3SSyhVBfLRuWqo4DpB4DB2vI6tKnGECDZXqrHvvuaJjvwCoAB2jl2PN/FsO8TwOP0+IixhGEEiIGjonfYZ6yWMKTr6QI6PRkAJo4KWeMsv0FDoJtnOj1358sxHB7HvfsfAnx2SF+LJgbs5vU1wE6F547j7bfeiSePHsZwCvCfTLCmAZ2Nxbh741p84qWX45p7vKDVn/7g9fhg6+3o7/fjpO+B6aW4ubYUtwEa169dj06GsG5GZ2U15tc7cQGY8swbwawBUtyboduSfL67sxtPHj+Md955I05mjuOTn3kFgNMH7K7G+sZzGPjTaLc7ccNw6AlYXLGYpqxzw7iHo+8fHMb9+7qv7sR779yL3d3inKYn8PgWAGoWehY6i76nLx0TcBnNKzCA58msbrTj8YN9eIr6VT3sszgMWDXonj3Hb71d4UENoOMMMGDkOmWAs/oeN7K+vIxsEJz1oZOTVAuA0G2A/YB+YFzwfNt9TtTF8Mf9kUEK3Kc1BdS7NwPZdzZHOzG+kMW6m7egP+I5FiruP1EsU/l5dcZZYiIbhBTMRuluf0F9KuRfx+BAcsATU/QIo5b6ZCRS5JtjczTGUEdenpy7X033t2Klrl5xvxz5kbH7n518UW+nyy9jx4NzjbzrNgYPIF1fvZ77xZ31V7K60sOPHIE9gOpggEGA7r++fh16NmJ5aQNDULw0TcN+MhnG8Fh3RGQ1snUISNVb4+ne/ZgBqN/o3MFYqsQpbU1D4HgE4L3FeFqG9ydxcNSPg0Efnh0mzWxbeuFgcCwwpgW1F9CgTn/2jhhD8NNh10iQgYGv4VTJ42uc4ZhzHgO6DofuDVePGNSAsQS+MbqoQT88e0rXT89O2j8aRol+kUZxYaTferRooy60E+SRk3dOQsoj06kTGaepxwwJn0Y1cgOScc/yznIFtlZukhf0xOAZ9DWS4CPKa7bWGbMLReAEjC2jRbt33z096g4Ne/dYiWWmkxH9rmsyMoTxUcYARaLneVrqeCcMNJot17DgJyeUgfE0g9Etnyr/nZBxm4tbZsYDV8KOkJXwEkbB+pJRIvfSYDpD/nv0iatB58iiIwwmPRe6h92kmatJTtJpSDUwEJ67fSfp9/jhfYzeAww4I9MZWRFd1NnAyMCgxDh0/5rncDm5MgZLOpEhXnzl1dfQQzfjxH2DpC/ccgfx5ls/i7WNG3H7zoupf/RcevzwKf0zH+P+URwdHiIXtuP1H72OsQJd4bEesrKPMScvODnXbFSRNaUMCjKivjMYN0Yk1O1wcb4ZntflGV5z6AJd4Q8O+ikjtVecbJljHDnOlGueW7qwAO+BOXQfd/zocp975S7mGSJ6kegmD+bCnjno7sALpfjil38pZv75f/vfXPzln3wjQZ6Ghht7BSS56uRsKgPOAeYp9kbOUwCp0FR5ZuYsVbo2eUXE5ScCQtCmRe/TKleVaIJfr2T+SBN+ZqhOyk0wzaf3JJJKOCWoz5Cvy3R5TcEKA17tvfByAkPKE8wWeV0+zu8ChPPOGnLbJNQh28g9mVDx6d1My6eKWmFdAF1BlQLJd2ZhdbJsBbtVtLyre/7wMdOYt7+9lbdNxG9hsb9Np+LNYvKq38nV6zCVv3N2GmGZ7m2XL9M40EswsqsERdCBuQSvGgh5r+SgFyQW51CZh4I03WUsAJoVq2A8R1mFC1lBT8ZhftpHMlSGHEbQyegap+ZruxMCkUbrPysrcfnMVRPS5cuyfCW9aKf3uJZuEV4hnXM+3i+MHd/UgwqkS5t8Q3nmqSBT2Er3ou8B1llR3tSmyM+73JfPeF4laX/6kh98TmoLcpNfpWvW8dK4Ik95Q8Dpsnmm0ajiu/sNVNqWpQ+2aTOgAVcMQQ6lkqbOjizwO7kqb+qead7QHBpaNzLgRvEs3WW1qQY0ozzbLU3cv+CKoORdnEWQ0scqCvcOyvMeTO14tI5yVK4CKgCoY7GXB+OWKkgN879aJXV2VkPJgtO1jX/WJo06vqi8c8USeilw0o2WOlCVXHV2cqUwvsiCMqw/jcs6a4iOMUqkqXyYfcdfYVRYls9ezvTy2wNfuUq+5kF7+OERAtaTrGirdBP4z4WbVK2gY0JmTzlAfifWh0tWyGq7IpW0pcJ2r2NXPk0a0AbvKp90qUzZcdnvsmwar3YKL/RWPu8EgjXSJTDHForpV3/zfx93XvxyKrZGTYUN0ETYWpYC2jDVRmFyzOmi86OfvBvf+MM/jlNA92c/dTu+8kufhyZLOUPrZn1HlCvIysDkBTp9D9D7DiBz68nDuLneipc/9iLPuMqFEikDDtPFc8y1OYDENLaebtHmady6vUG+GBxRiu1nz1DuBwDhiM3NW9BwM+n69OmHCXA2rt2k+SUUuZucx+FeVzcmKyfeev3nsbj3KL7wqVfiL779NDzu4otfuB27zwaArHKUlm7Ge4fT6NxGBtA3tlm+Purv0QaU3tBN0wJPlBzft7d68Zff/CDu3XtImXa4vGvf2COXvKksWyjlZIavPGSZnpK3O80l5FobxacBqFvHA+rsipYDvJAvqMx4ZX0p/v0vvxqf+8RrGHc3o9JeinJnCXCjy5TeCe7FnY+dnaP4r/77fxXd4SMM0B6K/wyFbeQ9gF15Nq5da8ard+/G3EI1DXdDCdfrTcDHOfTejaPRAcoWMDrneHPSpXAvcyO/Rp4uP6VZV+MW0pWoN3K/B6B0ClgdP6GNnsfVpuYYKMe6tbnCUIeOujtV4tEDAP0BwPTa7bjz3O3Y2t7KvV6C+fv3H3PPlcKFmJ2cxixI9zoG9mdeuB0fe/G5aK5uxAfP9uPbb3wvD7W8ADycjVxdn4/NpVbc2dyImxhR6xhRFfdKzZbi4QEgqKlshgehe6nayRl+x4HjdSQwm3UGfRLPdp7R9h7ley5ZB/Cr+y79dyYIg7bdQ0CdM9vl2NnepoxKfPWrX4xGo8549bgKPSQ0UJsAwII/7j/cjr/48x/Ed//mu4zB05y5l77OVOc5dgiHesuIgTOx/4yy4THliTPdm9c7GCUenDsMo9mlKyXytFaDnyuuwqC7KLPf72YUsioGl7PM5zFN90XPDNvafhJPu9sYLMdwyXmsdir042IsVzGeT+eiO9mNAwCeRoyTW+cARj13PHTVKTaKwGhxHOtShNBAViwiUxYMGgSgFkSPML6Op1hXyCnlepO62ieCX40g9XyFsTQZ6mqHLqHtrtjMQw9XHTxCwf1ALtk7iaKRKOCzzZ16Gxl8FrsHnhtl5LIq9fMss04aChoSpvesq2alBD8eZsAXD0k9Pi5Rr/kcY8f0ORIZXq/ECsaAE6pOhLtKftTHcIXPh8iKru5mU3nQQBbIkPEJem8Rg2klVxYMUNHtH0JnJ9EW4gH86145+829ShoM6icnKhqNFehxHt29Z9E72C8MGOiyuztAfpTgR1d8ZuP6xmacYWQ5AadOMZCL8sxJw/0eY7LXj8aie7l0K4TA0LCBjDWMtXxtf2NRUwdoWZJ3F9Odze0B0h8Gp8+QYzxXqdLPjm261sPH3ZujO5iGxASDxEme5aUGfOmZY9NcGS1Ttu6IZwZOwTjSWFU2OMG5iIFwcoKUos0z0Mx5Dw8+1/3ZSa7zEwzLsfqjGktLtZxgOYRf7dOlxmpcW7mFLFHG6tlSTXnRpw8yuA4yyj2mluM5U04QdXuMkZLbB6Yx7A3puxPun5L/We5n1Xh9+PQJ/abr9lyurFycIWeX23HzpofqltARx/DTU+7tQ0Oj2RmKv5FGh0Znkzb3u+PY3RtBMvcYnsbRURc5dRqr6KwXn38hXnjhJcboavS6ni8IPkDW7e3uY1R5sPdq9u+PX/9hPNz6MD75qS/Hc7eezxXcB/fvx4cfvsO914PmZv97fJF2hyvTYildQcVcBsLJ8+bg9TyLlbHvdpaH9x7FHHJoCeOq1x9GGd3Wxsivzjf4zlg1XLlGMQZks6MXGPxxrvu4OrGIxGqERg+0HvRP6VMnSTWw2vH1r/16zPwP/90/u/jOX/yJfZodLxgTLLgilYotwUVhALkSIMDhBikKECtgyv0r3BCwaIQp1ATadoqb8XQBcCanUF7kkU8XIFmCqvh8+Wh+ek8kxOiCPKRDyfLbP8GYVUhjJ+tGWjJwIIqqBMxZu6zjR1goy0qwzav4X8VtUy5XTczLe9y8AnxFWZd1ybr94neW73U6T1MgH8y7fNL+zNvC87JpbWVRr0xXPFr8Jp2f/llFAYEz3kKH4pr+l0hnkjpAZFyNFoNDJBAmPwe5oFZQqmAuNsCbFyCO67pD6Y9t3ewDaa0AS8DCAzxJOdyHHs7KO4NoPxX1RAtkbld19hP60KepxFAUNjUpQb/bFsFtrkJxXxJkw6ibSjA5AcXj0r255iqW9Oa5TGuh1o/f8pDKXJNCPihWqqgPSZy9lTYm97e0t7TkAC5m2ZbJXyaifclL/hXNyTLT8M7XJd+YH8/ZIpPJ3yoPx0Beh5/lPWcWyRH6ocwQZp7jM8tbjvI5Z+E1D+RxjUMHesGDtn8ufdudsUxXOhushcI9watKEU5LHvJTQ3Y+Z1QLsFiuOtgF6LoDeIm28/ardXRFRUWvLWF/ujrlPV1BHcf6IicP27eUm/WClgWIt4TMqOgj8kteYKBJK5uuwW26NHr5dGXHRufsJ4LunN8aEtbR3HLyxAfyWWUGz1I5z5syOqT8MQZY5ooXBWSboZf84kqWoESqyom5Nyj5gSvwrq49OVMMSHSvgYZR8g6AyXINGa0hiD7OyQbHhzROP3rSuTKlQSVv+9K4vzrgOA1pwI143vKodjQAB//Bf/x/ji9+9dcSjBSTDKgp+sJJJg8UVLF1AZHjQS9qALyHjwCUlXOU0wqgqRJ3nr+OsgVsTmcyspcAwRlrSfRk6yCO9p7QwpnY2/PcnuNYW+vE8vIahlon+8EzZHSXaqIYaoDSc9LorrA436Ft9MMUEOjqCAac3FVGSbtx+gQgmBuLAU5nFx4KKL9Dc2ihst5YX41Oy6hqJ3G4fxjdn9+Pm435GEwr8c0/+348uvdmrK9W4u/++78anRvPx1tP78X28B60O0aWIJOqGD8Q0tDD7qeVJkgf6Ae47R3Ggw+P4s2fdgFKAyhZ0DMbLfPwyvDlgAT7Oifnsn7wEsBM16F6TTCoi9BJPN1+CKA5oI8Tvqa75kq1Hqu1Wnzhhevx937ji7Fy66Uo1ZpRamA80X7Hrfw8Ohymm8o//1++Ee88/YA6U0f+jCIm3cqLs/Hy3WuxvoIRcenyVK4iOzGSw/0K9FWzLv8U+qxJvYzE5yZl9w+5n0T3zJweApRMoEe28kKXyhFA/yBnVRs1QO9ZsYciV0FnDJDRhgkNoFEin/X4/g9+HO99+Dr9C2hDwfcBquPRQnzh01+GRtX4qz/9dsTgMF66vhYv3tqMF55/LurL6/HTD7bj3vYHgPCIYXcYW/e34YdpLDeq8cLmtbh+bTOuX78Wy2vX4gJD4eHhg+hNDwG0FTfTQGMnTAGCgBbdXXKs07cerGrkwEajDciEFi4HUNc+xudbb76XrkWraysYNdehURPjvR67O/sxGekys5xBMw67e/Ho4SPS7sX6xlJ8/OMfJz/PEyxTXiGf3n/vQfz5t74XDx8/ArBpXABC61AUGdvddZwB/KjTCs9raM1AV8+nKi/WYnOznTpTWeU5a3F2HCvtOjJmCF4Y55h2bCCGowJ/V8sNZAdA6eyE8hkbjCeGdRq71YVabNQ242KeZ2c9rBUgNzkDeI1yJaVaXsQoqyXYdCU55cD0HENvgXvQkXHgBJBHdYhV3N9SxbjWTb3RaKXrnqsGJ8qpxEMkktbKMb/7bUbghtHT033sBLBeyT1qGi2e6XODvlR3ex6UUdc8J+oafdR0782oH73JIbxVztVP9aARCJWPw/FB1GGQcnW5WNlCDhRBPBb5PsGgakQHHnWi5vhsFNv7ezEG6OserS4ajnt5tMkcY0v9AxZGBmCQw+fnKi/Gx/EAeXbYjZNZXdo87gajkbZ4yHe91ooLdKsH2dY1rmnPAQa3el2MsL/bx4AuDrDO1Y+SAUrob+W3+wnd9zMtjPFzjMwJcssgGfOXxzEYVGBzA57rHjH+GYfoB3VyGRDtsREGypmZXchVvuMTo272o0796o0O5hGGPcaSC/ROPpbd81OpMTQWYjDWpQzZhGLwqBcnZAzN7wq/wdUG0MXQ2ifH9B9MWENP6F6n15a01W3XMy3VMQP6XeFQBkd4YK1u723orgGc7hizi9FmrPEN485gE0WQhgZpdCndOzgo5Br3OhivuuQZWdlJqDFyQZ7u9Q01Pk2Z1KW/Zi7cF+3xQchrxpNBfAwcdoyB1zYyXQ0jo+YKD4b1iXvTHqGLtlIG6CpnlDpBZ7HPCtk7XyN9A37sxfa25805Nhjv6JNf/tpXY7VxLYPSHA0exbvvvx9Ly0ZfvEW9GXvojLd/9qO4v/VmzFGv69c/Gc/ffjFu3nkBflqIxw8/jO99/9ukeQuj3/2jUM0FHdpcpZ6ztp06VJslDDX6Bxlahl8cD2Xy3t/vIf9XMcyeS3pPGAvdJzvQpk/FJ/TxKVi6g95xfxPivaQea0Mj+PEEGY5ReIa8d2JR19jDg62Uh5/53JeuXPi+IRJKUJNAAWBqQdCKTnMzM8OYdxGGWJ9k+1VjCGAh0HbQcy3de3gmV5FopkwiAHZpTNDk7LXiQEUikM0ZfgoxjZlqqXO50Ke8Mjvz47cDyjK8dal285WrS5eZpuDJe9ZetVZ8+0Xq4m6+fI4HVaZ5je/5jX8Cu+K798nTgnmZe15Gb6YRZRlZ+OWNTMszXqPN1se7XlZw2jjzEyR6Letu4y7LzmuZE8LjMo3GWcohfqQC45prMIV7lqAYumlE+Ec+1itzO9NQ4joPXLnM+TDdzKd9Z90Bulnt4rksLcsQgvJcPpMJ+FfUw2u2qvhtHfnOxcKozKTc9VNjynSUmR2JMoAftH0slCpzib7nXq5GaWxd5UcS/0uj2Qxpjwxl3b2bRpt52vZLhZOGEumlffJhNrR4JQ0s0DbL5N4yXytsGfy8AgcJpvnL+ya8/JBfXa3xT6UtsFDwJK/n7DO8DFgSMGmOakRp21pVNxNDcWtC/UhDGfKdvwWJzt4OUeYaCRqzhtnXqLrge7oHoqxcVTEHV2QE0CWkqUvpbni1buceeCyNLC/r7VK2Y5CvXFfZkSxprI+8tNVIzkgz8juJTo65Ni3GaJ4rRRUll+ysgM6VOd66OjgGdM1rNUoYBs7InqagdSXJ/Gga6VDwlOFsbU6o0G4FlC2fTC7pftlPafyQPvvfx7lpOxYXUHa0QR6yLu57ktdsg4aUbpK6z2gcWfM0CnnS9M4q2xiBKXYQbROgAJ6pvytDuXcK4y1XUKUuz2psWr68kIabxhNvm5QrvmBF3ZG++JXfibWNF0l3jMDfBMycx8/fehdguIvSmcHgWUOxNnJF42jvIF564Vq88vEXUcDOOHtg6BmKaA4AKlD2OIVTAMxxbG334sGjHQT1WW6KdcyoRFzR2MOgcUVqfbUc6+tLAKcFQLWbmt2MexK5p6TqZl/dkD3cEIB5UUrXHFf9WiqY1hJtL2HcjWP/cJt+2KNvjzG4IkbHRzlbvbF0HQCxBGA5jX5vN/pPtqJ9NhvXNm7AL5V4+969OC71cqXlfOYkutM9KA74mjgbaDTLc+pfwtBpxgkgRbe2fn9AHdAdgM933u7FGz96ipF5tXrky/EnfQFWPDs3U0wQaN+7T2QOsFUB6OWsum4wMJKbtt0APhx2efosOgD/TqUAFdfalfidr3wyPv+lL0dvbEAAI2WdxxtvvIPSP4p2BYOs3Y7/6Vs/jR2fh0cGgIx0eUUfeYbIyhpGF3xrEIfbt8rRcCUNg9fAMi/c6cTLLzxHHxQH7FbdMwUYOQMQaAQYPMVzcjySwk3Xe4f70PcQ3i024rtiDXTH6PNgX8+PwgAwOtg8oAuePqIud+/eiKX28xgfo3jz7R/Cu88ABhcYDuN49PgwAc+77x7Gww93oQ88guEgyK4CBJY7LUcB42SKIdOGV5fj6YdbMel1owbPL2GE3tjYiJu3bsY64LsHr7/z9I04nu/znH1YSSP1+HSUBlCrhfEOyHB/mwb/xYz7WZAFU11/MFpXr8fa+g3apltSEalK1/uj/mH86Ps/jfv378dXvvr5+CpgymXgwcCjLYa5d2M0nOSKnys0rmKqOzyWorNcA4Sdx//jv/2X8dff/etYXaGsOgAOgTDqz0S/O8nZa/d4alQstQDL62s8jzxaOAd0A3gXm8hXA5k8QMbQJ+4rOse4p28Ms+8s/BCDxz1OFYB3Bd7qA6YNb558UK/kZIuBLWbpn1V4ptVcjoPBbtx/sh2HfSc/nFRStgflQ3fG7NEQgwMgXUKO6A7kKqyBijxUvzxTi+tLtwH6izHLWHmy/SBXldqtZrGighwU1B0zNjyaRaPG8O/SZxYDfup5QsjaKvU1va5rrqBoONgPTnjuH2zTByfR8TBqDBd1va5krngs0LcV6Kz88DypybFnHU1i2b1jMxV+kxeK4xSDrwlwNwiCARrGp70YAjoNBT4+wSgbd8H29HeuWDE2GVPu7er1PH+T8UC5RkycYMhMlU/IOM8KdWLRvUcNQGpprp1GqAa1KyOu9LjvbuYUEIuRaNvPocW19ev0g6tBjFVkiivxi+5nQjAfw29u/teQde/e2PojYycjJ4JPkHPPuL8PS87CEyv0B3yGnHSiwAmEDCYC/Qxi4luX/ZPTMfSci4NDD2U9yz0vRq5Tzk7HtA0jap62nyAXxcJ5nAGGBb/SEB0yztRFpbLnVWm4TeF5ZKT7iI6n9GuZvlrPM9gG/W6M++7hQn5g5BjMaGV5BX5zD18Feg5zIq/T8uBedCnjV1q4OiwCnBp2H8RRwbjT3bZw+Te8upNlE4zXPfTQAGOylrru6MjonRdxuD+Jat19c+S9tEp94Ts9KpD9Kv8M2oE8vgBjGI315GyArMXwoP23b7wY5+jT7mEv9YweEUsrq1HiuT1kspFNL5CDTvotLS2RN/c7HZ51AsKJbmWsAVi240c//GFsd0ex2OIaxktlvhMff+2X48XnXw73Y+X+uF4/J2EMjf/mz17P/VJzJQ3hMnRfoE2UBzKuNl0UwLBCfs+cLtDv57QJuqNL2s11jJSFWF7rBKwWs2cG32jC8+Po7+3Gw3u7MTasPHKDCufK5Suvfi70EnHhQnlipEB1dffgKJ5/4aWY+e//6T+5+NYf/wEMKSG5iTKQCehzGHoWQKQY5o/vuvKkexANggYpNMxMaenGd8N1F4YRgirBHM8hSHV5MK0YVqAqwMmzhQAraUBkDrzye367fPGba/BD5iPzKNwLkEQupk/LxHsmvVLG+SQXbUmRNvPlw9RFmcU1lbT18pp5X82kM0YTePsnyMsnSOO3zAPMlZg80aV1si0+SPp8f1TYZd34j7wLA0HgbFK+CZQvq1OUYh7Wg698T0Mq87CuPsNlyvUhn/OrYLygTRbkg9k/XOV6YZhIP297PVvld/qp6EOfKFqW+fvOj6saeb24WBgZoFX5hGtZTz7TGLyqv//zNcFxpjGtIMjVJAlHAt5JEuuW9bMMHyzaXORd3LNttksAnnl4jUsKR4VxZmRePHO1B8b0Fm+5yQXyIIUWBqYFmYQaQ4Pi5TXz9b6/rup9SQP+y98a+9bd/iahd9OYMl9pScdaLycMNJaQwfS1K1AaRxgQ+uKbmePGT57LfTjkZz9mxMvM083Jc2k8ZX2pl+4G56RxMLuiomumlXAflULXmbWi0Yon0xfGmK5nzgaaj31nkymVcq2rkxg8Yt2gqW/74RSwMWbsJx3sE64Vs36uDKl8NOpIR93tUlee3Cupq6JKVFrlyg3PCKqLfZFkQs3ch2cfapDIIzkRw9uCpRXfsl221YmCDExCpTV6PGTU9vsCpyAPi7bmi+d5KpXEJWm5xl3ysp2WYzEKU/c4LVK26flp1ycdNGhtu/uFkg95Sy3v2UeCxnqjGv+n/+P/Nb76y78VffeLDHsYsNPcOH9wdBKDbheFpAtIYSypzE5OXNE/RSjPU29nH0/Sp9v6lwE0pwCG4dDZ0xMU6TRmAYC9w9kYD9zgPoVW0EzjgkYbPal7OIr97YextAxPYCR51loNw629JJARhAbA4RBAWLhkD0eeoO5YByCNVI4oRhROESr9mMZRHkrewyfXOxvRaK7EEAVtJC/3Mm3vPEZhjmMZA8XZPce6++K6KD4P552eHnIdvkDhaZh3d/cAR8cZTrvWMAS3m4UNmjEfveFxfPMv3ovv/s1PAY66+aVUp36LAPVl6q4zrPwqK7u6J19WAHyVTFOc92a/XsTO7pPYBoA61pY9DmJ2MQYAsuVGOV5ea8VL16/H6ERDbxLPACIf7Lh3aRxtlG53chJPjnrQFDBEnkaeUp8pW+SqQq5m79NPjAH40HHcaM3Ha6804/nbLQBwO/cW1KDtIv04CyjuALCXW6uM83LyNfZfuiTpCnMEABFYe9ZIeb4BcK9hfGOQMCZdRT25KDa7a/DWa7p4bjB+jcSF3sX4Cgx2A5G88cYH8Np+3PsA8DV0bxhG08pSrC2tA0YHMTh8EhsrGEorK3Hr+duU04yHH9yL7QcPow5PtGqteOHGtbjz3PPRWd2Mdx5sx0/e/XGs0qaAH46Pd6MEADsHhGjg1dsaM8fU7Rw+q8OvTvLQQbEImDjBCDrFcDqNOkbcq5/+bDSohyGXuwDj73/vDQB4L9Y32vHyqy9Fs9qMaq2eq6Tu/1Be6prjp/tsZwD+ugZ5Psx7P/8w3nnvYbz93tsxgXabnkNF2fKSbm6H+/1YZJzdvLsZ21sHUSYPD/mtYUC7/2QBEK/bVE9XKIBSpeq4p1/hEwF/t48xAG01wgRVc8gXjfP1NcOUB/XDmB0OUxZvrt2EK6DDcAS/LACUR/Q3shfj9yg3Pc3B845H90MBzPh9AHgdj0kPwE4Zy/j1cO1mDVBGeUdHh9ByiNFrxMnFdAs1iIUreIb4vjIu5xirjYU2/XKBXD5gvCr3GcGARTf5ex7mGgDWVcvu4UHyjytwS506xhfAes4IaAPefcaNLmPud6YPqZMBFuaQxa1qK2olV03gM8bBwWE/de4L8E91sQqf9pAVyMCYpCtkF+NthL5T5z1/405OwI1oy9Otndg/moQHuuqqqTye9Nxn7Sriaa4i5eT6DAYJ9FVfGNLbgBbSSSPl8f0d6lbscQnk8ajPmKlCO/hvuV5jPJ7F4fkg86u7SjJGrmCgNDAiHFtLK+thBOInT59Gt4d8mgxzz9Z0AoDurMXm5gp4dgAtXDEu3A2RygnUjT56Sisrujq2McCNEIkcLMNnMEoage5xde9jemLQb06ZehyN/dvvH8UFRriraQhruqqYYNR10EmWo8EePC6OmI/11TX0uAZkFwytCzBtOllgvG6EZ59dUKe9g63Y3TuKdruVE2kuYozkN4XT2WLcuHmLseb+zH7S04lLI1O6t0ldM49xIz5bW1lOI1zjGZZHpu9EtU390Gn93iD5tFZFxkI3V62MyKcxuLO7RV0pLwYZMZHuyIii87EQiL1Yam5GBWP3AKPRCUnP+zI6qm5x+xg2K+s3aOdG7g3cQY/MJg8YhOET9OtR/OxnbyD8PDh8GIeH6KAFjGEMo7X1O3H71mvQQVfiaWw93qctRvBbJ/9hvP/hG/HBe+/yjK7N6LC5Rixzb6Xdhk8cl4Nc7Yaw8OZh7D/T7a8SMyXtl0mMeh5nY6An7ZUF5HGTtmMAHqjTx+joc3R9M7705V+Lu3deyHF/1H2cRpz47JWXPhcz/+y/+ccXf/bvMKBQbHBBggRBhINdo0gAeoKFKpEFXnkfZVVESVOAUrhAg3RmmjP9vOywXFmij00PJ/AuwJhy18N1Lcdn8mYKY2SQn1xKuyj/A+JkOSoz6uBlCi5cqLxePOrXK2Xnv8LgEFoJmqiXmVhhE/qECIvPXM3IYop0qbYvb+ezJue5AkYX7miCKVchMkUmKLL1bdpiVr1op40p6GR9+D//40JevEznz6KkvHQ5cc614l7mdFWepViBfMbL5iudC8AhFPHTm9KpqD/v4hETeCNTmY1pi0+BIi++FzSxbGleOMVlXbxHX7vKk4Ei6N8CXHODzGEJPi2A+9CgMCozq7zvtcKtz9/+ZzrKIpE0U1hn5C3pRzY52wJfasjrnuieJqtWGDXyRRaYBdgflueMVWEM05cWdFmuX1y5uTKUC34ogLhgzXYXtKRo6ZM8S32sX15X6KNkqUtWPYstrvusZWW9eFY6yEvyd9Iux0UxBrJ0vzNwXZXSYKmWUXuMNxVRBpXgE5HHoD4txol9SxtUPBXoJ7zUcBmSNm0J6cD1Mnn4l3uQ0uCij2Ag6eiqkYck98cKFscmY1Yak87vuigZ8teZcWekPPfLyZQMSEE+0kFlcbW6ZJm5gmOEG5T1EDBjz5NV8qwRNMmCN0oBYT2dWA+rKZ0EiwIV3/JRmoxkaa9mU5IbzwEI7vHygYI/LJr6Zj6FvBkjzXNFjPSWa52GKnLe9mPml88X98xb0LAgpWifdXZVSnGiCPRtn9iX8qYn/evCaU8W+xSc3arEf/af/2fxhS9+DX4zwhbAGTo5ozu/6Mz9eXx471HsPVPxkJ/g61orD43U3g/AvBtcFxZ04yH98Sn08+DBPgrsIg0vgdIxSmjnYBx/+9134oVb8/GxT75IvYySNpsz3H/z7R9B6COMqCqGE0YThT172kV+TGN1pRIdD/6AKKeAhGMUSJ5kf6z7mW1Tr9RpE+3H+NGNZYihZtjXpfYSdWvl3ospzzmkjcjqAY9xBpAo1QGvGHWM1cq8AK2a5/k9O9iJ87kJitdIhYtpRCxQxiLg5Ph8QtvcEF2DVvNx2B/HN77x4/ibv/4pbQdwSGFonvKBt/ymK5+RnjQgdHd05lwDSncZx4Nn0TzbfgyIhs6B4UGbljHWMCdiCVB5d7UR1zfW4iGK8p2Hj2KnvxtTkQNlaagX/KE7rPTThQlgeATQJl/HUTKUDCRz8Z91mlu4iPXNUqxtlqkLoKm+kDLH/YkGbnHMGfChXG3TXgwP8jb0vMpYWTY6BsQej6IBWF3ruJ9DQxAlDihzf0FveBB9DNYBYMaT95u1dYaybn/uwWqmq9e9Rx+mAXX//i5G9jRljntMNDYbtUbcufVcugBNj/diBQO701qJvS5WFuN6+979qM4fp2vXq8+9EC+/+HIsb9yKp+Tz5sP3Y2f/QezsPaOPetFoB8CsCfBZgrzO9FYx4gsZ5UqFG7QXoEELAFWtdBhXgnTuQw/PLXKF3L1I7rvpHfVpP2NlUZdaw2AXIcAFg4JmDw12L4nuZu5Tefz4CfJvJm7eugHpzxIIf3jvCUBpGDNlDTYjeo3yXKn2UjPanRamAwYt4/vZ9tN474Mf0lfwBLQbAd6dXBhMJgF+yvO1NGjPGdt9gOgscq+JwW1ACvfWDe0v5FkFo7pEH7qXrwpIbzeXot1YyYkrownaBicGnu1sp0vmbImmwoPuN1qkzfKsUVjHRooUbCM/5i48b6lNuV14SvenMnKpobgGHM/Fs+5OGj8eeurZVLozHg0muU9ps72S9L3AiFYmGRlvOHUPJHKH3FqudhreHwDRqLegyzrXvaOr3xA5Rx2ot67VHux74KHRKeMZUxoxZQwBgPe53gDj49wzYr3dtN+qeI4RwBvZtbLcUajGHobJ3lGPMUAf5/QdhhJGse6vIz77yEb3jyhcdQs7w4CYYFjMYhSkGzfGue7Hupy1arphkn7UJc9uGFBCFzTPKWtwPyO4HY3iBAMwLooznubpG4dnveYKvnoA/se4MkqhBq4rca4m7e3vIyNGtM+IhW0MRQ0TV+2Mwqg7oi7Drn5jxGIc6i6sC64yYDDsIxc9Q8v9dM2YRTY47hvUS/dDD1fVAHKiRBm3sEi/8bw6fwStbcNSez33hcnbO7mPcQAFzpHLGg0XUZqtYLC412YYp7RrYa4cG6s3oXuDsTSMXQwdPUhWl5fThVCdo8uqesbIyJ1OM6bwiIGaBqPDGMHn6jNxnLLUCUjDf+uy1/a4DfLsDaaxUG7Hiy/cps7ztHEY05ETJMhz+nkBWnnOnx5mjlv3urk9x9VKD8U28IZY7Yz2t+qNnCzoYWx1lpbo4354Vt4QnlPmLSzWYgWDVrfGXm8HmqNH0GOrS9dzFcsDmmddwVpux6B3SFuRTxj+8/M1+g9Dqn09dZJbJXQZdkJAWWEUUg2/7e0djNYD+mocreU6dOlD6yPa4ypwse+r1kJOw0M793XhxQheMYDEGXQHe1Xguz66b2pd5+PmzU6U0Ts7Tzx6oEs7K/Glr/5mfPy1uzEaHOSq2yn093yumX/2T//JxTf/6A8ZVAw0lS2Ud2XIaG8CDWd+FQpeV4rnSgfMkudywGAJVGFiFVFa4yRLUMmVNCQQDAki+SuMpeKV4FLFdKmgClDsNTMoDBWFivhJMOo0XkbQEsxQfrF6UDyfwCwz4kUZlpUvyydNurbltaIMU1to8QzDBKHr7+JXXvHCZS6W5SctJR/vZMq8Vjxj3mnDeEngRbqCEF6wGpTn9yKjrE+SKL/n/7wvL/gqlu+KvPKPF89kQIT89Ba1hw7ZWq/x3WzM1/T5VBbiu7hnKUky/qNXeY6+k0aX9TO3ojTfvBDEUixBc740lIs8+HYJxAQ9Pk9a3vKLAtvCCgODe/aZYMQKXOadBgc8d7U3rti7xjfSf5QvA1TQkv2fz8Cj9rtZkV7gbRO9rfGRZ5jJlySwXJfg/a5wzf6TXiTOOlkZG8OHLqjST3BPqTYu3U9yQoBHcyUyq00avzs7bZNtg3Xlh9fToOS39TOVddIIzTKor7PX5icPO8uWs93UixZmVTyIVQCP3oT3dYfTreA462b56UJmPmRIljkmjeTkzZkLXW01gAC71N37ToBQQBoIFqBB4+pPuhxAG1cbNGQ8l8P9BQp9D7LzWY0sn7E/klr8zIAvZKmLh0aLM5gGzNAdoD85zU+Kzn5J113KVZa4CmXUO/vC+rhvz+8pL8gdVUe7XRWhH0+hG+VJx0KOSIuCdv6U3go5gZIrK7rlaY9mPWmXRpll2tdpJEJP+waclvX2mYInqBPf5T33Oy2gLJKUNDbHhuXax9LQXqLjXFk5pn4Chv/4H/yn8bnP/xK3DBxR9LkrSBoDs+eevWR5F7G3CyjuHgI6KoCF5ag0PN/jFHAMyEKxIPNTITluimFGXrRVsOU5ZYYy39s7AgRjGAJKbJ8HRhqZSLDu5lld25yR76F8BhgJhvbOcNqCURSz7jIZuQgAOJzM5MxjC6Vx985L8IPnsDxD+XcT9F7MjOGFeYAKNDxxNvg8VjqA8UlxDs4MxtkMRkgdMNFsYGjNNuln+B7aDwZHsAfApnwKP4zg1flYai1R1woGxSIKD9AMqEw+II/+cBTf+s69+OM/+x7Kb7+47stBQp+54bzRWAVgLSV4c+XJ2WwNBSeNHLdbO4/znCU3ut985VPx6qf/Tqxu3IwpaW5sYHzRB3/xF38Vb/zwj+mbZwkQHW8pbSyOcuRVQy/r+uImceuRo8D7yfxWitcl/6Xrl2PRgcoLvMx3r83F8or+955PRH7w1zzjslLDuABUtel7o0vqwuP+xGa1g/GxHkdHe3GB4apgHgouoPHg5Bhg0qFORoJCPsw1MQwOo0oZF7On8T4G+gfvH2Kkj3LcurdR9512sx3X1tagez1KypvZUYIKI3UZ8GT/yTYg0FXFiI+/+EK89rFXYpF+/O4bO/GDn74ZN27NYtxXcy+NEfTW1zCcAF0dAN3cbI22ew7ZkHGn4UFvwyvLSzeivrgUtcUKBr9BGM4AgDeSJzwbyfDb3YMuY2fI2LdvKwleXP10v5n7TozaNYdx1oHXnLk/PHrCcwP4pES/DeA3QHz7WjShyfnMCKNOl0Un4xZi77Af3V1AKQbo3Ts3qH8HWr2fBwf//O0PUwZUqu7pcg+IQRr0XmAsYfEYStsgIK4Wnh9X4nC4A/80kSEYgoznCw9bRdjs9A6o/2lGlFOeLJYxHOtLsAQgHn45AXiPc+/TRe730e3WySF1ljyj69bZ6Wyu5gqA5d/F2hm01cgG0J9RPv04zjPYPIMLowtDwQmF/QyAsBAt3RFHp1Ftqy8A6NAwj8WARzVC5mZKjF/yK1ejPF/FAPOw4An8g2ynz0/oh7l5BCH1ze0UPGj0tSWjhGJEuX/Hg0I1/nQxExB7VtkixmdloYqeKIeRCN3v2GW8HusmfM4YB9i7qrvX7eWK2OkFBii8435AzwRydWYZsFmrICNc8YV+Avv0XlK/wwNOyK/CRwMAdreL/MR4cCwi1sJ9ZIheeGY2lpwgmTnBADBAwhzt0NgdMIYBxcikEjLVCT9Xam3bKX1+fNpP4+BiwnilTxYNg86YGowwBDDwDMCjZ4Nh3zsehJ7uR/O58mE697rt7hxFF4PdQBANZFGn2UJnuBcOg2cWmcZ33c012HT7dPXsFP7uY5iIjzIQGLJ25vyEdGdhOHTPFBuMdOlf5N4kVwKtA51IP8zF2vJSrhQfdAeMBXhXkAmt7FONPnW+7da7wv1Xqqrcz4SMg8S50uT5XLnXj76uN8vU6ZT+RUebF+Mnz4WqLUdrqQX/T9BdGCjurcLYdsyur3VSp+neTM/mZNwC4zfxEuPVvVmnesIswPsj5Ko6kjbO0kZXnd3246HU8/CNK5cGPELTAybAPwzM+cWVWF29Bs2nsb/3NA6GW2m8t5cqGDTNWL/2Yty68UJ6P7hCJS/I+07a9Q/3462fvY/eG8W162vIm1Nkzz40cPINPRtjaHeA4W1wngbjxkngoxgdFpOulQbVoA9OQ++GRQzUm7GG7rg434tJfy+OdroYS7RD47Najy9/8Zei02hGrVxBZ3fhVwyo//q//kcXf/IHv5dKRAXhfwnY/JEKpFDo6ra87eAToKjkeF19eq+4bxLTQ0w/vQoDKXQEjnlNQMtly/C3K1R85CvL9eV1P8zBSwlSMvOslkZDsfcHhWZe3uIJZ41Nn8CVFzIp0xegqHje11W+aexcKkk/ilfWmme8yLdsIk/4AJcS2JGPfr6CLFc/EvBlO32waLsvk2qIFM2yzIK+ufpWXOG3z13Wp/jPJ3mMT+tn2WRXGIJFlawH2RRJeX1EN18m9tGrZy/T+yr65Co9/+dj0iy/fJSfadLQy1/2j2k1driSF2170a4sjgdzhjYBp/XlbQW9xluDpCiZF2nzT3ohSH1O/rCi+UESjSiFQ9KLvExjVEjvSjs/HYwqJ3lQ8ONzaQzlN/KC7tZNXixWTRXucoIvyy++FXkWdS72JtkWPy7vc6moh6Ddvi0uetfraTDQjqs0PlakofkwZ84EeY8nBDvZrXxXYXpVTnDWUUBvIApP3Nan3035Bj0Q8OUp3Y5D7p8i9HSlNcqb0xiTNACNADUX9QUyJ62GjLkLODWSpJH8nIceI7jccJ9GA4YLD5CGOtJ1uhPqmmX9wYnFeOK748i2W16uyFDXK0OnALWk4UKuUvFHYdn/0sLVogSe2W4AJG1A7yRNcm8U9NGdzjEwmWI4kofgNN1FKNsN2AlG7CPynEPwa0BYqQtoURhbGmxcQoDLS9bRMimceiMo03iibtxT8XnP/Vk8Tp0yWY4njUzbbF0zKAtE4GvyoyyhATa7UIrf+p3/KL76tV/lXhmARtkoM+veBzxNxwfkjbGBor92TVeRauxv7aP0ZgASAsBi1a5YlUSx6veOkB72oe65G7jtd97unajUsh/3D3ZQDrvcH+Wmb6OI6balu5uH8hpcII+goI66Bu5sPwGEbcGbI9qFgQsgblVLsQBo72MIGRlrqb6OMq+iJI6iVANQTHs5I+saZ7W0DGhdBbRgDAE+dGlcpK6n1LUHWJqHNksYZJ5NNOwBFI66UW+UY33jBmNM2o7Sv77dWovB4RhA+wggsx/XNgDBNWhCfglupsN4+/1e/Ns/+j5A2BW7QnbOAiqqAEv9zz2TxpWnq8BGOUTh4Try4aR/FDMrS/H1/+Dvxwsffy1OAeyHjHtBkIGB5uivVcTG1v2t+L1/84fx5g/+hDK3KQZaU47yX57SoJaH7WN5m4L4xqcX+ZS3fHlZ3pEvckVbprc+VMoN2qsYUNiLGBw1+ngmjg5Gub/mheeuxY3rKwDTWq5k6MYHG2JIbwKi+vH4ydv0717Okrs3Zgx9WzXBiSs2AziAcZkDbiZXXvb3x/HBg3Ec7o5jc9mIWOeAxItYxhhqtFqAb3jxcp/RCy8t57ksuls+3X4GyBnT7xi0pWbKiQYEcqXkpI8MgvFv3L0BAFngDRCEv/b2HhcGMCDj5MzN847ZRcos9os1GstRXmilq9OWrpsYye4/cF/OJz7+afqvrTiI7e2tuH//feTLMPeeaHy4x6New2hy1Y8xmPIBoOS+PFdKHj19GoeHz6KztByddO9EGs4AUqm/0dtcidrrbke90kGm1clTg8VJpB713sW4fpYA2nDzF1NkoCsXZeTDrNHjkC9TJ47nyA/wjcFuJDZldKWGMQJYdHTmYbuM795wHDvdbkZ4WwDINeHLZdquW9ajZ09jr7eLAdiG55A5PCNoTrnFs67QD4aM01mNNfgeHnOVxiiun/nM3VhZ2oitZ3sYEN1sX2DouF+kvLAAPYqzo7p7x+mCVV/GOCvRcZRjIIgy46BcaaXclKfOMdRchXIfgitmeaA2PKabnHx3zJguVoIXAdNl+raWkzJGvdOYnZwYtRPjstpC3kE3COp+mAZgWT6ZS1ezaTzaeh/w7h4wVyIBxRhPGiTuITtiXArkz8/m4ubNG9FqdeLpwUHKe8+FMziDE5zqNlck9vu6WjViCSPoQiNuHoOQcrf39uAjZBj5aly02+3oHmHA59i9AEh70Ot8DA8PY2VlBcPqGOPbVfkytHf/mntDuw5qZPM4wbnRoZW/p/TLAu05xmBHeyc4VyYr/x3vrg67gqwumkXnqOeMkmdwlUVorsF5jpHr3k4x3BSdfX424Rr0qi+im+apby108T7qFcFZPPhXN0EnmBzOGhe6M+pGzHDheehhyPGzUq42Gd3QSI+9w1HUkK9qoQXGAD0fjWY7x6kuoPv7ukKLM4z4iKyEPzQu5WVHVQP66zlxjmFkG5zwMVKzE1dHgzHj8U7uVVqkrGFvEL2jQcoUD33XUBanOU7H9O2pK0Qtz8QyZDrG6dA9aRfoDHiDZwxi0liu0q+jePb4kHpCm1ONVScvyjlWl1pt8pqgc6gLMvE28mAw3o6t/acpCzS2ZmcaGO7IM4yXC3SpExTiQA/XrcPLo36f50+o70kYKMeJJ8frYQ/5gJHcYJz34Av33k1GrhobPU9vm9k47M9EA2O5ikFcwYD0Wg89dnFhyHk9PFwpO4/Pf+bXGe+1ePe9n4RRCm+i33RxlU+ef+5VDKh//I8uvvEHv0sHopwSJKAUEKICUmf0ZVJBoMomdYjKwv8Q5BLYt8zm5QSRfOY10ifYNDlPOhD9kS45+bzKqgBIpk3NxPUsn2+XqT76VDCYTJCdHzyYuXNdnJRgnXtFvsVXQWoW4Cu1rjUprl/+5LvwpPjmp0ZSGgbm7bv4l/cQJflFg0lQmPXhGvxMxkUuhXL399VTAnP+p0LZxExW3MsZIB8mQZLAv2yMQK2goWDLPAvjxTpcPn754snLL3z6lURZROZ7eT0LlhRF2uKX/5OnYMBHLwlSPJs14ctl7vZzXi6etF4JTi/zkFzWTwHjK9vAi8cyB+/5V9SRi963PX7wV7jt+KMo1VcRVKL4LVdaXlFmkWfy5kf1uWRA24NCyme9xzUNquTHTGna7P38zPt8FpMApM/8rG/+yjQ+JyC3DV5NY82GeT//91WUn6Mn01oCZUDT/GZbXdkxU17Fqk6RrijJ1aorQGffU2cGqMLUvR3W3xs2XyMjXdB4M84pNzkilaRRnlxVEuxbT8TwR+TO+l1+GoDBd1G0/O/fpdsd6dNtUGFMfXzWlQ43ZdZ1xTq9QBgW9WEg5BiUV3Pl0OwZb7rtuYKVSbiW9bf7ycv6uCKVwSssVfozVtIItTqX6dBlCHjHxxwClfSiR+uO0rUdukwUhh4/LMO+ShngJGMxhnP/CdddGfMTtkhA43lU1kNbv6IhRj0c2xqs1sd+sd3Wr1h1Im8uFHQ9I5+F+NxXfzNeuPtKoMNQJstca2PkAGz3nsbZ8V5UGqBoQGS77WbeWoJKJ1wzv5Niv0+NNLQ8xtNxTMZDDItyrra470JwJwjp7j+LWok+AoQeDYakO4BezmafhCGW2421bMvZGYDwQh6iJS630ftD8p2iXPvDLrDyFH46y5DNx0bIAqTM0y797Q05fAawOwsAgDOM80bsWwIAePI/gDRBqYrHkJGAQUO6Tg5jt7sPaEaxAeiNVKS7UxODx1ng3Og/OMeImoduxcpRuTZFuQOQTiuGzeC64cox1urNePRkGr/7h38TP3v7BxAeAAW9nBmtAgx15TMcdo5/+4Z+oUdjEZZ48bWPx41f+tUorW/ERRmDint8MA7kDccC4AdebgDu+hixD3/+fnz49rfj6b2fRK1KOwYnAO0BrCzvC47c6O4M5jwKfx6wA60BSJChKBX+0thytSlXOKG0gCwneywLQKtxut6uABobjKWIHfqxhbLeXGtgxGIw0LaV5SY9MhOLVY3VWjx4/H4Mj3fJZy5q5QY852b1YerlVtvN6xjdAOnx6Cy6gz0Miz3qBkPJk9PZPKBVAHZ2ahAJec4Z8LOYh0iLVV2XlgGQ5/Hzdz6MucXzWF2vY5BooNYApABMaL621MEgaAJymjwDuCxTQ4CRQQJy/+H5QrZ1oYSxjpw9PW9gfCOHZgwhvEgdR/HkmdEFjwHa8Cb53dp8kcE5CyBvMLZOo9lcyFXw/tFZ7O7tp6vN7Rs3YnllLZwfu//4SYYu7nRcedpnLMCXGOOC7WYbgx+Q5uqXhlcD3jjs7dHPGCL0Xb28TBHIDHhVg8nDXAeMF42G0zFj3EkUJ38xPFyxHJ30IR+GGn1vFLFaFcMIXtWQcn/RAGBv9EiDnbiXsDLfJL8poLE4DHpjbRU+aSHz4AzGq3vEDDBToz8Nm723D12RhSsdDBHaAQVjyPNncZSrlMud69FqrsAHxxjPhgQf0uZRDCe9qDerXPPg2PnwMNPukaC7iDq4WKFvAH6uyqW8BRCXSkantC93Up6eHMuTGBgV6rNYjyVkkNJ4Eeu+DV8iYYpJKIMPoUsV0UYv9LXb3U13q7buc7UqtCeZxhDvp48eQc9p3L55i3FbjsHJIJ4AeicTDTRdCAGg9eJA6anBEpA3KfOhs/1Xmm/QV9ZvgJyYwbg5BawfUkfG9wLjF/m11FrnmYU4OtiBj2din7yM7KjrsOce9TBI3G9nUA7luWk9X6vKuHF/7ADgzhDIeqsrXFVz5SWQewZemIwGcWJwAWTXMbyg/nYVShkvwK7T/wYxycPNNbJcaaUfNVgM7V4GmOseqAHrURJzs4wTxpmTEZ7v5AHKyqvUL+hM5ZD0dLJPGTYizRHvC3hsAUbSGHdMHB1gCMDXLSdBMFYXZnU7Q25DO93z9g/g58EkSsgE6+F+J90pDYPfwygz2uMQY0idaNARsVCpBHdheFD91KOzUcmAMs/d3szAD7Assox+xBDS0J9HNqDWqetMejDkvir6pNN2Qs19fe6p1aMBvsF43O8fxGF3mNHzDGDj+UxGvXQvl/Jx7xkGe7jXF70KrllubKb74xw6lOTQEeMGg9FAXJPJQQx68N6QvmuhL3JVtZ6RBLuH8Fe9Sj3gp2PGN31ea3oAsS6bpZgMx8iCIXIGfToZRhfjjCaAkwq57Rl8VQzexYVmVJstdK+BaPqxe7APH7eRFYOcjHGyp8KYe/T4vdjZ2Y9mZzlubLwU1zbuYPAdps7SZf8Q3nz+DgbUP/lH/+XFN37/d2k8HJdqqXglSKRznR3OmWT5Ja+bxm8JARl4GkHCKMGWAKRIk6CWHx8ZTioe/xOg8Ce6Eqh8BGRN7ffLFymKT1GYo8Dvl2DJdFYvs+FdPOX/5kl9Mx/TXj6HgLR++nDmSgUP5cwjzJxZk5lP8DPbIHDP+ljHzKrIx0R+02DQgLrMnesql0K5mkal6nNC21wJ43lPps5lU24WVffPdkgr0lAfqpbpnQGxRgncTVXc5j/u8Zf/zNNnLfCj+9L5Mr8iUbbFfLzmwPKzAO4FnaTNVZ4+5r38bZsu01rPq3t+ZkG8rGfx4OVz/C7c+QoAam3NxzqaSy7fkoGrPR/ly/+FwWpWgiPpax8U/WD+aTzlPX5fXb9su9xYtMuioCzprAMfWa80kJJZLJP/MyFt96b/c8tv0t3+u6LjFd9lvc2T/qZghKRlFP3mKwGrqbhnRDhplmVwNceDdTaFhec7U2d6C8t2et+kl/1jHSzT/kW1pSHlbG+uUllhk1pvhI5KMqvGNeus8Cumsq6eIQ15XRmfPqh7WK7QkD6NMO6DEZOGMygdXZSsnwaD/t7SW7c4/bCzfvz5jBGYVFI5xC+Jl2TjL/vMN/nYB+7xMk/3Tyg/JKPpXTVxb5KjRaMr60DeNZUUzx+h8Nx3lEXSUPeh5d4uFIpFTlAAtlVlJW9wieaTz7luM9bNdIW7CtkC9qSXFOdlG/zwB/c8U03jynLlJfeMOSbtsSRw1tn9AwvxqS/8arz2qS9gPLVzJrlUOstgBQl653WbG6PUjqJeASgtX0NetFCGqHnoeYFiHACIqnVypt5zcyiw4YTsyQcUaWhZN4ULOC/OBwAjQ/63Ymt3G6W2TX8AalEYS0srALF2zEOIHorMmcgxwG2B5+rVMuTVnDgG/M+jwAFogI4WwGyu5In4zn5S4qQIDKLSmcwMUA5j8nTPURPw1QKUtlCOABcBBcDVGc7x6Bi6G1mrRzoNwLPYP3wcq2sYRoBMQ+KWKf/0uAo/zeZmf2f1lpcA9dCwd1Rsfr/prGfnZZQ2gB39c3A4jj/6o7+Nv/zmX6UvfL2pS45nMHkavCuMRUcJhvYOdwEcW/RFI25/7pfiuV/5rbjx8t1YbS6iLM+jggFVQ3t64PKY9/tvbcdf/v43o7vzIH7rt78cd28vxejZt+Ng722AyTPAmzPJGAr0kdEHM+TwOGLrqWFu9bqgbBhloqECYHbvk5G8Rhg0s2jqjQ4gtd3IdrjPx8OO58oYDhh/rvh2x4BrwMXaykZOXugeJ7ATRMTcKf2D0U36BcDMPKDBFc3B0AAEvajUAEyVJQDies6Kumlat57SbB1gcRyHg4Oo1i5ie+8ozkeMa2itm2lDYxkAdtQf5PhoQM+dbYACIN7V3WazTp3qAOo63xejP+rFIrzTrrcA6SsAwUnUOhcY/Ee5ElkFwM4BgCfUHVOOdmlg12PQP466G7cx1HaePc0zZ5Qvhn/3LKwzjOQlym6Ul2hLHVDu2VgYRM01xl81ZVqNZycYDof9w3jw6CF9foFhu029MVzkJXjbM4omgPj93jPGCUAInhwCupqNVUDUEgZiEeJbF0c3mcv/fUCPRsIEwyQH8bmrHwJjxtqckxjzjM8OfVJPY1VZMI8QnAFs7QCutneeRn9oxMMLygM8z1Nf5Eyu4M+UAad8xyhWkOqOqKFr1MVWtZ7j12ASymD3gxnhT+A/AKjBaciOTrq5uZ/EvSGnZ6M45b7j9dqNW3F0uM24egSoA6gLjgHdE/htAA/Um67eQGPG8eJCOTq1Vqx3bsSzfQxr2u6q1SpGqZEWPZvpYG8A3/QxngHw8OLBjnxVzn2mhgNfX1uOO9dvwzf11N3H0xE0nEYJA//4YozphSEOz+yRv8PQM4KOMGqqDfgdXjsc9GJ/bxeaz0RreZk+pt8RnnmEB4aRLma6ki9izImdct4q9YmHFI9zdaZSQl4o2yYGUihkdz33oB3Gs52dmMcY0X1qASPHCbURhqWr/E6yJbBFpnjw6niq3lEpzQCWdTF2QsQVS1dvjwDkI+SnKxLKcycanAB0jxN5YKAZcdGjL3RVdZLKg6zTeJA/oI0ThnPIeI2187PFrOcpf9gEaUCLJZ7sdmOMIaUr9yI95WHOqYsZM7PIj91uPyakc19oVWMLgpA8el2NIGh1jDEHDxk8wQimyt3OCsYJ+jPdKDW7j+eivdRAl4xzoseAFxPdXw+PkC3n8F49Nq5VGPe1PCNMF2rV5cnpKPlcI97w8eforTPkjYcPb6wvxXTkviFogj40WqaBrTwPqVquQSOfEXNNMTiOGCfwM/2njnbcuJ+wVEG2ITsM3jJgTOoqKTDR1Xdz/Sa09t4IXnDSCR2LsX9GH4m3J9Pd2N4+iMbSGrx4EUfdCXSvUP6EMYBhWnLvNfp/xsA6GpcRTeg0i0yaYwwbZda9ZocD6H88yjpX4EX3lE+HPEvaGrLboDDKOwMlLSA7yghISgdTaYAO4v6Dh3EwcnW1FJurN3N1zb1uK7oyX8gjF/Haxz6HAfWP/9HFH/3+v0kDCjrxsEpKgAijwCDKnCtQXIARiFfgmUwn0PB7AbaLq2SSH+INxpz/mzKfL6BLAZRSH15eSUBKWYWS/EX+XMq3o9rszUfAnHlf3vfllXQV8wf3/XRw8jWZPj+95x1v+oMbCWwv66tRpfAQwFuOD9mmvAtx/JZt9IJv6pp7KbyUl62PGSsd+MVXf+Xv4ks+k655XvAfz0n3/GGefBaGXZGT16yi1/OTggpSFaUVVed7pjND6sn3LJsvV4asBLvsCtpo3jx7VYa/TM9/PqvRKz2TuuaVdPCTH6Y2rTzBb/nErwk6MzeBagFMFZQmTnqSNtuaSNd6Fak/+t9M+Z4f/FagJQ1oj4aXg0YgniWYiOtp6EIMDSTbWrhoWWRmYk3433YW9U6D0zySvuQn70KfjwxMATyP8DVbbz3MxZdd5nNZNq/ikN4ira+8Lh0u718Zxr7T6PE7dckZceiRQTHySlHfYv9VQcPCALTcy3pf5pNjjUs+519OXtBX2AdZhgZTntUGiLD/MuofCslP83Pf4jEg0RnAwlCQf4uZM9tiP7q6ZdFJG6qdzaLLLNfqJB3yYlak+M6/rJfP89vydP1J90XTWa/LtBokUtfEKgW7xhk+z0w5u0BrIrilrdRxNlKlogLU1cJzzzTEpMOEdo4Ah0Nn6JI28q3tIfusB+VZf/KRN13NyrZZvLwkhcjHmWvp5wyjd/XPt20akZ7ir7+4CkQDWj6yXkZs69x+FfBwLW6uN2Pj5jUMghrAZzHGCPr7D96PB/ffyb0Ut268jCHSTCNLcXrGfY2bhYVOLJRJPx2gCPtJI2dsDwBty82ZaC6tAwpRHGeGMcYIoh5HYyMlHWSfGHq3hfKtV9qAakHXFHobAQrjZrANiAMdkG693YmZk+LgWYEv0j9nNBt1wEhpA35whhlDAFD5dPvngLkD7mOAWDeA1mREvmG+JyjaKW0qx8pKBwWLUScDOAt7PIiGm3JPB2FQgNNTFHvb2b4Gih3jbOCeBgBz1fNmrsfj7cMY9rfoI0BBey3Wlm+gICvJG0+e9OPbf/FO7O+i/Gq67pWo39V4kIfcCzGNZ88ekcdOnOVKky4zS3H3K78Zn/x7fz/W7lzDeKINPFKDd5Ulo7PZ2N2fxBBDtQOQiv03onz6RlTnxgCKiG53GjtP7pMWw7ZxFpPzKcraaFWejg9IGOgacgFIcxbbg2KPYnV5Pnrj05g/dtUOg2dwHC+/sJQb3+dyY/oFynyUCr5c5Rog2nC7ukrNlc5jCcB20LPPtwAL0HnxFMAGQAQIzC4s0CcYtfStPNgAXFbKjTgwiAK0cKVMV9juQRFFcHQyAKBOomGUxHKb8WL45Bq8Cog97sXTJ7vRP+pFHz40quOt1XnABehuwf0+i3EKIFpdnwdAtWM4NvDFAgAHY/XigDwM+kA74a9aZRN6A7wDIww4phxbxGARRJ3NaOi6YgKvw2tHR/v0H4YJY3dKvVc6K3HnuZcAI+3sVw9ubrVX0gUwZgcw9THPDOPB4+14tvsQo/uMsVfDgDPYwQDwhjEC0Ds4NMAEsoDxcRPQv7q6ET998614+vRxRh0sAQQP9ndjZhGj8GiH4QwABVC678f9DrUqY/baDdrlKh8AErDcgX+6h4fway9dpI4A4u6tOuTT1YVFxsOd516krusY4z+hqscxB3pbw0DZvLaR8sF9PwPDmgPubmxeh1nP4v33Pojd3V2MvArjpg1IbUTHw4MrdcbkSTzFQBsDaEfTXtQxRhYAamf0rYaHK2ieTVSBkdUZvcEJfAqIhM5LnYUYn4/j2H09yJXN1Wvxqde+FLsHQ+TAMcbFhLG0Dy/X4K9ufO9v34J2Z7SzST0a1EP3R0DsXC1u30LW1BYA9uVodoqVqvNz9/rMMM7uR2/UhacWsw0GXDFMv5PRA/hqjOyaAKgNhGFQjRFGMI+T5gJebtEOJzxGGH2GSx/Q901A7nLyS5u6uF/rAKO5zrMD+PJouAtOnMZSY4lndWN33+AMRtUQY/ggdvb3owO4Xu4spUuVK6PqGPfJQTrqUEVuuTeWvoOXlInTKcZvo4VBgfGMMTJC5urS5Xq1e9bcMzNBLmTgJPJbZIzrbaHLm/w2v4DRsqiBVcVYxAiGXxLMO7bGyAoMBcOYu0LfdPKBsaux1KNOz7rw4exxuqgbxMQ+1v3V/XB6nbi/6gLFYMCmPBD98CSWGxvwWzMePtyCzshq5Pxw4kqwnh3Ipcp5lCseQlxGjleiyv1Zxsn+ngZfNW7eakUfA+Kw1086z2P8N+seJtvICZ0JetaV1O5BP7GA/bG0huFE/ronItEx6jCwaP8sY/f0FNpQd929241VZDmyHWK7Sr+9+wAZ5jheZqztxv720xigBxptQ+4b1GiUE1K1pQr9sxCdJroDvQzp0bsTvg+js7qOqvJ4hBPkyzxGYDem0LdUky7odPSXAV6ceDeAgxMzJeSMRuaMmAA9fZoRDmdS11YYiyfHR2E4fc/csh+DftQTZHV5k7JOY7/7KLq9bb7pjVMrcEjFgC4X6DqMY2h0QHvEEAbfqGNEtzFQ5xfhIyd+KO+VFz8dM//oH/3fL77xb/8NxFlUHeZLECQYzZUCNTeK6AqkJCCH6GlY8IBKwv9JDsAogKiV8bO4ewlOeUZL32sfgTBeAqsCyPLDa/mleJna7AVBV/+buYaO9cmf5sVnqlfuFSC7cPPJp7xpmo/eXC3+8b0Aq9ayAKlmkjeKetgmf5ved967/E3FLemj37yzLF/+5oeKrjBSivZdwrd8RiimA8jVI0iB/PCZLL74kRmbRiOmSGy5/C/hPipUmvCR5ZmmeGXJ0FZ6Z36ZnKu2mWctUQu+yMH/ivwyb5+xA/jMvuVS9ltRzcuXTwqSi8+i42031/K314tbCVb9I617mbwjDcy7eBVA18T+L1D1m4pDo6SgS/H8VVvliDSSfZxX1pH0+TwZJy9c1sG8sjk87KqIaS0/nzEnv1y+ksd5rOAxn7yqEb+8h0XhNetleb7SgBEB5jU/rLdloN80lsgr//i0TrkP0BdpM4fMp8irMHqL/M2veMYrxcu87SI7yGvet/xiXw03LCvrA2BwRpbfucfO2nDdehVv0lGUWZH4ozT//6xl2GJrJf9ZZQ1Dy7SGV/RBjjKOqO9CMZ7S/ZQ7GjN+M2hEnltGmnS9O6YsnjMggpflGfN2bQoUlv17tRK2QCUsT1q4Gs4lcvS0/yJYRoZs5TFn3DJ4BGktp0xdXIrP7EnnSpd9b/2dQfYvcyJfBbrui0kTKqKNr4ukh0UaYCKvO1B4VoPVsLDPffzT0Vy7lQfC6tryydduYERci/3BaXz/b38ac5Ot+NSnXo655vXYOzqKUuxEa7kNoJ5D0ZZiD5vpYOtJNMWwgAf3pjXqi9S/FBcYO0bW87wSQSPyHMV/gIwGGEAfI1Ch15KmzcYaxKqk20+3vw24H0BTDD+UpucpzWI0G5q4Xr8TZQGoxKIptZIrcQCHE1eWpoCC7TgaPUDJ78MKnuMyF3v7AlddbE5QQmPINR+He1LtNFbWqtFoYdzMunHdzcncB2gamS+j0rmSggFl9MXN1RdiffmVdFeSj/oDQCl9OQDA9Q+fAXR2UIxGmjqM+0968ZPvH6AIGxiaGJkCKABSuuI6jorujeuLVWg8jm9+8JM4Oj7Mvp2frUZn/fm48em/Ey/9yi/HjeevxxLGkjx9TP8Nuv043/15nO1/L3a2f4DxFrHcuh7Hg4WY9Ct0L8bF6dPYpS7LrTLvBmWhoAFFCyhOI90ZXUp3xZ0tDErKcy/AjDOhp4BJALEhwhfLZ7QFHgeYedzAKUbmITQcD917AsjqtACilTSejZJm9D2oEscXMMUs4ABAoFHrSqDndWlYyDPuM6oBSifTGQyNLvkCEDAinIgwvLD8eX3zRs6Wu6/A/jfk7kXQnxjuM4ZQ7p3EyeSMugyh5ChBjTQ9x+DGXo4NgFRG9MMom50p9hhVAGwXF5OYlx8xBl3tcOO2e17OL4ZRX6hgaBxHHwNbMNpuGm65SVnuQxqlO24d3jgF/PVGx3Hr5mvQ0P0Yw7hz4y600+WQMQ3I7gGgu4djDJgDwN9etDygmAoa7rxRq/BcPXb3dmNzox1LS7p6lemTrdjafpQrN0caBQvQFONDXjMCpMEqdFU6PW8CgqD9vPyH7ATA9Q8P4NFpeIbPIeDaZzxzzH3xgswJb10nhyM3/p+lbNAtS2N2lqG03KQdMyeA8hH8Nxft2nosL7UwUg/puwOMu9U0EqsYKOPxEcBwEnqjuPTsfqm9/YOkf8uImQDqOQxLje7xGPA8O0wjwPbPA+4cuLrLno6QTQYHwHIqwyvt6hp9VgOII/PqHXjYoAljZIJ7kJCBCNNHD59hxGLg372DoaybMHwFjy4C5hv1drrYqSucNLE+K6utOB66otaPesvDb2sx7OsadZSToBMMz7mZcR5ObcRJZdACgH7mHELPQ7eTIi8FuaughsEfjvcZDxrX0HhOY6MdtXItDa/xpJ8G/rltwrAvc93DYvuDQaxhIOu6/fDJ+/SxEzErucKQe+Ew5k5OBMvIKvqtVG1gLC/Qh64iCdBPMQpO6W+9KAxZvYTBUMc4eZyhw2EV+HsRuk6RbdAEmahx3+jUMZY1dGZiZwfQPjmNZQD0EePYyatGpwSNPJtL90oMXQwvI1kbjMT9ZCsrZcage6rm6U/Dv7s/6jy29w4wMqfIYQwXaOLZfa4G6wlQrRZ80d0+j1EP+QGdSwsuDMzl5Jxu9QyvWCgXE6cZu4Hy2hiGTjC6ap6umx5YjNw+wtgw4IarQXoKwLbRH/UxlkvRZIyaB+wIrVsY1EgicNkUY8fF9lwtozoeizCbecB3p1PyP0UmUP+Ti1jOlcY69Tqhby3DSdpBHI540/euFqmP/b9E/XfuH+Z+smpznnFbZUwYhXYErxgJESOpsoyuRhL2j8KDrGsNw7l7DhRtmtcoKmT//mE39g4xxsv1KAsreC9SD+0WWpnjf2T0xIFnToFLSuhw6Y380EA6hjeNcnl6NqRm0H4K7QLDFtm9MFcEtemN5B10jlFSIfqKxzggv2fQd7eeeyFurC2j19Dvv/3bv/kP33v77aKTqEmCVAoTdOma58sB7NdfAMqEgn7lnmnSRMjrGjf++TJ9/l3ml9Q0FWlESf4VL8EML65lpr6tR84YF3+mzfIv88z7vK9A7EfA2peP+5tsuZ0EznTcEugJxK6KLmbuqb3K2ey9BhA+Z+BcGZGux/jPmwWgL9yaiovFM2k85m/e0DKv+T//sgW0OWtuhbIuBa196Z6iUSOoFKAXVC/aVqTgdZnPZW7FPd6SMt0Orxp7mfbq+9UzxW8/pYJJLvvBa1m34vvVX5GmeAlOvJLdZi2TTzRS/SyeyrSuKvjHD/lBIVEYmtKtMHrT4Eme4WoWU+RduLv5q0jvtaJ/ix9ec7XPb1d8lSWTpnCDy8wu6wQt85rfvW9beYIBYboskceTZ6/awG9XGMxVGnnNfk4DyTy8bx6m9U2yq31K8lBhdBZtyQTmZF/yYV/5KXiXDslDvJ1xyn4jbfaFdMnOJx/SZZsyQ+vJr8t8k358db9EhnTmqjQw5Hjuw+DtbLHKRkXlLIyiRVcHYDP9MhcnCBaNEA0H3Zw08k5onwYOX3Pmp6hzYQjpDuc2JPc/6YrB16IOlEsy0herOBoykDn7yr1H0sI/9z15LwPQkJdk9Xnb6QqDv0soAF298swdZ5Vop/XJM7x4p/HFs4Zvn2IYcJV20jKfW1TJo4YK/T0AAI54SURBVFwb8yhm95FobEk3aV7wQVaZclTGuXfA/KiiJ5rbh640WRfb7TVfts7ZQeR60kRgbFjmz3751+Pux1+FDhMMpMN4Aqg7ONjB+DmM5++sx3N3P5GuafqJH3V3AQOGVTVK1Wns7hsJaAdwhNIBhC6t1FEaE4ylGYyKaex19wAr21Gbd7XQMbCY0Zjm55sovGkcj3XBGANmAW+ApBaKyJULuU/jZ6VTARR1AACAgKZR8DoojQl57+cG42FvEs+euYfmMCaA1NHEfVXTDEzR7R7mjGGnVc2DIyvpy6/bxkJsbCzEzeeM2LSWZev2pd+7IZ93t0fx8P19QNA4V2LiZDHW259Ecd0FUN+O9fVb9FYlRuPT5N/Z+eM46N6n/K1YmNVVCMMQ0r7+o266KRkgIy507TjjDfgACDl+7XNnc69hILQWG/Fo2Is+oE754dg6Hvfj8PH78eF3/zZ6W/tRxmgzouzM7sNoHb0eG7NbUVswRLWbtg2SsAjg3YyNay/QD9diuXMn2p1rGBMoYUBNupVMujE42of/+vAZY+uiFdc3XgA8b0R1vhHt+jp0agPC1+D7hkM0hhjVukqdzZ7BZxNo6koRdS/VciB5rpfTH9X6AnQ3DL7AKKCdLiv0d9ODmEsApErcWP804AFjGJDrXkcLqDdqOavcwbhTp62vtfNMGc/dOT0RQBxDCwDEMSD6uMdYElA5834EWDtMt725Up0y6MeW+y1qgFEMGcCVgQkUdIvli/DwS9ieejMAHBegGDfUn2gcTuDNi8XoQR8gFOkAwBhFHp1gJDQBSB1AewqAGwOUhtSlSv5GB6tV4NeUBSc5u9ygPT3GSC/3PR3G0d5hGgvu1xBIGkmyWtHYm8U4ArhjFOq+dUa+u12MAzedM5bmqOcexpdGaQ1eFwyXywYCcD8epMPoLC86KXQez/a6yBKMH+rhAaLuITFy5tZuLw4A7hfuFZxdyvGP2KSfdK+dgR9O8siI3HB/LAg7zfovLXVoX5n6PcMQMhTzUgynR7HfexL9yR78fRQT6lvDWKpWmxh+urwd0X9wwgxjmApWqKcBZeguxjh9Td/OzmGklDtZrmeQrazDa+21OJ3ORn8fwx2ZMTqehuHrh8cYARiSynXP0tI1t9djfGOE6yJaqdMvs57jBB8gK9prJXhjHFvPdqjDOeNgHVk7RKZBU4zmhTJ8OjuCNr04mzfkfycM7CLPGIFxDv6cB7RWMOC0KD0o3D2QRcCXhez/KvQ/BPQqK4wep9Hgfq8zxrf6y/OaTlxdhzeVQQaNMUKlqzkVQH+xutvjegmZxHimM9ZX2shUx5Q6VD/yc4xk61eGdq6CnyDryXcCEIaOrlJ5rIMLBUMj+PHbSHFOOnrIcWkOQw6jHmpDK8Y9fxoUTkTV0Csb1zuxtNyM29dX4+ZmC95whzF6hrq26q4o1jBkmnHj2vWclHDCQn4uoXvOsHROabN86yGu807s0S73aY3oU1GJfSN+0IBx2SN1MHLCFegGY1WXRiP3qefazTIyvhMrLfqi4iRf4eFhkJX1lQ5Mfhz729voAs9Eq8b6cjuWmvV0z/TIACcFlBlo81heWc6JFiN8VuDhMoaIs+rz0EPDfzrBEB910w24hi5ZXVlFt7jHtZYrv44BJxDKJSeRdGO0bo1YwbgysqEBn9JzhneN/KWTroNObo57xblf7r0zoqXWYR7FAN9SpeQnz2wbHB1Et3dEe3TjKw76bmBsKQ/O5opgMx767cTe6TGGE4a+/eoxECtL7ShjZHq4+Ax878SKgU7si2OIDGsx3kb0FToVmszkpJDGtzonNWrWwb16Fxjs8tVogDE5PUY2rsXMf/Vf/hfFChQW7NXKhK57Z1THXpGhBDf8IitefklwVQCMAh5xiZ8CHYFgsl9esKlmU+QlsMoryiMf8h7XE0tdgUzSphFWXOQ/noP4uZRHlvBYPl8AUd5cKJjB60VtihpREh8mz/8uv5hUQGv1NJCctU5c7lOWyesMBvLZVMr8Lm5LCS5mGcWrAOX57TINz/Cfz+YFPv24MoTSeLpMmLepu8ucGSgCIvusaQv6Snu+UuEsJzPNKwUNrvLgfj4ikxaZXt4r0vrKS1f55V/xjLXKR7xud/FNmvq76DkfM22Rd1E1wehlWXmf6+Ytk5hf9vlVWUVeBV/ZZ74v+YnfGgBStYicV+R/9SW/F09fXizoWHQSfc6nPFO0JRNnUgF9Amb5jUJyFqHo4EyXtYNWmedlHvKP7YcT8rLL/s5m+D2Na7/4vAU4G+6j3rYRvItPr/mdhJafVSqMGl3UrEMe+svLa7kSkInlecrgvuCwoF9xqwCFKgizp6V8ZtV5mb2kyH113Mg68Jl/3JQGRT7QNoty/EALMsh3DiauZ4Ze455pSZyLRV5NA9HnL/uTDIvADEUlsDUwOgqetUzvJ22KkpOfHecKffmq6Ab+47vX+ciUKhA5IG/zMh/fXjBynW8Bj+kzchM8aTnWXZoXDZaXrPdFrh55/sYUAy5lj4VZbw07fipLkLl2U1H3LF9wWPSD/ABOSrDkZnLTa2hdmd+Gsf34Zz4b6zeup2FVr7m/ZwXwsIRQBgSOtlHSp7G/NwIrI8wR0OOR7iLT2NxoxcHgLPafHfAbBVdbiGse9oo1u7Y8Tyvn4+l2L2ZOjuLl5zdjafUmbZmLBsDCADyeS/Lo2eNYqp+kG46R3uYuytShkUanQFXXrJk5w083kDmNeAwY7fcfAzB7KNJVlMMsRtSY+nXJ85ASNV7dlDyM+QogF6Uz6p3H8moljgZdQGErXnzht0nVjA/v/w1K9QMMBoldwnAaYzQu0seLhd95H0WKEbGNQm6tLcQR7a7A73eevxU7gL3h0TZgcD46GHlNwM4cINV9KGcLJ/Gjnx3Ft//0Q/LWOEDxVdyPQd+cAVboAHUF3RodtOur7U6M6Isfbt+LrZ379MspfFIFyHaoH8bDCQC61klA1wTgXNuYj69+pQUYqXAfA6W6Easbt4vVP2fiF+ZzJnwPA/InP38zunvvxnSwBSgqodBR8gAL3X067WuAgNXcgLw4V6J/JYQb2/txNDygvox3gGaDNmXAgSFGKuDcQz5HgO3lNu3C6Do+GZMPhkON+gEsFjAGB6NhPNl+yrgaYhDphuOExEzUyw2MIAznkxGA64jnnJWF5zwXBlpoIEzhkb3+DrwPnAd4OTuvjHEF8ABj3dUMXStrtXV4AvAyPIlrAABXFnqnAOrRJGaORxhm7i87oH0ncevGEmB/BWMEIwFZ0KiuulUfYwOQcqzRikm84B6TiD5Gw2DsvjUAZXkJ4CfoNupVLVeotg/2APSdnFhxRaLpHi2MDYOFLMwZJEO3xAPoICCajV5/TP0jDo4Au7SpUaXvJ8MYQ48e1168o0EOOGVcdg2XfNLPyQIjC07HF4xBo8m5SgcArWzkdaPDOSFxBi37g33GirPtrrKc0NcYYPpy8uprIIFu3VfTG85Gd6cfve4w3dwqpQX6chKeu7a0XEv5c23NKGI34+b1lwCiH0a3+5CxSNsxknS7cyXOlY55+EWXutGY9jBeVwB4nv+GlMFwAJjWPJ8I2lLPCW3wUO397j4YoIhAZhh2VxQMyOEKX2kGlMn4r8A75XIdw38ptrafca/BuB2AR0/gnXI8evQoHj95lHrIoCzVEjzXKccRdJyBtu6FOz81MId6r8V15BV8trRUQ9Z66Clyb163zcIw15XNSIruZ11eup0RFz1CwSMODHrR7qwi73SB3Afga+DP0o5txtgpBhA8AB96wGlnaSOGAPQzDEZdy+R5V1JPGVNO6BjGXz00NdIdxor7dVwNcf9ZG17qkseUekyPB/DJAeWXYzSaIn8A5q6ETzHgGb/uOXMVTnfAMgZdCZ6cYNy4ynkxA/9pBM4e5wqdq43V+hnt1wBrYlygX6MXR13vKesrOQFgaHDbur7RwWCbo6wxshrD0f06jiVq7HlDW9sar65qzTH+dxm7i/Q7xi/GywcPH6WrqHNyy+1F5HZB3/1dz7mi/8EhSCX6xYPrm9QJAwKjyPPNnEjp9dyj47OVaHVa8IxjPzLkuitZ6kPzl0dv31yNu3dfjo3lTrr39ekfj7swgEW9tYosw5rDeFlfu5Vu5M+ePsSgqschhrYTeHGBIQ6N9Ta4fesaRslcTs5sPd6NKoZpo6kGJ88hsptxODdXrCjqLui5dhr0xxPaw3M1+EkXYBXP2RkNUIky1pW/6lDd/Crz09g52o+BnhXkgwphTLbhPSeCR3FIf5xTlzLGbdfJlv4ZRn0NvULfjI4ZL2N4tkp/bURbzwtot73tOYDjaC3NphFFl0WzrXfGLH2AAXauR4X91IupkxIjcA98pGtmmbG7WMYQhbc7rvCjo56/++mY+cf/FQbU7/1rOqWY3fGl9QaSyO9CF3tCACZsEix7IYEJV+ibfCf4zC4TYlyCSn/ykUYVD+cKguDbi0WmmS4BsEUnOCsAzUerAZZhav4T6/nd//IRgE4+m1cLkKdB4e/c22DZoExrngZdNsl8TcM3L5mG34V9Ymst3aoUdfR7sWepKOWq/RbrV8u3DcVVX0WdshQv+iz3i1YUBlNRp0ya+eUd0XCRhEcuy/W+6fJ/fxS/CuP08ibpzesXhkuRLj9NxyvBdDaQV3G7qDMPOriKNhQ38po5Wnmuma543nKko+0rns0XX4oy7anLl/f4fQVOc4UtsxcMWV6RTEWZBgLfs03km2akyNZEWUYBvjPD4l/Ww7wtOfmMf2mA8lZYm8b/vGVIzFMMl+zZfMZa2obivv/lJxc0HKRhttFMfcqEZpaFmNz7fOdtGmusQeLvzO7KuEw6maft8XvBWW7wdrVXMHgVITD7ybpxzUd/wXukuSzL+0mGvMU961o8VpTHZ5aXfGTCq4+iJV5PQ43E/rn3yfS+zUDjzj7wt/Xiv/w8QXF72nuu9GTWRT00Xlyh9hoZA3YK6VGUbJ2L8rMVpPVTypvIKtrrts2663qQ++V4yGekubPY/vbP/ncJ3yTmYRQ7DyA0qpDjN4VrbtJ2c7LPWj/kc/KCaVRm+klfoGyhAWmEvfq7G1rVlTMLNr0zk346M1UBUGhU8WjOgprnAIPA88l+/bd+KZ772Mfi6c4ugAPQOz/BOHoOXdCOew8fIsR7iBuUxwBl5goKoECXAsOmCnh39kfxbGcP8Hga11ZUgEsA+lWA5jh2n27FRnsmfa5bzVIsYSzMz9ZiCBA3/G+/f5irTPXmSkxQFm7erZBnCWCddKItVcBYG7BitMN9lPKDJw+gxSHlSx8jFUFrXYYC4LQgLRdj68kA5Qe9Fo5jgoF1fbOWILg/PIvRkfSHNiUMIsoSKF94MOYxCmd4QR0Bc7PnaSTozlKeP8XYWIjp+WIq9TitRL9n1Cz3FJRie+sIkDVF+S9FCQX2pPsk3ngdxf3QvS4N6rGSLhrKB/fupZEDeK1jVF2bL0Ubg+9tAMCHWx/G4cETFKlBKxwvJwCbCm0qpYI3vLKGlb9vXF+Iz3+R59cBqtSpjoFZQcHmrDV96xk6yionXT64/0bsPH0nFvl9/RogEUrpguZ+j8XFS1cwgM3saJY+oV90qEqdCcddAMZOjtOtZZ7+Xe5sAMpnYnd/J/fc1BYEWvRvpwHbmR/gAlAvt+4DOhcXnGVuA973MuT2ZGy+jE/uV3OGnZ/nKHbA4Bl9fXi4S/8BuuhrXWV0R3OGtTfaK2QPoG72Yh76VQAhCwCnAcYu5ifATvBYLzUZg3NRApwcdjEWDvdiFQPhAtBwgcmk656T/K1WOxYpd+EcY5tK7A6fZuj7jKhN/dxE3xsZah+QD408tLsC6HA8nQKEZhcwSuaMrIWBD11dBcsDweGD9dXVmCUfATGjMg3SqTP3jHU3v9v3naa8NJugdLVThd8GlAqwPSsn7YJ8W/VleOUcw+WQvEZhII1KaZl6LALajwBj48zLlbp7Dx/H+48f8PwEUIdRidEov8A28eh+FznkSt9igrxBVzfLQk7duInhWp2D9wexvu4YrRfuTBjvvcEuBuIogbfHEBjG2+f3drp8H0Y9V5/q9MEYOVCCpi2AmgEtnGhjDGEgGMCghZFu+O3u0T362NWOhdjtjQBuC9GsAkTtG4zB1aVbUcP4kqGN3uk+ypPhGODpYcZd6AzoxmA1+l6rtRKNltH9dBH0MFBn4zGMqdMCxB8Z/uzC+s7GwAkCDAXdQU+muoEK4tsxA286iajMd+/dPAaIIdLPUu8hKM8xHmh7eRajX3fFizHyFZlCX/YnffjsLDrwrRHtzi8qcQC/GZDFkPnFobPNxAWOHQ+2bmBwuPVDkyT1BGOrWa3mSq1yXx0xmB4ip4e0xb0945xMQuDDT4aKH0Z3OIgGMstQ6nrJOCFlsBJlxQjZNoZe9lUb/q6WWlGqzsbu7hbGrQEFzjF6aedFCQrQp7OVXGHfOdrDKMQgRxfIAxrI3YNRAvxOCwPwBNMHkL1UX0WOzUa5vph7eg2msVj2PLXz2OkyfpAdxRlxTfpqlK659+/B18fwKDx5PFHjuWI0j4GtXMPYncO4eIregV/TSwsl2l5yn84C8mSG9p7BrzAxj3aWMJarC6nfa9BAl3APt55i1ExOoQ3jYYF+XtB4g941xkutukyZyHV4wDP/dGldv34d3p+Bpxif6HPPQXMS1lD7qdmRmTMYTbp+z5ys8gz6YnGc7shzi04ATBBh8Ir75ZDfRiodnOzmmCrN1+l/eIs+W8IQPMW46TN+56gTd9FV0xxPS7qB9raii4xcoJ+UK73REH72XLqTKOt6fDKBf8EmjHGyi/4hpvdZLVoN6MA4lV/Oz3u58uUxN33kzMwi+JC2GUUTtmMs6KbpOWuFzWJQKi5Qb8bAYj3H+yL6+OMf+1rM/b2/91v/8P133yZj0AmJKBPGstN4+YMO8SMBtUomx46DpQBjGkQ5C0wq//8oGp2/Tcs3s8v0mR9dA/ESFPNPwAlvFAJQovNGtvor3/5W2QiOFV4FGBVWXTZOoCdRLIx3rjZQXq5KgdQEpV7z06V4ZwOEemImfxdgnczyRZ397uCzPMviXZTGXW5mMZmyoMtHj+bvon6J4KRb5sFXP6lLYfCRJm/7efnbRJc5mS5/Wzfry7Ur98ACcFMbKiHI9M/G+r8GZ4LhvGQN+Z358rqkl12c333e/PmZKS/TFwBa2tmEoi0KM+tRsIdgtmhHEiLbUKSz4KwTX72WoNcZFARMttu/y/sFHXzGYul/fhd5St9scd633ba8WDEpjA1+ZT2u+vWS2fJa3ufTFYNc0bGOtkv+47m8z9tXls/tfNr8+Sv2KuWFfMbKFisz/PYyr8wx6+k36iexrGve5av3uO416XFlJFiu340gVvgXA76kbaaxfagoacV1h5P1vRpX/vnKNvq2TqT3etF1V7QpUjrzXLxNq0uA6QRh5pE/oXfBG0lXL/Jk9q19B8CWd3TTXEAzeKq7CtRxo1uEn6b301lgB2zhPmj5pIT/fduluuMVbhYm4z/+uWqVh+mSi12Y/QPtYReAd0R17iKMiJdNYyzqOph7nHg7t1NsdsWI4mGVq64bY34PAZpjjSKugR+iPz2LIxTQkPQu1zP0AUiFmx7NzJWxGkCoqa81SrNcmQXcACR1O6Afpaj7TwXKCmv7SZmTM4IdhHXZwzM91X0b5dNF6T6Jg71HCNxhHPR5d/dRWmNaMRt7Byp8BTPAZjSOozyTxE3QpzmbqStfs1qK7v4kPMTU8PVHGDFTgLGhzzPUMILck/4r1TOU8Tn5d8l6mAbhGSbhzJkz7D0wDHU/nY9Brzh3RV5xv4xg9cGjXjx5ckCd+7HXPQBg9KDNMQAIQNc6Id+5WF714FdX4YwgV0NZ1jH+ZuJ0qkvLXBwcoXDgYcwu+vMszysql9cxmNZpqwauM6Ao8j33ALhBG/6m7nPQVEXYbM/FzRsrAKdanM7sxzF1fve9bjx6AGi9ACi3lgC+uiwaiEKDsx5lwIObuyvkuzy7GANKnwDYdY3rdndoo65ZgBz40/Y69uRnxwAsh9HhXi5XBU8A8gMME4MgXMRhbxsg8wH8swXI2M0ABTs79+kxjF0Ah373cBZ1kIFVouioORn2BMOCujWWArzJPbQt1yaAU93XpJNulAZBULadY0XOMW5d1dTlZhGwo9KfwAOCxTNd4+hFQ/fmuToAZMGts8rps8+YqJbKeVhtcA+WSfcejVBXJQ3UsLxyLdZWb8C/FQCJZ93YQoAFAMlVCfVqrzdIN1QjsNXpN8eoRnqHchs8t7a+FLdv3o3NjbsYNTdjpbkWjRKGG/ldUB83848mezEedKPtvgPy7I8OAeMAFcC0RoznhHnmkPj22cEu43OYK9cl+lLPAF24zk7do6TskSbuTVnIiQGNDw3m3mCP8XcE6FnMmWmlz2EPA/RsFCsdwBbU6g6dpDAi5DSjwEFk6jWhLtAVQL04C42pV2+4Ax0B+bRb9yUPFNawadevxcbSnQRzR4DhpU49nn9uJWWfRsrmOmCyNhsby8VZQG3qovtUCwCvDLj70u1YWl6iza5WIBvof8OGl0pN2iEQWwSgD3LFaxkjpdXCOJhxU74rXMgh+ObsZAZ+LyY6phlW3WAUs7lSI2A7wQCZBTQ74SGAX126plCk7+EZ6DSv+x/XNaCfPHs7ThjnpWoLuVajXq5YjbLvWvUGY2MKrxkK+zD26Rdxii69aEx4tMx3DXtdL5FT3Dsl/1xRLdWpSyvTeH7VFJmq3jDEtcrKw77dRzYdjKPW9DywcTx5+JSxNw8Qpi8Pj+CZUbpW6brl4bt0Ac/vIbWUx236oBzNeonx7AorxoaubZR1BIo1WttSY432GvZ8DC+X4ub6LfI4jQFGrDzkqsUybw+g75GHhnAVsKtRpgGjrD0wXD9jWBexJryvgbO+tga49kwi9wliiGDQ6h56RrubGDoafEbT7PaGGCwD6uwbGldKsXFtCZ2lPFuIM+qigllabmAMYSgM57m3gIx2f2af9J7nNsn66zp5en6MHEDZweVnGNbiN4MV6KbsAfm6trbgN5oBHZD3Z8h4ulOX3w3k8zlyV1dbD651nzDsQ10XkQcOA0OuV9FlFcrEiDz1vDEMF/S4BwG7Sl2ulZAHGO4aaagow7UbVbd3qMtnD5qdIh80mIxsSfkY4R74rptpo+n+yGN+H6URebFYDV2K4Zxc0a7o4mdZ0HqGMmhZymWgfiy594oxOUXnGCb+iHFrgKXjU3Qdxo/jXz6v1MjTfX/QygouzJ9m0Iduv4iud4RxJ88zVDGsPGeuwDHHF06pMCYMm87YcEJVvHF4OIAH+8iDYj/a8bmTCOhS6msAECdbjKropEatpus49KLOGuPiEtfXElPBI6UF91TPwyvXCgPqvXd+rgZIReOL8hJo8Y0vABkGrEDG3wI7gVzCunzAa4IN05pcbcIr0Y/GigCyAJHOtgmsTEpxKbw1dBJY+5u3t9M/lU8FTL4yL8qFS9KAIH3Wz3pYCepWAGbbYAYwlOlMlAl5WQBtUZkVtbcsQaLfi/LSGKBiH1HCa36YxnL4V4BMOoXPBJmmvrwmIM4Vh8v0hUFRlJWNuPxe0Chz9gYfv3jGV1Fjfmel/GeN+SRdYWzwvHmQ3hOwvZZtufy7AsKZn2/r5DWztRr+cRlyZDZZvmX59fKZBMmSj7QpJLmWbTUZAyFBN33CzcuMij6+/I909r0v03HPPz9hwquXoN/7lmF9zcZ8zcK0Vs3Vmlyp4m1+V3uOPqKV/ezfZX9rnKTbGWkUrLmaav39s5q2A1qkQaMhIl/xd9VXFp6rgpZHGutiG9M4SJqaV17JfPy0DUkbfluIeeUMDHlc0dXXVb1zlhvl5CoQj16WUdTjqn6XJXx0zZn4NEqu7lEX2+f9fJxMHJuW8dEraZBfEjxovKXhmW2nPL6bt59puPG9oH8+lK9s44xGMO1BaEAY+AkBynvGN8LOsW9TrlZyZgCQhmXNPV4+f2lAWY800KCLtdSowX7wcgJTQYrtSHBIfhorGkcqAd3nTOrssE3kdtZXoFrH6FFJgtmSRt73jAxXqASRaUOSPidOKfOUAkyjSLMMAaXufmPKGWCEjXhWHz+Vl1yoAXYwOEYxQz+e0dWis7aMBTYXAwU64GEMAZwxd4XRDecnQ0HjbOwf0ibq6WrW1vZJPH2ia0MxY6bR6D6xwRBg576jBsDBGWGMTl2Ubt++HSsrq9DaDbbQTWAO8HI2sXu0j8Jz43EThbpJHvOx3e2jWNyAPx/PdicYkLux291CSe3Sr7q2DKPd0UXFIytU8IBc2uPM/iL5uEdJBVltLEPLItqWyqbRWIkb11dRuob5HqMsUX607Rhi6LNfntN9rk9+AAGMxHkUsS5sjY4reIJars0aZrc498nN3Lr7zJdO89oi4On+g+PYfoJy05XC3oIPHCPu+0hFyVUBQOWiHNfrzdgDKI7oxH2Mpx6KlQdJh+q8HNenfFcGOPy8xkiH1icofd37ZmJ9Q594D08cotjL6Wa1uEgeJ4ClgyHgbILS1kUSkLpYzJq6p8moaOPJILb3HtO/gFtV64kz1YBNgMkxdXbjeIbvPpugoMuUi96jfkamXKBMQx03Gg1AXCPBoa5wyhxXBifDaTx78pC2DHQFAUhijCxgPM55NtQ8vAmggT8N9ECPxnytRn+2SDsHQMWA333KGDhlrAgulA/0IbUcTKeAoWP633DXmzC+B4EKyJdpG4YyKMGQvaXFVlQXDKXuADvBaAH8Aog1AhB95KT7EkZzu4KB3oevnU1HHsyfR9fVF8BRR6OrvgKwE8BiLM66d+CY8uBjwLgBBgwm4EqYBoWuWu4xMKy7hqLR6VyRMzKgLosapwLryambu3u893ie8QWYcfwa5a3mCgaWrCHkDR2uUa+ObsLr15Y30lX09sbtuHvn9kfnXRkopARAPp4Mw3NhdAcyXPpKuxqf+ORzcePGUsqA9WulWF+fjRUMqqWVamzcbMVLd78YL934OryDzJwdRNW9I+6ZOp/L2e0m4LWCfHA/jvuv5heRDdB4AkCMc4D0peua488om8rHWdrrAc+VRofxfHRpoFYz0ISR31Y7N3Jy5db1m+kaZ3CRE8BnudyA9oM4Gu9jXHhW0Wp0llaQi01oY/jw8xhQnv02jzE9GR/SFwtRb7Zjbe0G8hBDZzSMFs8cn3mmEoATozyDomCUtDsrcQFY72FAaIBOGAce1zByhSllmytRHvuAfNvuxinW0VK7nuCzjjF30O0h38YY5NegcSv2d/fAZxP6psM4qcC3+xh1+/Q5shl+efr0KUYb8oNxstLyjB5XSp5BkwN4+CAOelsZ1GGVflUb6tZn/kVEvTnS9GLsHi+MInlY2dDDgFKPuacvgxcxnjX0Rv1RlMquKixDMwywhYjdvb0wAmEbg9oQmJ6lt2JUOeqmu5cRGU+QMTQ7XfjWV5oYTq1or7YZ+9PYp7+MEvfcnevwC/1EuYsYwa5cn9Jn2wdb6Jox+QQ0FdQjPxmLC+g/3X/dc0X1GLfFhEuHsaaRbxj7IUCfIROtSiOqXNPNdoE66opqcAYj+2XgGvhCfeh5Ubo8etj6GH5zLW9s0CBlJY09n60z5pfixsp6dKptjPzlWF5bZ2xO4t79vRiqexkjTi6KZxyj7qubTZm/iEwW0+i6WYu9vS56W5nnRKTh2qkAz58iF88xOhoNjZNKusgJJWrwxmp7kzpCG+SZRjNCC12FYXbwhNafYPx7vpz6mjpj/Dhhu9q5Rv9UwrPW1A3uj/KICA+HhgAMQ13hIyqMN10HS+VqbK5vYITrvuiKJGMQHKIc1khyEtFVYFdf5yjVyYnEQhhgfcbmlPHjKmqetQd9Z+mnRXTDnc3XMKB+6+/+w5+/+VYCRuGauithmSCKf15Qlqb09HqByIpb+Z27fBYA1usJJfP5BHO8FQ7UN9+m8RmBsT6emcTnshBf/PABX6kMIUg+VFyzjr/YA2EZXi/uCc58uVdgBoZ0T4BglZ4nCd/zadOqjs0jW5zXrZxNLAyRvJj3fBV1NkmRv/cLsKlatqtoO1ez/Kx7QTOv+rvIj7LyXgESvWgeRdlFrSTCleFRZFU8+4tP3v75eXU/syr+Upp4TbDPX5pMlJWrTVkV6mxNP8qM67wL44HUvPNJ62B/kgzym5hs7IfLvrC+PgM9/Lxqjy2W3oLxNHLNA4bOviKNKzxFOurhPfPLn+Zx+Zkv+EN+5FqRjkuXb7+nEWWm2Zri1lW+WR+zQ4gUvGN6N6JnQ4oyGQw+UxhEtNt+9XnexfciH+niO3/zl830u8ZM8gIX8uMX9EljVr7mr2ivwroA0eadz/NYwdPU7ZKm+dtP2pXjxkmBIoky5bLcgm5ZLpn4zEc8n3kUef1izPDyGr+tf7bl/1fVezVJm63pWSsrvc/yVZ/r7r337BkNQiNMCBEEnBAjgTjkD+kMJISEgj9BjAQhf8AJZxAQyM7Mtr27d/dnyqf3porrelbm15u3KjPfd73LPsvd9zLP0q/4y24kcVoNuYUf5OH+OeIbn0LUVUywk8MLP/SETyzloDEV6AMTkbcjogJ9SVWBzsbxY8xpoKxzoRiCX2fhnOJ3xofsjvAFRHgSZVbC4+hRlAWjzlepIjGTcNHZEDcVCgg+BVPxwa1xK7lvCnfKziZAgmajLWAxjc76xJIX3Phx87jkjH4nZrjcpzBbOutlGogI/5KXUIeO/3M60Pl6TtwI87maVC/8jN3J+AjysgKwprSYAyoArdOJS0W2qdmh5wOsTnnp8hGVJTirZnwNQ3Ww0tHr6048u+yqW63x/BqydBxtpCqI2y416TTpeNq4h6wA1k7PeqnTbcca/zWd9HN1lKZrD1e0g3lCfo5EIxs6gGJRJQakC6BT4qYEShTcqrnNQes1JENVwgKSXqcDoKMTe54TsznpUlW5as4BBXTczhJFO4tgywC5au2SDv0C8PQGmczS+El1xYCgRTXdfICkVF3O6J6GWfKE/bsbDw9dp1/8apBGj2M6S8IFPDs66WCIZ0pJWBz5XQHeevVKumw000AAWlLzGSBoMYlyVAP4w0ejXMcABhlvXYiBg2gzvAdMTiilMRLt3hPeQe486HG2HALSBnS6Lr1cxEiuM7Dj6ac0gJy48d3Zg8V6au0GXMzT3dNHyjnk8QhgQB4/E+92q5FmC5fjPKWHuw8QjXsIGSAZgK2cLfeP96P08f0n4m568ZNOfQaJM08EGd3uOWGopviMeLyk+RRy+TyJNv0eOZnmbr0ZI+uC29VLOU3o4CUqLg8akYf3ffeyIF9IviDq4uQC2dQAx+M0BER7aKdLtFzT75kqVjjJp+rT7x5vAK036fS4ByDq4WcdotYEKF6kZu0kdSDVVcC4Sk0Es4LAHsTDJZmziVrYIO0uvDqCQPJnntrWTKkTHvIbMwKAXMnPaPJAWHzGwyCyavOUuKtOXGBpG/ZsnxTtAyQAQNoSDC1GkW+qyxY4qirftmMCKHVT+QSQugTwPfafXGAJ+Rinb99/nYYA9sGknz7e/zZ9/PQrY0f+FVID0m9+66c9sgMqarJToYhArExd8ewqz66ZzD+l79/fEbVxKlYdECBuEApnhdyXqFKH+6cPsfzOZUhz8ibaNuLuHq0KoM42Zjh0KV8jluYtyFP3tB3RXgrqJovHUJeuOvObxwfycg5ZoQ2iGXEGfjD0oOVazKY4UyJZEWxOIF8qXmlTT1RpX9g1gyS4p0WNhO6FU7NZp9eFNFzTJlZCs6GHd1OjqXO0aTSkDvSoSMF2++zkhHLp8jHSQZ3bbgGv5LkDabbLDhjMIDFnx7VQT474U432qUB98RDihkowqB/vP94ia8raM2TS5cfkqcdTWJ5XqvzHnnuUXBbrYcmrrcolaCv429HuuLxWtd9L6t7tzfeQuTH17BG52H55Lpeq/2fcVym3kD6JFWl2ZYKHWTcoW09DlyQ60EFfhD8r2klnlDw4drlyr14zZsDJvFD04X4uBzlUfT6dvCDnampXsT+h3GD+TD5S1CHizmofpdcXX0Re3D/ckIdPQVZqyKRSrAfhrtCBqfjIfu3q7IK83maV9J47RV3utLuxD7QJ+XkauOQPQt7tpLcQdzXqHT3jX2WVak33PdF7kNetZg1CkA/P9lBetbq61FANmO7Xq9EGt4iDmFWCZVdORtAGXiWVMbg03EFDz3dz1cLl8UX6vS/epauT09QlPh4mP0OGLeTU2ZOaAXL3nChXflinSpQF1X3HHkzex6oICJb7Dde013XKYNq4qsC9VU/IepjOIPHnLcKAwJJcyor7xerYUZ0+9Z823eWnKlA6KlSRt0up6Yvo45x1tLe3PbF98J1L6xrkzeVpDTfPmNG3kU77j83W8/s8966Rzs/exjLjBW26M9LW+VZL5T3I3aMxkNFi9kxbg4waxIGcdYmyGhwn9N8efv7q+qtU/Ov/9V/7m1//+udUBBJL/cZeBlw+0ChQvqPh8sZpxhgt0xLNo/jJu3An0KITzaDKBjADdcFXnAdjByvo4RPu9M+Ojd+wpzM+eihIFHwGeM6mCMjGPROmmF0SYOLwAPRiZkZ/BJR6uPeHpEQYjljz+PnKdvkgXOOuA8MKKyI3/fbeS4s8ZZMcriIJwmF4eBbpQSZxEahP2omPcRAT67nPCsz7372MS0TdG+1rR1/iJ/vsA27zHh3ANA1y+BWvBMq+y+H6PtwePhgaK1/GkrwwjRdh/2AxyJNmYTf7Qw3lZZZzkMhwn0FtuPMigdkuHxo5p52NQU6PbrKfOb+y/EJ2+ysTiVzubJCzOwPQa8oC5SFmbCJSmJtHhueFuyBI/Ie7faSMZqRjbxT3xpI0eC/Qingd3uX/KBvO+GS7kaqIgxaDYPkcNv3Ocs5p1yh74q1mB1KjrXDhfRS+sBDx9SO4Mz4HIrSl0Y8ZsH2+BllXBpqFf1FYuM9hhp+YxQyof5/98mNY+q8MNXekT+Jkc68/2Ik8453p3CcAaxG2lzGJKGM3xB/xhixHmRDkxD/mkiHakkIZ+dNRR32VTOWZJdpW6iJuYDO6xzG/Boa/eBCxN13YJblxmriEK7T48XEPk3ugYjmf5Z3oGxfrogRJBRIWK+NqVkXRpa3wIFSX+UmUaNs1CtCkmnI7MtfXe0CvDbj7qWx0BeX64cclbV5RxwigXG3QqZTTeATAmS/pMEgjxFHLnhm0pPMCO5BngFs6tAVAbDyYp/lEzWgbOhTzU3ljx7znF+Ow5+if8vZMGePi+m1nQewgCwBgQfxkNE/dRi+9PvsRHUGXjrIR59LUGyWwiYQGWXneCQCDF3SSzqIgIzqm6ZR00wFdvoaMHZ8QXoGwJmm3HgDIgJML22jKw8sc8PkAUOjTaUxTpf4qTZaAsTpppi4667WFbNbU0IbfQ+y592QI+B4OvwckrAEDDQAx7e/RlDjNCM9BnC3gyNmNPnmoCtuUfvlzgBCA0AxzViYOdidzi/RaTTorD9UtApJmkK2XKURuPkpH7Wn6q/9pO51fnaX3n2YQmAmdXRFSBGhHnnaMux1CpTCFFr+8eYh3gMOJmtfIJ4w8uDj2Wa1c6uGyOEdXy8jLvB1RECHq5WPATQtI4HmJqg52adspHfUl4PeEvIRgABBazQvK+ib2MrkcRULoskv3DEwgS7cPd2kL8K+VFqlRyUTuGZDsktUeIMkzhdRwtQBwqLzjGbI1346pExA2AOhktkgncVbPS/rld78hnLsETgREjiHbjozW06fHSdQ7Nz+rMtqlrqoPdynNeDIkv6d5I7SwAIK6cs8O4a9Jv2erqD3L+mZbofw8R0WgoXrfxyeVRQyQ0SLqvkoAVNihog4VQdh21SBc2xVlY6cGLzf5ewhnLeobgqJeVQMUpReAS8X23pkZZzbMf/c9QUIAiQXqZK/ljEGd/FErFnao/6pgfoYAuOfFAYcioKlZbZMOVVanVAXoj5djSOBdjPA36zXiu0o3T9/hJ+lF3vmw3U26uLxO3Zb7JZ5jpNnzi7akp/8wSt9+/5g+fhymEuW72Xbf0xm1ooLMVa/t0lwIfpoHEJQ0UpJCjsrA9kgQLIBLO/fYAW4lJrQ/ys3DYtfUdYun6bZu2hpL4h20aDVOkPmce+or5MIZIsn2EnehrZTy2WxQ9gHAHsTt/iKqDUS5FCTsrNdDzuVUc9CKNmsNuauTj5TkiJPt84Z8qdEenHYv8APiRNsseYmlg5D167N2enX+Jl1dvaUcUMWpixJJlYi4+my78UgFyi4P1Uad8rlE/g58SCTXaQLRt8yoot0jGl7KgnsHFobp06d++v7jgDyhLDlLCflxSapt3+jxkfaYOG88y6lPXZghp6NYXmZ772xHgT5F0jpzJow4DGmHXyCesT2E+BQouwuIjX43aEM9vBoviRfNIXZGown5arvvWVzWryL5OKGN2pKOafru0336eONMGMSrW6FNsT2AIFDOraMOHr26POcZ8oq/vdNuOuVTIJ6jpwX3vXRxfk4bwXuIk9tFpvMh5QxiSNt22j2DzNXzUsUNRBLy6r5f9+FYPtdEVIUlrSaEgTKfBxwpH75bQ8opry2IjbPdiTSorv/ufgTJc+mdqvtp8+m/HFNwyeHL0Yq4OthWxh/L3Io4rdPtpztI4ihk7AquN9dfBBleQIomY8oMbYjEwhmfFm2Y7Znx90Dgbof0U07bzfN0dfo6BmjqyKhSos2n7Ktsw4GZOf0u2RGzPJIYl5de0G4m8tD+Yjx5SMvJHW1ilTzBDW31bOp+Nmc4K5DHy3R18ZoyrTr7PKjS675ChudwCGd2TetLzCp7XIn97WBou0afR93dkM5doZa+ePvj9O7qKl1AWmvlNn700nGvQ7t+nM7OXieVG03GlLkF+VGTXNrfPlO2aONoG2xnN+Os8bBEeX375kcQqL/2x3/zVz//WYAQAYlAz8bZpTBGVMCgucYxY+NtPNIYBnABsEhCwjCD7DJIRjAi2DJBZRItkwN6YAUz3OQRQgqwBZsczfgk++8eFi8bFGcLwhxwYPiHWQ9HPdUqo9vs3o4Ze/pDGBY44djnWRX+wkc61iB1fow7YR3CPiwntAHUMN4DDkPTn+/Dnq94Zxx1uA/78ImYe2/ckZui8zLtYZ83GglesbB/ny0JojQguDCKeGAv3IZMjJu3If347I0jriZetxn0a0i+xGWY/OFdSMOOjAYxADZvAyRn5+G3ID272JvFUw4v/I2wMKEz/AzQucK+37zPswZ2qHaQhGsZIXRJwA82869xFkQGSdEknr2x4TDSOc42co6OWKZ0qutMPA7POuJep37xqPsAvfz5xviHWE0jAUde7uUUtgg84oIHYW5as0PMshyC2OOJcjI98dov3/obccl+5SvLNMLVf26CqHBv3XJ5nf6FF1wH/8NPvPg8mKDbSBR29n5EGfWz/4tUGg2D5tb3RkM/tOfot79e/hCriEeQSvw0jdYN/yJ9hBueRbzDGX66BM9wfIdNPodaZj5nSTsbZ/22/vCWfMvxVNY0xNRnl+85siWpcfZ+TQO+NS9xJ8Fx7FbS5KySxSbC58uwLFMlvpypyuQqzybpX162x8cyvndn+ZEU0WSETKI08msSgkgDGpWe7Y3r/CNcHRsk75RDEJAoKzwXAfNgKM8Fmc3oqOcuw3NZ3j6+8YGE0IHHDKiED/DhQceOoEqe8mUE/DHOziC4p8tRuy1Eho6RPBFsLpeeQbRIc4hTtdCgQ3lHnDp0gOOYubBO1ACRz1vA41OCCMxSr9cCbDgbvAKYuBTOTbO71KZTPL98Ay/opPvBECA1hECZo43UAkw9v1TTAhDpcsDx2NmzFR2iy0PoBCFSwydnfMoAWbXJuZZ9RrnK+3RUoNBuOcLuZnwVXvRjVPXsFEBIp/x07/kcEItNCTl00mZRIW67dHe3DOIikXepU5PO9/LyOFTCn1z10jNgjawj015Sm87r915fpON3gMXuBmA4SX/5L70l/5vp5k7tYCtAj3t8mpQHMoLGzrriTJQX2U6fBLh9uUil5zd03M305t0x7x09tZ+Zp5cSJNYZL0DqyTEgFcBQBAhtXfoISOUG0AG5oaN35HmFfN2v9IuvfwOBfEqvX70m/xvkXQfAcAUw2kCGM2kyrxfL5/TQhxCNp2lHX6kSB6BhWm0hwBC0EqTBpXXj4RBZkzPNemr3agC5NmWwntwM7pKjWu0MudRTGcKxUJ34ZgGIrgJWKWuADyRJeXLJ2Cod10kLoMslX26kd4+E50tlhS27tKGceOCpmr8cEFDbmsD69vETclxaYVKzJcAWfO8C0Eq0XbK1owKbb1WAx2xxx/0zJPOc3xruH+ir3fB+lD489Mlb6jflfEmdsM0p00ZUyw0yhX4W0bp3oVSAYCELl6rutp45RPvxUoE8QHDd/7ODdRNtlxQt59PUB4gRQOq2T/CvSdxeQqPiegnZBojNkX+z2dvLmDqLH53jvJckBqdoR5abMX5vAM6TNHf6nLru+Usejj2h3Et0XBKnIg734Tio0qh6XhBADiBr/zSaPUF2JA6AMPLQGYzxjHgAfMfDadoQj/LLcXp79WNImQoqkPtujVxryFEA7dLLo7SYOgM8TDfvn9LoZpkaxW7aHrlHzjmiFMsea3VwVs1Z4KO0Iz+aNZe7SXghTSpKGM8DbC9mLhODpFGOEgRKhStvqD8zZONggvX4GUKpMhkHwKq0NyocWEBInbn10FiX3ZYrFeQFkXX2fOusDe3I6VUMcPR6bUjcgDx5Tk+QzwqAtXdymr766Y/Tx/uP6dff/Dq1OhAC8kflIq4AUH29yyZdRruc2vbtALzIB9n2h8v05AwYcZJAl2v1NISM3dzcI2vqPCB8MqUcUAKXK77pYzYvW8rvgPbFmVxn4iDUyMX8thw36rRr7r8jXSp7WEHIB4RTwlxlPmrGdAbW2So17Lk/yNkh+1pXAzpzZDW9v7ul3Km0gzaSPK2UaxAhB2x2tDu9dHl1jdzU9PiYKsioWZdkFfBjQflRQUwjLSFphaLaNMkT4q2WVvs0BzsiTxrOxNgOHJGPk+TxFvW6WNpBRMorZaQBY3aZooTe/YWvrlQycZRevXqVXkF+a5C/424LWUFeXUYrOUMWdjgOFLjaok4e2LaraKYFARk83RMWMqZstyEoPYiezPqFNvEZQrumrZ4v6AOpHquZRxC0yEOXni/wb0P6r1OTeB+5kgBCXCm2aK9c0uw+Y/fh2d9WiUOeSYozuirUfVdmzCFy8wfSM0hH1Qp15Jp8qUN23DsINiAelkNJtvuIVfzhojsHuGxH1LY4Wcypj5305tUXoeXT/ZfuTbSvV8GFa3KtI2QdMinS77yHeH6XHp5uqKcjyl59j1tsoxAQsjr0/RWI+ILwlV27VUrXF1/uCdTPnIGi0tmJ0ygFuYgEkpnR/wg0STmROICv2JPhMAQdd1AXGuGDpi5/Y6ZJJ7RyMvS9M/cc2+5FgtwvYIUzgvnDIy9xSSQFy45A7sEO95k8CcQEZYZr4TN6xBN/BGqG6J+bIfGCi07dP6zG++wkCogjyaZH6JDTlSNpiOF3XNrOvoZR/PCF38rE+/yNGVYDchGf/JedHBwGgMRQmWST/LFwxIzd3n34Ea7xOfIix10ZKx8v0xMkUQ/85SbyKGR0SKd++i77aLiRKfsr4oP/B1IaZBLz2KdmbcYs5Kx3/BrHINla0qa/xgv3lof8mMMPO/u4ehMgNeLDr/L53d/PV8SYMmSnkPfdhP/hM6mgMKpuMn+0yZ9xxF4mbMQxylNYj4bP8qyvEVz8aSZt0Mz08Eyl8Dls8KM/Ai73mhyIzoH45Ctc80vYhOu7g7scHz9mhWggmx3Mwx/+jLv5a75aVkPyIcDs5+f6hps8oxO5h5X8bRzyN5+op/u4hlmYxifkvs8jLzsIX4VChxygtiJexifcYEfS6RvLnPYjXny8Dv77bdky3LBimfEivMg7PlHPI+ycXzbWPvvJymGoy3RMmWA7WkrHRhRXWxo87j0JPssh+xWDL8RJ8uTskkmOTbd0TOAgo2PVNAq5c4p0kJ/IyI+j6tozue4/Iov5ZOIVSw5th3gXSeVXcUXiwtPwjob4Jc1WAi4IHo48+NKRVw8ZdKTb/U2xjAHwscUsL2lwac8mSJRlVL/i0u+4iGWYZUKo5izr9clJJ05bv30Y0ND306f72yAxLzTuF8fNAGGOgrsMrVqhXNFROpvmAIEb/d0/cIRZt1Uhd8uAoE6a7yppOFpFWzzuj+kU8Q8CVADwF9MxpOohPdw9kj9qEqNzI04ufxoM7wCjgNWhp8tPAJuCB9VVu1RrF0s5+o+e/k49fd5ADpADcu0PxxCMJcA+QQKA9J0iHW8n/f5Xv5fevvkSs9P0299MABWLUG4ggJoBGDyT6r4/iQ3+qiZut+vp3dtrZHKWai6LAlgAA2I5WY/Pf/gXv0g//enrWBZ1czNA7svUagC0sSXhc+mNe5JUI9xp98TbUYDUynZyRidfW1PeFoDOQnq6XaYZ/efd4xBQMaNzBjhSJo92kIud6pIhRJTJFgDWvR6OrFrXHJE+PfsiXb3+aTq/+CnACjA/XoEPijG6/Iz/hdIAgvYMKWoStufPNAE65wC2Rvru+w90+n2AA531PJEPT4CPKnJUWxVAAqDhEhw35at2vniU83e+LcfMS6VaS8sdQN2CS7uBU9w5kk3eQkw8oLRF2h3tda3/+9u79OH2Y7oB6Hv+mIeSCpIdHbcczxcD0t5HUIBpwPegT5kibOPXAjxVKu28XAsyVqKuutHeVSqr6YwySIkDsLgHR42IRIMy6hIxN40LogWtKwjKOrowl2dtY6mfgKUQo9ku+5qN14Q7hQgsKfeQ8V4v2m3jL4F3WkKtdm7wti8djYfIZwSAagDaWthxn2QvdZC1S288w6gBAb1/uAu7EgXB8IS4u7FfrYSdepey6Bk/zdRteg7bMfJ0Ro90QaJmM+RPm6tGSTWLxSwb5evi7E2QI/d9fgKMqsXTQdsx8nDUfz5eUh5UfHAEwJ5BXtwX1g6ys0WQKtZQoUtDpSW2DSvqLXJ4/RZC/kw+R5k+S1XIcbfeQXYpPT3epzen19S3fgBCZ5J0qir2F+qlG+Stgy6Zs9lXcVcBwie2c/nadkU9Joz1igqK/FR+saSeSxJb7VPK9AnlpUKdn4dyC9cqq6imUTxLZ6TX5WUutXt4uE1l2paz6jX16zy9+dFVWuL/zdMn6pUzI+4wMT9ntBsQUPJ4RLqlhNfXklnJGZWSSDqIZN2cApTdhzeZDyBRtuS0/+TRMy2Vqwcc8KgDzFXYQ2uMe8sF9Yy/NvKRCLrfqgah9zw7CeSUdsa26vkZME2ZeXicQtaW0e7aJyyQ04T6brvtERpqHXUQSHNnyUqFMmVxk1T3LkkQXM9WY9LST0+0WWqcc1mos2OuvrCPWa/nkE0VjqT08dNHyqt9xojyvgiC6xJbNUFaN2Yz8owy6Yyz+/r0v6ZmUfrO/sMU4qsCCUgKaR2OYXb0n+1Oi/YKnJDqlEPaHJc40y4UKQMt3jkrPrOi4pdq4lW3rhu7oiCkdVrShUR5v5LCukx7cPt0mzxUtlw5pY18F3XdARPPFVTxgzOabdpy98E1+DjY4xK8OrI/oo96xq4zaSrPGKkkBuL5Qn7EyZT0z/YdFydX6bh3TtrFXZVUofyVYm8ipP7Iox6a3FMOBnfIcp66nWMI4isiUkud3jH+0beu6bfJSzXrvSADB2JGg5toF9z3aj7Tq1Iv1fhoOQDj0AGq9OKYdqJLn1Qj/jFjTv2WpAZG4GN/Kp7ACFfkB22sSmEuT99BoNwD9Yuf0QhnYCIGMqgAlvgQgC0YEGFSKKOTx1Lgmv1zQFx+w8r+UqVrjJwTA0d39AsIFJEKwAcSicwLUJ7txWyT5ljyPcb8KlSrQ8A5AsmVyEvSpX+GrN8BMjHQyO8Iy9dcvvMhlrxFXEVYUUe5zyArA0A+gjNbdNwI9DIp0K22DEkwZ2NjupSToMj34TrshQM+xkczP3ga8vU3X/mXKHy+8BU7xsU7PeWjm7jN9+E1NvNv9kPznOYM0D6n1wSGB4e48Ocr34W77OcPBlxhPVsKsBfh6m6fbs3DSuQ8dz5pZhiEb37t8zHAte6zi/j12/tMqryUIW90I+gMopTLT/hxcG8cIhzisc8Twwk/jcs+Aw4yjjItsdNv//An0rO/jIlk4fNMCyaHK8fZ33wfcSBARx3De99Robz5THbikT+e3YcXyizw91BGjJ9x/iGUvJzI8B2JPJA1r0P++niQUxwkGvE03qTFeCsjqnXUkXh1yANlUqTToKJSfyWlysO4hUz0z3RhT1lm2egml3ljGTPPYc+w4y7bwzzCNZzwg7D3FiUzxgtbPGeZYCPf+xDWfOeAC2k0TpgFQdoTzighxDPnj4Qif8x3tSMdlgZq13bBsPUyLoyNvZdysy5aSiPOWBRXmuZof7Dz2ZyPzZwajQT6QdDCwks8V7IY49l83zyXo5HdxUh1ORpmNymTKvymbcd8R2cR5T/kkdMY8uUvzDQ0wvGJh/zDR3twrfQwmKX+k6rQ6dSXq9jXMp6M0/e3j+nPfvZ1+vT9t5CRo9RsHQNI7fR4T0c+BDCNh9s0GR2l5RQiBJB9LqhKfBHr949UOjAdAWQ2qQrwWwMOXLL36ekmPdzfp+Pjbnr15e+nu8E6ffrwkRiq2YyoASqKELHJCKJme40/dlbmgyq+BfcOvm2WalF6G6O5niHS7bhH60s6tDrxonOnQ1RQreZZOj3/o/Tx4zbdACxiWREd7tnVCeTwhHxoAmKa1OkKoGYdhxAvsONhjT9+Q+dZzyqZ3R9VKxVjX9Cbt11IWid9//04zZBVtekIa4nON+/Tm0F+XF7nnrbeSYN8KEOGAIudXSoAeDtHZ0mVx7VahQ95VqZLBoifX7yGyE7Tp9uH9P7DY3r//p6O3uUwEGo66dGY9B+1IVcAwxFgC8D/+3/hJ+kv/8d/Jb1+/Xvp6++W6d/961+n4rKaKs+q68Ue5OSJ/FIhwGzh0hzyskZcAVYvz9NYQuSSR9Uxu6SosCWOxHexdJP/Iq0Ag5WSZ5+5QXwM+e2H5jIL9AoidVRwvX4bUOXBpKoXbqbB4zj99ub79Nu7b0OLmWcMvUDQChTl05OLVKuXAZlPxOsG0DNCVoARyk2/f0PZn9NWQb6JpwBqw7ODMW6eV81yAoC5l8clMO7X8GBdFR90m4BAQHNfrV0UCc9frDbcW0Qth0y6bKlIcbLtcQlQMbXTWNXhmMWob6GZmmVITaWZHvoSPYjWfoDLWVuXHU6nEL7pgvJTS4/9UdrFcrERJdMN7HXCLNN+QA6om8VyCzAMGKLNsb5+/OBgw4q6peZLZwqWQd5KlGZnjV4g8K0KtL3YDuBWAdidHV8S5wb5P496EYMFT08A7WEM7pxBVN9cXcQyuJ+8/RLQBdF32dDxMfXOWSzqAmSiXGykN9dfpS5gUBw0nMyp533iQFtDXfXw3TJgWNDp/iIHA1wOlQG+y10bpE3QvUyf7jyHjviQmQuX8DrjAljzDBsBpuVCAufhssbBw7Y9qsIlot3eKfe0gc4Eku6yimSoLxX7A9qfzYbyCNFqQpqLqUrZrOH3OuqrZ0ttcew5O1/9+Kfpq9/7MXJUS54aCnfp/KQNsKaNghi4oicOiS5WUxOg3TuGgDm4RDyn1KHLi9Por5T7jHqqIoST3gVkakO7KyAm7iXAPw2xM6EO1tfrLdpLyiFlMfqSTYn2ZJC2lP8CcbbMSSAni2Wq1uup17kkPRBIQHq1Yjvg3jPKIjIq0dhbphbWR1s+CMt6Yb3MhMzDoyXaKkrysOnhZJK++aafPn2iHdpIziB8cUxAnbzqQoY71KkWbfIo2iPlP51lhRzOxBEEH8IF/LvCZjglzqTFvZGuZK5WW8TNfYOr6F/VHHd6fMJv1gbpknAH8BoeUEtfIIGEUoR8ZrQFLtl1Jl619C4ljtlyKvUUwiQ5dDabXI9ZTM/RUvPqESTEJZHu13uhbkns7h/uqWMQa/LMWUwPJbafGkBeh6MBaR6nx6e79Nvvvk5P1IMK8fOQXGe03a+kEgdnLDuUuVF/SDdnX1hM4+kgzeivnBl0H57LN12dVqVxdd+Re/Q8G83z2Sq1E8jUjDB+hZyoI8tlGjzRfiI3Z+yOW5eUxwL1+DFm/Jytqqhd9PTLIKj39G9q4CtSjr755ptYZdFxbx8Ef+seRvLPgS7zf7ggLuYxH7q1iK9n6LmXy8OkjzuvUvGvQaBcwlchsm4EJ0UBXEULasNDPhT4PONj4+YnqyG3t+ey0B06/wA9PwATgaHo5mAj49uD3fzevQwCmhAlQnBWyC44yIwFS6sBAg8B6j6/CJ/2dgJQEscMAAmFlzHLpAUDDsvYyS/yL8amL9wQRgaY2sq/+Xn/IXyMsKx7QBc/jkTHFXbyrSZxq/ekRbc5HGTGfZ5J0lIYhmzjUSdh5Jce5Pu49ct73B6ubC+nNV+GnOMTIJcWwzeRG2HFiprjaRLCKx98IxDe+3cII2aKcJjTzrtDWrl0FfKOMDTPADGA8ucLKWox4qLX+hU3PBsr7/mPfN2Ho5GzEuQF3+GHH2fEcrzCVZQTO46QpeVRPwwr3mM33+Yo+/kdGWXZ5PKWfcOp/lgeLfe2tL7hPpfLQxxJHWYSnfCDsmuq7Sh1cyA32U/tOXqkjSx3IxhvTSdPzrjELC5p029LV5Qx4pLrGaYmAPuxr0mzcPPDRz/1Ot6RxkgmTrJc9mHSiBrXQ77qZU6/7pR1lp3mjt7qofkq+TMd5otxM7wgSnzCPfKKMhh+hqfexX/c85/r4cE+RMd3XDn+2S1P3FPv9/lhHTkUI60YR2cXXYIR+SBJoaPd0dnEICW/7qEIP2mXwAQRVv4Ylv7s5RT+ZbOQKc+m3V+BcJQj4mo8I03KTyJMvFzDHnuxAEnbHaCKbuGlCCC3hX+WEPGhLus4yBOAwPyPMhEeGtnsryUh51++DIoY5gfjSvlXs5laDx1pnZPQu6cFwHFKh7hIg9EyPUGsJFe3EKqbh366u71Ng/44Nsff9W/pXAZ0kCMAxyqNAAkT3AimHh9ndEDjRL8JIXFPyQw3I/xXu9ySaLoR2iWE0/RbOpinh9sETiJZRcD1NUDmHR2Vh8oCPABBr9+8QiblNJuZdwrXvVdbQOJ5qFNuuVeo+QV26nzo3B3lXOtWUuM5HtNQQ/7//Ms/h0S9R14FOrpG6lQ7qdt2iY8jpg4yuExHaeQlR9stHZnlt0SHB0GrNyhDmD3cuXRkHUtLnHkYDAYZFBKeZW4NybNOuAxNVeJIn/Q1SHEv/bt/ewtIGKdf/vK3aTGbAUicubkANAO2AFBrAILn/xz3IHZ0lfVqMwjrAFJQpzP9w7/0R+mrn3wBgeukn/zeVTo+u0ptiFxopDJfKedjNXQ5u9LtQiSzBkeXB6pCuAwAGA926cOnx/RcAswA2ks1Z5uGaTgbUMwodYUa9bSUN30D8h3Rl4QMxqt086iWOpdCbtJ2RRpfatSqJnIAAElMW9ThIu0S/li3ziCJPfKouium83Y7vbt+Q3p7lJVh6k9v0+MY/ybuS1IrlbMjEB7qv0vmVEEtkJoAuJ6mH2kvl8hXtf8qwLiOMq2ygK37lp4l31sIru0B0Ay5P1N/4tyZRi2NIPpbyqhEzgOlHd13T1R5V4Lsl9P1dTd99eZHpOs5PYye0gyCI4FYAO6WgFwVWIzHEFA+LhMdOeNH1p6enEZ/soKMVuvFdNHrcT8k/QLGE8BWPXkottoHz848ZLkasxqWCQHUZOYSONK9ASxuj9Np4wwS1yFd5UjPwlnS4RCADVEYWa+QcaVKwiuEoR3kTrsxIa8Gwz75Rj2iHG/WHqzrobbt5JkyG+qgM9S2sy5787BO98DucHfaBHienpG3nkuEHdobZytPTs+jLRsD1G1j1sjGcFU17p6XNSTXWTUJ2t3DE2Qlb4CPVRzI2HM/PT+nPx6kBnJwKeR48gQRs0/I2iKn40dkOyN+gPCpe9nyoNDd7U0Q+ELlBXBajhlBmhb826XXl28oWy/Ea5zqTffq5dVI7qFxFlFtjdZV3VkWVDu/oByU6oWYDVDhBJg3SGmnAamB4D5KRsCm5yevIBiY4Z9aMbtdD21tpvGiT7ydZYckbp1l2xKfXZpOVpAzlZ9QpidL5ILHpM3zlaaDMfW6nH70xVtI7WWcu3VE3VqS1qmzOqTBPbAO1AkL3ENVQHZzyhuPUYYdEC1SJ846npvkKgbPPStSP9wfSpmkHC/GkNrvP6Xvvv2W8kI6nvGfOrOA7G6oF2oxpbVPO8qyhFocLhmKwRTqk5hE7YSC+hF18fy0mzoqfRhNyQ/CgSSIRBz9mJMJS2Q5xZ4zTs7siq+lw+7btNyGWnKwiX1mC+LggMPgcURarAcQccryhveqWt+FAo8++TaKw3ltS+3EPO/q080wLegFbUNfiJ8k031v4hln9PGG+K72yw/VdjilJFDmeUcTAnEmrysl2vg6aVQeKq/IyjXG1CvVlKusyAGFzXIE0R3TvlcgRy3Kk5pjT9NZ+4zwnKyxj5c3lGlHaX/a3TR8pL4d0Y+Q95tVlTa4AwldpRakzkEy8YZKl+rYd4bvGILuYJ5LgD343OXoatEUm5i3DlLGJA9hXJ1fI7NHSNmrVPg7/8PfevnH/+uf0Ik4vpHBWtaKJcFxTS7A0NbWDow/IyrmEjlauMQGdg55xJYA+AQxQoD0hVHJKYvGgf/83sf44pNBpyDI5iO/sIAa2bCA+xhJNnQqXLbxwyfc8JWBSdxkIrJ/p18RPnH0J/vgo28PfuiAb9Lue/3yRcxWHS5u9eEwE2HlCdKBWdjKxp/vw5TnHN7+Bew6wtp/jJveHeKkHbM2/Ak/sL2PQwBOBBqSiPAx1Mgf0+yH5+z/IQTzBxukK95zr9nBzrP+eIuVDBP55TmHyz0ehpwIzD8DyG5znPLMirZJwT5Cn+VKvuZ3+2t/E7KNh70//AfQ9tn4RXiRC5QNn3nk2SV9vsvuc3nRjqVFEhozLVwSF8ut7rR6mA0J/CqZME64DXmE/0rQIDUzVjkNOe/zvTGN8ulN5LsuuDCwQ9SOM1PhHn+8j/hFOMqceBkHLejMSmn4PhMH61C8MUk8+2BY4ZdgWpJNpbPhs0EVfFcq1tcUDU/2FklI2HjIMlQWeQYs7z/SjsGabs1yfHXnvX+f3XLZ0YY3hq1R+GfE/Mcet3zv669kS89MgG70SzPyyXKrB8rNTDAM4u8VZIn/3EjhF/57/kWWk/7unRpWfJBlCN93uZ2J+qgnPLvhM4gfkct5oHtaF+1Ee5X9yXb9JZ0+ce+vvsQy1ghT995rqgvt+J3z9rncpgPk1ziZ15grl0g3bWekMNJsmaMx/HzhB+YRhk8hE0PP/sdglZ11jk3k+4G8upE+1t3pJFyHhKM86p8jZbq1ExeI7WqvIBQPaTX5CIBCJgAP/VHRhurf9YM+NNU6eTmMWvGW8wTJcM+TnYb7Bprp8uwsffHFV+loRycMMlWBxM9/+XNA3jCWOKn6WrDkKN5o/BG/HMk7Su9eX6d/7w/+81SsXqRvv/+YNtNP6c3rVwnOkb7++b8i9DEdnnuK2umf/+Nfp6f7J/qhKp1kk64W8gSguLzokkhnpVe5TCKr0+4JHXA7XUBMSq1Jap54lk4vtdtXAaxn80FSI93//n/8O/xUUxoABDDbBnCpMl3yZ5t1Rkf45Y8gd4DV9x8+0mHP06vLdvoxBOj0tA7IpIzhLu3qoShkB1i6ePPj1Dq7TEOAs6qaG/UugGKRzi9hmRCGKcS1xu1qVQKguam5DtmB4AEQB49PAAlB6TR9+PiU+rhz5NdDNN++vUqd416MwlsmXEK1SQ8w+10aQ34/ffge4EDaBatb1XuPAVaAiuI6NcrNtJs3CIvuHcLpzMH15XXMODgbNAIkq22xwGc0m6Q5wMiZNYvlbDQJEOLyth+/+wtpBvK5H98BtO7JCwByCQJY7EbdfIRkS3rUQliprUNN+QVkqUwZGpDurssjOydpNaVsVtV4BYsBED1AHtxbsCO+zmi5V0QC6iGiZ5AF96GoKdLlbi7DqwGQrD8NwI3KJ95cvUnDwTY9Dm4QF6QLsxW8zuV77969i1mK8eI+VZ6r2CO7KC/PpNGxjbMzNXxdUGXW6fb2Pi13m1RvUY5f2gAlACzg27Ni3ENpO9blnYdlunfDuq3yhibg3z2Fi9kOkAvoAvTNVlOA6pQ40Ebw55Bfhfqlxj8H0y4vz9Pp1WnMwhz3jiHeAuNV2hFms1qLPRyq2z4uVwFu5B1pmgKmPZPoGTI9XQ1IZ4U0lQlbTW5ziEwxlmMeUXdd7umyps3LDFmR7iEgdeqMhYMvpI/8rdVXxHGelqkOkJ9DFCA7rSv6fUmeh6820khlLDQgseyW+uUeOQc+SqUGpHBMLlinB6lN/M4vLiH330PkxqlJmooQT886W1LXTpt5drvTUYGAgzPrpCY624ubh68hSkPi6blTxxDKebr59DXlpxoDBi7R8zDTE5cCrgDXZZXmHEGQSmnwMEo3fdoZ6uX15etUWEHAKMflUjc9IOvOyVF6Gt0AsJfpXI2hNeLBvU1lCf9NVxcCOhg8pg8fbpIaHmPrCW1ChbbWc5TmpFvSaC7W+F0vIR/P63QsuHfGV7K3dYXBEWWG8kD4j7cuYd6kVrsaMxxTSLvHVhwVANhXyIA/FQU9QU4a1ItqY5fuqf+xT4q2xdbbJcFXZyeEkSBGx5SNGWUh79V6guBN1oO0foawUcE8hNcytnHQgPS9ueoRFunAI9Wqv3+4T48jl35W0hry5RJJz2tySe0WggNHiP7SVV4tBwpo1mxjX55LafSYB808W9BVFPbzzkC1qAsSRwefVCCy3ak0KQ+qdNrH6eKiiptx1Kkd8lkOxCAezJxS+5hSWe0h43bIukyZdGDxjHS6tJrQUpVyv4EAbraUQTowlVM8PCEj2gEPE4fBpkrjJHVqyn5N+S7R1zlDTVnFrxc1MT5+pPOrpdcXr4hrIWaqtjRooaQGwbrHa7sppouzc+zRtvUHoeLf/Z+ehzah7DXov5rNE/qFu3T/8E0eiHDfsMsryRPPWfSYlMfhij7kXTpu1rD3lP7Kf/THqfB3/+7ffvkn/+gfEGAGqCZEwJGBJ/nDsx5ksIcBmRh7FwSHvg9zGxEzxEyiGSIj+OE9X7zIo9bawCzuI98pcBrgjkJ78M+RRhugAGiGC2nAt/Df9+EhV9CteH+AElQY4mUhN7yDvQArgW+MHeY8HOCO/8ZHnw9+ZMv5fTbNIMonwaK+BnFSRvGH/QOCCfMQUr7d+xIgjP+QH/cBYsNW7ih8FgialgCVehkWcK87/TIdYbSPA997HHoIcu8XH+3rVkNeRip8gUEAR+8PjjXbp3kfaDbDN8SrR+E2/8Vj2AswG+74YE85mucCZt0akN4FWNdV2OFHP/mY3pxPuDFvfGFehncRijHwZYSvXcMTTIaI+M33+TfkhjvXokc+8ai7yDs+xkU/fOd1ID7xB+D1fYQcv/uIcu8jbQhhEMd9WYqZUszd9Ko1/VGc+qWdIF9a0H9+nVEIoI3hIU6Gk8PSAvb8xNM+zvzpRvlF/SFOsXmduyCI3Ll0JuxFerP7UKiBXf2JukEgQWL28YnyrtmecPr+c/hY069YOokfpjnkGm7DepYfbnwf8Se8IDE08DGjhf3stw5y+BFLzLXuFXU3/I1Y0l7oXnO/9A9Lh2cEaJg5jRn066d/ehFW9nGLtBAP42/Jys/xhhC90dR04XfElRC0g0wy3TOm4cCo8cG+7U/c88lRjvCei3aCdGmUHRIcfsXFS/0IOUd5y5uv1TwUByfiiZttPb8iPOMyHO8ir+mMwjTKGT5hJ/4i2+IrRvhc5z6feV6OS0WMfSbWohc1bLl5X+KxW9MBkLrD4JD29NP0x/5Selail9p1AD8gT9XNLr+OZYG8O+t108X1a+y6Bn8Vy+GW8xIdpzMH41TcDAG1EIf+OmaVjuho9M/ZiOvLY8L1lPvTVKNzrFbXdJvuHeP+aJO2y1maTFbpX//pOP2bf/k1gMO9VHR+hOWSHLVtqQHu6robSoMWm0WAXs8pumg306sTAFJtlOA1kLgGQBXwSSpdZrLdFdMvfvYJN9NI125bj0Noh2PPEZqmk5MuhJEOnI4YrEHcisSnADCopq++cg9HI4iLs1pFwNzxeQuw/pr8bQP4nTU6ipF7l3t5CKjLrVaE5TImVY57FpOdsufy9EH10/l9KsFYPA5gCklxGaMzCh4sa38pwa0BNl3y2G47I3WUxrOHfL4JgL7/NKDcPAK8+4DFR4gGLFSyDPGpvzjSKuE1/eX0QPi3ACpP2XfpzvXVFe/asXxIFeePY8gZ4EAlTBaKtjOFANt6mXLyPAtSYN/8XNzETJjFbrsiXwFVArMa5NX9TzOI1HgwTZPBhM6XfOmU0vX5afr9L/59ZPeSbvs35CNxhFy7D8dlNW6uny5XaSCwA6Q2IczOqAwAM5v1hPABQXPlgaj5sw6cxcHKxwDEPm62yaR3AeyqLC6keap32uRzBRBLPNIC8wJEZpjmlH9VdVvtrDduIh+psABQpPZIZ1msM9eQdGeSHJ13358z8aoSvzw7xq4avZbUdOAmJKIOuLW+zRaUgTLAmny3demSjrPOcfru5jGpYjsPKJCI8gYg24hlbqB14lCgLL7EUq1Xry5iPOTpcUybDoil4nsGj+3Qx9tvKP8FwuwFWBxShgoAO/dybag3zkCq4VOlE2UVHkBmXM7mHlLLjuYunatCZMVQnitkfV0tPJ/oq9gjo6KERt1R/fI+fkSAOAPTqTMtx4Eg4OTxVLXg5URNwK9NkPAi9fIFWTUh72/O3iB79+K5VOo4lqROZkP8dADwKN3efYgZwSr1Wo2PY7VQIktnrp35ECs/jT6lmxuXLdpOVdPVJaCWuJ2eXlD/2unj3XuazkX6grbohPZEIvvx9haCMUzD5SdIhXu5Cum4o8pt2hiJMqRd7c398R3gd045IL1VyU2Zd5AC/kaDQRq4nxMS6IHpKt1xIMol4xTPaOvrljX3+kF0XIEQY642uesKhLdDOmuQIdti5B9t65p2yVmeSpShOnXmqd8HkD+l/uiBj202eICyIJbYrdWOp7KJ3K7bji6oC+5zrDTKqU1bpers+cg2VgUfytGBD4+SID1E0nP+pm6Io01fO4O1WhLfHeR2FX2TSxXtokq0c23q6WoCmT1Sm6XLaTfEmSRBXDZr2nAyK/dFYg414rmXK6Xe8XEsr3Q5onRT5TTjKWSI8lmpP1N2ISVP2zTob1LvrJrqLbVXdtMrz5WaPKfb2zvaH8u0dcglpPYJ7rV0T5UzRtTtZVawc0S74R7BLW3mER/rXLXcIQ8r5I19GO1ri7axTj3bUs8o42vKwIrPjPRkDd+qJ2+kL9/8JM5KVNuhB3R7BpdltVIvxt62rQMTlSrEk3JA36C2xMkKO+SF59a5Z2q5vovJJKvIeDygza6l//w/+Rup8Pf/p7/98i/+yT+M6bMoLUgy72OghGCZ9iGM1aLnb4A66xnlxyYuwB0FIWADboPw0MhxEx10gA+lj6PAFD5nx+ExXgoPwr8yDYQV1bIZamUpAAEaDHgPpPx1Jiob8UVjqePPXvKJe77i1f4TsykY5tFv7i1NmPt0sK+f+9v8vTczjTHyf7Cge9PqY1jIbnIqsmvNDpd2w6Vemg7T5H3+ikvwqYcB6LiwFe9yPPmEeSZYAZSwHvs4rIgRL8IIfzHzmU92gpmP3BteSNyw/A0zrSoP3vnLc1z7+/BDx/5oYocRYehWiWb3vs2zhoZ38AV7lqN4DAc57jiO2aCwo/n+DncHs+zF5xhjBX+5fiBRWQ4++z4AYniV42dDFv4RjuUmymj2KMLQP4NVnrrNe5Ast/EffvoVxB8DgXKEZV4YJ92FzHzWnh8bT+1oEl/7ey495fJZO44GeUlSVBubw6Gc8cnpyB8lEmlCrqbDchgvuAw732bLkRZIRmiW2meDn0NY+hbxIAw7NsP+XJ8Nw/r1Of8iZB3xmGWHxLG398tXYW8fP+W7N8plN78Lz5WR5od47GUWF+b6G3YPfuFJtvGDLHP43pqnwuQj28yom+GvecFfkD/DDKuaGQXLm/Lz3Q/pDT/DU8O1QzN+eW+WI3bORgU5jGhneeizo5UvjXNIBA33bhHh5uQShuFT5s2LXqeVLi8v6Fg9e2gMMPSAVhp37JrHobWMzldfJU7WCWdanXFUhsu1y908kynLrQozUcVx7J+goy+ADB8AX+Ox55qQ//hXoB1XHJZ700+MIm0u/XEG01Tk/ETG2I+L+IZ9AKcrCZx5Ouk1AGtVOhs68Rp+YE2Q1W21AGwqRnDfxJI2+jmWxpQA2+/eniKmRnq4n6SL40K6uHL5TAUgvYmllefnFcCNoGydunVPyu+kb7/fpn/+T38eaqMDENChOqKrOm5lYyfrct2z8w6dciu0xKn6twF4O+2+pNevusC9Izq9fro87qbzk0tARDG0Wa0XL+kXv3yf/vRXX9M3bWJph6fdg1MgSW8AIdTDDSAPdOl+BvcGSH4uz5vpJz/5g/T63Y8DCDuybL6pnrlWB5zNt6k/GJKHL+nNF68gWRJp86Sevnv/HrsAYgCYS8ccjJxC2iYQqF1xl77/bhLy9cyb1bKY1AZ1dqKmPmeUV3Eyf60N0EP2l1cnAdpqRw3iuUtPs0Eq7iCvdPA1wImrRtxzsFwP0/lxK7mef75RPTNkAsDkwZs1yrKg+/FxSD6NkGWV/AR04E+32YZ0Qp4aAM3tMm12Y8h+ifLKPYDMEXmBvgcGW1+eC820GL+kzcxzbQrpjcs3AdSe6eSSqbV75I5WpKWZTpvd1G5WY7ayBPhUSUUZglYnPqEpE9/7Y/cp9JEpIHIL0SLsVs2zzDrpgXQl8szzWEKdOpBNIgEnANR0AMpn6f5ukN5/8qydWXr77l3U/WJhEsR2CghTW5wbGNsQG5dH1im7D/f9tAYk1WuQBspV/xFyQBo31GNJ4OhpDSHcpV7vhDLcgWCAk8Ei0TVQcWdTlZLhpkWcd7X09NCnnG7jMNUSDZJ7XzwkmUKIA4h76SUOHXaZmgcSO0tL0QBsep4UebmepcuTXoQBYwUgqmIcuYOD3NNkk+TZZGphrAGWZ1Sgx8kk3Xx8T3gOGlNWXDZIDVUzXatxjF+0JUXAIuXhGHJZoyzd9u8hfZBm/D6FZKhMYU7hOybeLod2xL/TajrmkgoQkPPzN9H2DCaSFJWJLLHTTNOhZ295tlA7lsi5/FX11e6LLEB+VNM9ng9odQDD5JfHKMz51AG/P/7i9yE583Q/+AQwrqTzs2vKNUCa+jocDyG9/dhX1ibOH26/TRPKh4cBX5++AzQjh+2Y3y1kFeBP2aaZwB2kC8JCa0kr4DJdz9Mapyl11ZnmFm3IgHSMKbMF2qpr6lqjfkr5L6aTzkVabtfUofeA/odUKO1iFt7ZCwd1N+YnpNplhhcXV5RNyYraR3sQg2ZaTxep+Fwlvz27irykDLl8bjEfpfFqRD48I+VSEESXg1XJQ8+EGkU9VLucBHiUBk9DSLTLPNep1VOVeDudNLqUtXU6wg0FNPZZqZHwCBk3nRGj1ZtQpqiq6e31W+SOneETeT5JJ+SNpKg/os9ZwgKRr9hMRSEeuOug3suO9or6THWk/aD0UJbz8QKSsir1WvlB1MfbqN+eK/aMTOwvi7TJ7dDG6cyU2l8ts2IaD8h2/2VWWd5o1SigDlyk1KY990gONRa6h1VLc8pPjfbVMwUduHEGVLLawNmYijanDXPgrtGEoFJWYwCAPJF8u3y5P+kTmUbqUFfLBQ9rlzyq7n9K3ZKLVGKwQq15NeyddK4Ir0ZcIVdgnTLxcVaqWjpOaqHcUG7KtOlPw34abPSjiqwllJ55Rp/VI58hZO55PTt/l15f/TQV/t7f/Vsv/+wf/QkJq5ApNlSkHn8dhxA0qMTBX+KTAQUBO9pmxxy9qld0yNQq7MXMgnOSvFTAWoulRIJrwYjeceFdACVBjU95GQ8M346cZzv6w8j0AcAFuNIDzAKACFa5CYAcoOUAKLkQRDT63mLHd46oBFHRM/3h15FYfc3JMVbOFOhKAxPtxzANQxCGXRpSl8roLoAjYXnFrAa/MVJ+MMOOt5/N9AO/lGX2N6wFqDpE3vTqr2nVSgbGhpWtKJ+IPjaUUYChHHL4oxufDuDYMLLXGQgpvJxWJe/H5xBA/vhlmBZC8w7H/hmPeM+v4cTMEc+RRkMkjpE2/7SjV/srx4UwkJ/vDS/iZDhhF3M9xcz78M48M3+1aBw0VoYSaBoFR28sA15RPvHHfDaPI84CZsJxpsjO1feWRb33K57JM59d3qQczF5TlEmucc3+RYS8/NkLWTtGJ+LqH5EwPof9NfGKm4gyX95nD/Rav0McPoV/xt33liPjENbDVpbl5/K3vxygUCZbOl9NHVG1Tv1QbzTN8lU+gt185WfNo/ph+UBCchkmTOOSpwPjinTEx3teGQSfqHuAgihF4V+uP/rhcwwYRCBKN1/mb06/nmWzCB5zzfIeOH05yIzL8qNpyAjLpi/yWbeRiPAriFC+ifxRAkZYUfic46dR9jdG2rArgTBe8Y5fs7ygLCLvs3muh/QJsIGjztu0LrbTFiD8vJ7sy4Kjv3ZCjla7aX2VVENdRj6942a6enUahGfw2AeQEV4ERh02/3BvyHtB8MEvkYoJIM31epsGP4/gLpcSJno9AUOhij8QJDPUD/5YL4qNhqmg4yFuonQ78mojyEIkAhnGkkCIm4+WWQFluw2wpH9q1+mQp56rkzsPy1Kj6fr2ImCgDHDIZcOcBxOkGYTq7atOOoF8PDyM6QOWobHLDdTNVgdw1iAZ6zSlxy8DctbIxpmhP/vzWfq//s/fRDhxODL9UI14VtU6hZwdUFNzm0tNur1W+urL41Bn3G5sARpN0tRMTxC09+9vceeo81H64uoqnb1+C+iYpae7x/Td90/ptx8eARCA2XM3ANfozJGHswmQ2+XMfVAqkfC8oF0a9yfp/FJ1xFcBnKqQPQfzLJeCSouEy1okMA+Pk9js3gX0XV2eQdA8x4tOXDXUm0L61W9+ln7x5/9vuro+ScfnV4C0Qrq/gZSWaZfWlLQtoGb5kjrHFfLYEXCAyMsyPT0NkmvxJWEuBeq1G2lbrKXT02sAJ331To1WcwjAAD9WgELbsgXgnAJDBLcQIPcfuUy702ghlxoyX8feOc/QeXV+mkpbwESxmohGyNp9MNs57grkd01lKhXA3jSpEr7sVAllzqWe9WIPItdOk80sHVXX4IFZapNnleppGo4mqVbyjBmVKjwDgFuh4KQH6HyARNWQpbMFy7lnVa3T/ewp9QGiLUBUr3WSzrpdgOE6PQCgbrHfKtXSq95FeqG/VT34KXLerMtpuvAQ66P0q68/APCcTcl7GlThHmrOAUTujaqCS7on+Tyt1Y60uaxRzW/gETW9NRrF1Kl30miJGXIvQGJmoxAh7p3BqaS3b84gGifp9u4hff2rO0A2QBtUXAPpVahPdcBwC85kdXKJlRq9di8zAGQ5NeuAM+TsbF6nW03zEWX1w1MqUq5bPdxTjsoV9wyNqJFH6fzqLf4UsTcmb9xHu0vFbd57Fgd5kyd16xNEYApZu3u4xe4AbEN+NU7T0Ro5dnhHm/Tt+28gOmodRGakXW2I09GSurtKL6tCahxDrrqe1yXITrH/o1ntUq0L6UfXP6HOdiEXN+nT46f0/c1vKHeAcMpJycNN654FVKKubMmTE9qLE+pVEzL7FCP41hX3+XSbrZgRXtH/1slLtdi9ulCZSSFdnL2KmZXp9I62pZHuH0eUt8cg4TRL5EE5Zo1c8uWMgm1PodaKcmKZd0+X6vk/3b9Pa+Rdhky2PAAXtjuaQUrGlMUgA9Rx2uDNXALuAKV15Tm9unoF2TgP7YWPj7e04ZKqFiD5GABfTJ9uvoGIZ3Xt27UERUUntKnE5eS6QXvRToX1S/JYh6cB+UdFck+Ux/bUIUInkFPPKtqtnD1R4+EqHZWXmYgUOzT1xGO1gqyeUY4atNMUOkDqijZbOVdp93UzI622lzFQRj46A6+GyTVt7HA0wq77mY5pPz0nr58e+gvarRb5uki/vZlAAByocU/Yjnw7gtw4GgARbLbTauYMFXIuVHjv3p88qBYYnrbENtmDvWO2Gnbg7JQDHdYNB4ka1GfjIh4bDh+jHe31KDe0i1Yi1a47a1ksb2kTPfOvRv1V66X7MAvkPW1KNRPXssuFqYvWSfVauBZjOYGM0oe6XFc14vaJ3d41/jyT73dR/wrEdU1dKdCGqBm1QB57BAVNdSjUsU12z9rZ8Snl9BXdZIt2QpwjCbun/nViZnkIYXc/Vof640xZX62k2xn9CqQVIm++jimv9fab9O6LN+nq+Eep+N/8jb/+N3/z9S/o3Oh0EZ5TZMIFgZGjLnmWA3kTKUGWwUbHb8fuDZ8A+4ANRwcs6LQe9s+4t5Om4RUTaDVAU3YnDrTBCAP9J7MEfzLiAEAUnlh6FMAAO+FeACP4y0BVh8Yt/wJEnFsNd5Ib46k/+4/P2qTQ6iaDJj6kSewS96ZRIIT9AGrx0Xed8605cYqlU+GnF473l/EOwLWP78EsgLHGBhyGgvIfAKUFzfC0Gxd+721m/yK+ewMu4xqkQhnoxLgf/riPuEUafOe9fmfZh1zsC7nTnb/6rTsthC3t82jjrQw1yzI5+JLtKCvDpLhGVDSPeHkZJ2QrYLVsBMiNMPb+HXziSzeG54PPfvQr+3mwF9+IylEQX+iAsM0z88D44s+BIBlCkOMov0BJKrijdZIOG+8cVp5C18zLtBhYpDMEbiwx38c7zLn3Mcw+24ib+NLctBqPgyKJwwzQoczl1FvOIoFcWZaSl88ED/8iHG59dygtfmuWw8j+2sgFaYuygp86VKBazM7i3vhHMY4XhwvZ4DbkxJuIW7zO6eU/7ByuWLJiXCMt1hdd5aUaQai59MP/kBF2fJ+JbfiQ7Rz81g9+Q5V/vMI/XljusryzXP5/cY5wHZThNjv6Ibwoiwe55nCUXc5/Z/s8z0finX2M94TtZuVMkAwzv6O7oCmTkOaPKfEXS8nhTw92jeUFBu6QE+Y2vLaZyxnEBWDykx+9Tk1A4f1DP318/z5N6PDcbCvAjMNdLRs6x22QMOJVpJNQPfKRBxJWaczrAMCk5jU1atGJlyVCdGqQk2KlRQdUT5VGE7sA26Mm8SnSGeM/HYeajVRwcVR01sFfCVaWWQkwVqu7EbsH6OrGkqIi8lExx9NIYCPgBHwA8D3jar3CZzpel1g5ujuf08ESedW/LtfFdP8EABpM0mSyADSTByU6thfAQA33kMSH/hg5A0zp+GfrG0BJOf32t8uYaYuzBAt5rb2dsucTqYa52ain49Man0o6OW5F3p5dldPFtUtEHPWukPZ6kLFai18A1ts3bwE3l+nDx1HaHm3SPR3wdjWC0FUDmDVqyE9SBv1rgxc6AIDxTE1zdObuIaKjPO8B0iwL2Dk7vwQIEzb9y5IO1hkm9+q5Sf/x8QYQOIQcjNP93QdAzlOMnhaoky/KfzNNrW4vnVxeQ4jq5GkpNdov6ey0m457V1GHjzxM1v1WahhbD9LHx/cAY5WAQJYBAp60f/2FHX89DR8gFp9u09hN5Go9hEQ5QzECTLu/YweQ2B0tAjRYtCqScMrOzc0QYoAdQKKHp6qQwZbTc4Vilmc7BditkCXEEPBWU/thsUG5aKcuJMilT+5PEvhM1kOgxxhAXE+dGmB4A+mZkO+LB/yYxai6+eRZTR6oKeH1jJ3JeJwe+4/IEYLe7lDPwBrPlVSFEDpS/AgZXM8X6aR5GnXAWVnP4XJli3sbrq/OcEtbJ5FodinltdSjbrUhAdUG5TZRJsj/i/M3UebhjKlD2TmCVA0hjkXKvsskHamuQDg7QZg3AECXDS6SWhedXVRF/WN/GSPvnl1ULO8AUoso3xdXAEbKp+PFglv3XbilaDQjrygfxQrkibo3GC3Sp6dFmgKQVeTyAMieLNRI95y6x7SXED7bjflknjwXTbhYLrln5h4QPI9ZOAcRShXqHeVCIutH4OqyI9XLj8j3ZqORXkP0VxCJh4dhGs9noUrbZWibLWVjMotZRM8eEvi6FJYWho97QMbUhRoksQ7Y9IDvBfXZQYwyfo8dngkMWKXfdN/ZEADsYb4vEBqXF1p+RoN+tAHOPnmILyUkuUfvBQE5SzIeQahWg/TUvyc+S0gZxAGmuYAwtlu91IG02fesaC9nwVzJVeKjAp2YXatW0/GxKviJM+2VWlLX5Iszn9P5A8RwQzkvBpFSAYMDI7ajnl3n0jpnhceUP2dgTH+vrRbELu2o+3aWlNt+DByM5xAU6wzt+Tnk9O15N93c3sWRDbYDr3qd9KOTE8pMKU2fVXlOmVgv08//7C5m/FzaLFErUMaOqpSzjkqO3HMzpEy47w7Z0OyWYhkmZbCwSHPqyWw1SSNnPOgX5qspeVsj/CvCPIK8PiATjwNwMELlE4sgwaojd2LDM59WlAcsxHvN2q0zypHaHefI3mW6KR137TvoL+meyaJENY5BLM+/a7ddxpxVsuuvSkmW9FuFoocem8Ml3ru3c0MdQV4z5L2zjfAwW9owSLhlegFhdd/c9fVlqti/2P+QR+vndSo3m3TLnkFondqk6wtnGSl/qpOf2R81qbOnlLE1+TFLg/GCPqFMW0B5g1T2epepAclZ0t94vImHSZNVxPGYPKTqEA7VOTWJk0pzSvSPDiIvydNak7ST4A8f5vQ/+IfbTruC40365ttv6Jdn0a+pMl0V7O5ZdWZbrZYugdWPKuy3FKS3RXtQpw48Ue4f0uXFu1T4n//+33755//kHzqcHQ2kHXmAHTJKLXOCP/JHXBO4QZAS2NKLX+99DOwS9xkkCkY8eCxGfUFtAjzxnoAoLme2/OfjjeBDEmeW+X8YxfcrwKK3hhFXtmMV9spucO9DoDTujFDgKP2Ob9xH7OJv/zLCjUfiFUA8LgGVjrLbnDbTxZt41gc71/xenxy/9v8AwEy3z+Fv+GMMeK8ZX8otyAYfZaWbvS+8p+Hyh49WshuB4P4iEmGep9RyJkT4xslfrGAHJ9wqJcMW2Pus3RwXL+345G/k1T5g0ymJ9p154SWQ1T3SCZkbh4icv8q/mO3v/3nvM3aVgXb2ZrrHt3iWROhrlpvPytPOJTsQUGa/sp+WEfMp4qZlrpxW84ywDnEW0IecKMOBtPdhSeolNphHWdRj/cAv4xlkguecx77fh6GcuQ1CyF821UjAjIRxH8oejBP/sX8o/FLu+Iv54V3ey8TtIX5BhCKCe3/9Rk6Rdvz3vU73eR1x95n3Hj0Q5S3SrStz2xSYHt1oKvAXSGOgmSbWL22bb2HHNEhiCMvoeGEe8bbzwoqDIXZY4Um4047/yFoA7BvidpCV8Tbteqh5uOPSWXzT5sQABu/CD0yVl3ef2wJKh2nLgYWFSPfeK4pfBoKHS2su44j8C3eGj6FOwsx0ZrtxGddwvk+0AyxRpnMZiyISFVD3eoMBbqrdq1QS3EmEaMxfXObjCLbLjiKcAo2tKrhbNLbDOJPpGbAbM8nGMQK1jTOte9nFt+WmmgoQtKNS1kLl7LXLDlR1LYFVrsbFhDhjk+XrmTSAPWXDs3/m1w6QpwrvIuA72hjCd1T98vwsfXn9Jr1+fU3HvwNwjNMC4PPwOEoPt98TM2dSFgEiPcMnyB5kwiUbdQBAFYAb8S7Y0ZBLCMozr7zsfFx8cHnheU8A2C2AqFpMrbZA2GUeK5L+kgYDQMKdannrqX3cMYvSZlVIqznAcrqOciCYc/TTOmN9qtWf09sv6umnf3gGmHCZN242xVgW0ukBBlZ0dkXkRtmaTiFy1VIsq/r48RYwdhQzSrtnCCcA9oj0uCF+Cx0oCDqGbk5e0Vnu6Lua6fisl754fZU6XclUJS/DqVfwnzyCIAm6VfnsQagbAEN/uIplNNeXpxAf92tNqZ+k6qUEaD4GFJTSoA8xWj6mJsxt+PCUfvPLT4C8Z8DEDHK9Sl/+4WXEewpBsj26fneZxpBSVYSvl+TKhLwgLAln1F8KX62tymUPriWfKSPDlQeQImLIvHXBWQVHzlWEIFhcTVaQyRbhtgENdaTuMrtlKpNXpfIJAGYEwN9BggHwAqnVOFCXs4Dboy3lZGbpSj0Ie/XoDKAF2AXMTZZPFF/eUVYdiW+32pQLSNIWeVHvHgaDdD++B9AdpcvucTpvn6fZcpO+f/gE6XP5jWccVdJx4yTa1BIEaLFch2zOTyFGZ9dpTPpt41Tg4MxrBYA9gKiUiIPlqNYSED6n4XwEfJfAzNMpgLnbIl0A6btbwqKsFOtgkx3xepGEQ4BGszifbPiIPOu1WJK49Kwn6vfxeZ160sVeM/X7Y8qMaqhVe5wAkU3qKnkPYHUgaz3ZpbdXzdRAlmXC3CL3ab+P7JTxLp15mGxHFeA9gOAsgOjzrkL+Talv01Su8b7tvo4QOVK2fkMU2w4erEIug0f3hrxALj3Et0ZcRmC3Wbq6fIt8SjED/OH9+1SpqPEOoAoIvLjy0OoNgLIe/bRE9PF+BBEqp2PCKwNe1wiiCwAvunSp1qR5BnHTju0glYUKBGMB4B8vke+CwvWcGpShAnW7XgRUDpfp4rJHvaqmNTJz5mg8GgR5DiUPmynloRszhA46nTZ76aR9RdxceudMRlvqlR4HT7GMU/XazgQ4w+5KJrWa8hBL9sqQFAnfZKW2ONs9KZx50Yo4q4Cl1gC004fkfUlUQerJaPIAuYdc0j7YsNumOhs6w4+HgQCa+k2ZcqneSbeePt320/tPkKvZOpVo0764bKW3r9vpz7+BFNXtK1P67ttFtAXXX9B+0TZOkc+Seua7WtelbvXUoO0tAsantAeUtuT5Wl3Ih/tUa81GLE1Ti6Pl1tnxMvXWs7XsdgYecWALRdvqsmQ1PzpbYv/h0laX81lKVN3tgNdmpYZDz7qaxGx3t0e94Nkz+caQrKehmiqpvWvardURZML9jFWIiwpISpBTyBk+OmvpGWpl+rSReyYJy1UMzj7aQ5cqxIW8nVHuxQwuDxTzOCvfgrRUKqSNsoBooq2QELvUU+Ugs/kUueWloVdXED5I5RgZqF337OI0VelfVNLjwgmXFaogpEK57VGP3fPp7O9qPaUe3FFPV5RbNRBO7Q7TOfWxWjlN9eMW/i/Th+++o+wt0/0t8p1Tmyi3DhicX5/RVkEc6RtakLMXCGYcCUD+j5DP6VUvnXXVzupABP0DfWecw7brp/vBY+p1ztN/+V/8t6nw9/7H//7ln/6jP4mRx7iIxcvWxpIPMlP7hyAuQBHPmFr2AlxohNT4xQ0CloGHF/7ZufNO8hBmlIYAJGY99xYOK4QVWZAWfuNxfHwkcMPxVQ4rfM0GvIilV5jbqfrJYWQArR/GxDjkZVXxljB9Zxzys4HGDNnBRPv4EUvDDEcrRhQ3CjLCJo0CWO166dKOLOLmcxhgso+7oYUZz/pCiFrg93AZZnad06/RPj1hizfE4RBCninYXxGH7CZIr+58j3EQQK5MzLj4Me3xhLuchjA2Yp/vI0RugvT5kCOEmenIcs1p0dzfbC+s8jHOhn3IE8PUY+URLiIOmaxEfAgnYqU148zvQUakgs9nhxjlGY7IQ9znvAdcRpnKLnI68DP8871xCWd0VM6SWm78z2XHK2Z9NMGTSDuOLUdBYDTwLflumvOzIRqvfRpDUJZlY2nclH8GfD4EUcY87Ah8yCfjbzw1N90CvvBGW/v8l7Car+Fn1K0cF63lg3B9EFwbZn5v9GJWLsqpfmUCto92XP5EjKxD/ka4Wla+UdJNgL7lfNLaXo7mVY6LVrJ8/DMf9Cbqn2AbTyNf97KJPz3eh2WY+u1Nlrck07TkUr+PVEQ25zfPvAsyrxnhxAwpViIee8sxi8c7/cn5K5HI8fWykzuk3ztjmQPE1He685nwYvBIOyGnsBTf7ndp9E4gBQAdwtqunKmhndSLir4Thw3wfJVnIFzCICKKPNJSXI52VfGjm0rVBh2TgIXulfzcbNe8daSPDhGw8uyyMYiAgavu2MNJXc5nBqtdTBIc54l4H6TJmZRazE6pVSmWRwOOqqTP/TZXF+fppAeg2mwBKfV0enFGp0oHvRoB4rbp228eAFffp/l8AEhc8MHP6ECfo5MR0Di6GPmF7B2Q2AJmHHRTw5VLQlS80AYodyGR7jdp8HHmzHykb6YepvThdg4JOgLwzQAyLiXE/nEzvf7ylJBKaT4gTW4YIWi1l6nq+g9/+mX64//qP0s3D4v0r/7036bFSz9GCbvI791X52Shar9ValAhPMDtjjJAp+kSjgYgfw14HozmuCGfS3TsNc9jgQzhpFLaBgg7v7qOfRh21tvVSyw9qjUAwkPkQVko4ZcqvFVcIWgXCN3ePxEeAAKSJaHqD+5iSU+JwgSWgHi5UR+AB1G7fVTt/Id0SV7Mx89pvFyln//yV3T2v0x/8Efn6ez8JwBJQNNoknpnzZhdUDGBS4WGj6qZ26WTE4ACslYr1lFdlcuSzxXAhXQBesu0Jy/bI8rfc3oCpHruj5rg4FepCekuFGqAjgRZBdSfdSAPxg/iTi53PGATkKt/zsa9FFZptp6kCcTBouQyvHpLldPuYwMsEVan0k1tQPDH/sf03eO3lBFkllQj7mj5DJlviReAqgEBGD+m8+YpcazFGSyXZxdpRVl+wO0OsOReiReI2wvEX41czXo39oKVqhvyakJZAVABsl32qXauFmBz0J+lWX8bSxVVMfbm1au03lbSN++/hZCsMXcEfJVub4f4Cbm/9iymImEhh6FtrMubIJ+Q2IfbUfry4hpyv4hZnhqyUbW4ap6//eY3lA9HwQFiR710fHmcasfl9HQ3TLcf76KclCAo7gN78/aLmCkcQSRc4iqJPSK+QHoAdIP0I7tOjzJVSb/52W8gL6pThtgCFLcbFU5sKMvUfdobiZhkMeodsmlVBLjN1AZgbmhnno/Gqderptv3AsEyALicvvsE2LsfBPlyGeNkStmFkDiTuwGAPhMXlWzMp8t0c39LGU3p1aszQLRqos94BswDVp+Ro9rKZrO7GDQoQbqvL69iidVsMko1CFQLwvWyUZvhhDatkqrUP/cWfXh6Sq+v3gThtXxdXbyKw8Bv7z+m666zDseUsWq6w57qoa/OL1KDeiLRmy0hKoBrtQreQ7Jd8umMuW3ueDQE/I6Rj9o5lxC1+5hVvMB/Sn+aLcbUx0Laks4CZdl9OxPaDwnX26u31CkI42xJuzhPH2KWyMGqchCZC4iPy4inM1o86pr7ByXZV8itCmF5nHuswDo9Pa3IC5XmlGluIEY00c58eNbVbFEgrgiUNt9ZM9tDl7+pcbNbK0Wbap2+v53QJp+nS8iZilVc4qgyFERCWeggW+pmvZI+3H8ITZfi7Fh62qqSNvob6mOzTfklfp2ag1A7yvgkqcLcZcXtKoQSAqC6cfcSPXhcBQSh/7CmTq7S9asTymsz3d2oyXDNR+xgP5r7RpUBlYivqueVT5whBaGOgU/7Sv7s4h2ktnuruGoAgifxUQOegwoOrNVqziRxTzzb7VP6hnIQTZemu1fv8WkEkS/FbNx6V6OcSKzo344gfeMHyu6aNrlFXXZG2TPm6C8oh1UHgeg3qrT1Dia6xPHRJfLUHWcVT16fE1Yjvf/mO/LfsxEhfMTBFS+9zjGErZr6T5jT11yeQibbtIFbZ7Dcp1hOTQjtae9L2rij9PT4Wwj/Q1rHgGQ7/cU/+KsQqL/z3738s//tT6gUFRo6u8gMSAQoahwRXAahoPMNMz57LBPX78KRkoCFgFyP6yX8EHLbMQoELfjaNYzsJv/ku+zGtzHqzb3WPwMi/oRDgmK9j0M4+Qtgqz2+HO0j36OT1tMgfZjpf4BU00UuGw/jZjwz+IyA98BRM93pj2YWI/6ItAA7/MKNgDeD4OwuwKKX8fN572fsT+DBR+Pq5wCQvTSPbwVqfPbuRHGm0LQqB9NkevNlPCgF++cgQ/v7CDdu83MmVtz7wrRGHviWP/OL9MbMkn5gLfvjvaBLeQEMI905rX4Zf+1pZpk5pCby9eBP9iynR4c5WIITpFvhzDcNiZP+my9GUTuSosgr3+X8NTRTGR6GX7nyepmXBud1IJJBVMKVsZIQ+87R4jwgoBfmhZdOAyybNz7xH2H6Ij/GTSZ9usk5/jlR/GbytXewv+JRf5BzluH+L9IdrnJ8uY89WOYHD9F4EY6EP2Rt5JUF9vTTcqyMSEqA4HDGiwgvfMv+x12UdZ37jb+k0bS6XPd3tbxZJzJp5tewcewskHaNecyu6YNx0b/45opAsr9RF4mL0tGNJdgLY7+zVf6Mq/HyzyvMCdd6no2wQzif5Rly5874RfjaIz+0yuUdb7K/2M3eaHdvAXlqJ4d3+Gi2l+3n/MxXzp8czqHN0ixkoqcIvAzwK9Cxv7xUg6A9b5zFoPsCoG9WoHGnRsJv2sVKhfcAIsiQI6T1Ri+W5j2rPs44uwiGzikGmwjH9u/52cMUbXuRy2qGn/kME/e0RPxcurJdkS9uhlWVLmSM8FTJLLgtAEwmdIae//MM8NjiR4QEIFHzm221YDMv2XZ9uRud6WRbApdVnjVbeNaIG5XX0Q4pkmgXELxlVTLrUiGX87j8oYJfqlf2gMxniE+QO3oi7dYAAfMFnWB9m05PT9PDaJl+880NMgMACCYp/+6rUIGEdeL4pJ5q7XrqP27T+HGROgD1s+Ne+vJH56mPeH/99ffp/LgCeK6nXZGOuEqnvsaPGu4J+4WeuhhLR+jX1sTB2fEXZx5s6yBA5N2GwrpDhhXM3ANQrZzQwa8hjlP6Q1Xf9lITVPmyo5N9nNEkz1LnpA3oPU2qXn4BKPWnT6SnA9g5RwbmqWfzjEOmarfzjKg+xOAcwF4qNACic2RxFKDpJbXTJ4DL4PFTXkqzBfAdTanTLwDKR4q9S3xcUuaZPtM0ewCEAo6btVbsjxpNBsjbc7Egpsh5R9wXs5eYxZGwClglBBPApGSxA+jqnkPY673UKFF+adslvi/Uc0GT+em5VYvZmHgCGsmbJUBsvoSobCW41Afql3sf3LReIt9dqglnTK/OvkjFmEkZpJ1ayCAsxfQqvf/0gN8PkKcX8r+Rqs2jNN8CWCFvrzrd1GhfQjbHIK9tIqZpNV2kU+JQAlg1IPcCeEomaTxNn+4gpTv3BgHiIIf9hweIipq+TgDs52kymVMtJBASxC0AsgtBOEv3j/fUgz7hzoOQLAGQTkzvqLMdQJOaxzwodwnRA2dS10gb4LSNjG6eZmmxfEn/wes/Tn/w5R+lX9z8afq/f/svkJkHB6vqG2JKmTPN8w12J5msudSn0YRk1z00dBBttGdKrTermLFRtfVT3xm7Kmk7SdPFjPq8SD38BO8ixxVxO4m2pkBYG6Szpe65BPH6pAdAxxLvzp2pAFAvlpQNALIHl3o+mwfeuo/ucTiMrQ3um/vqyx+nu0/Ua5crEscd4XlQcwmycv8wAu+pXCOfx9Ruqg2wkgaLm9Sqn6cK7dxo8gE7zq5AKInbff8RPFgizsfp4vgyQLN7pS5OIYEQ05/9+ufRJhxRB2tt/ILsz6bWrRKglroGGHdpaL3di0GkOrIYPTxR5zz0doMMG6l56p4m+wOJOJlG2OKdI+Rx379DfqSt3MBviDEysI3s0k54np0a1dz3dmQzC4ifuWen0wxtiWrEdGZ9RZt0S1mfizOXlrUS7ZfIwhnYViz3/PTBM7w6kI1uaPX8za8hc/wJsh2gKFddrkieEXwF+cm28JawaGcMfHMU9WhNh90hj2DD0Yaen5+kH719k77/Hhl3nCmqxeLKRq2Y3t8+kHeD1EQY3dpZ6h2303xN/cCPGZ4/DfpZLvQHlXr2z3JTeKmQd+4b25Af1mvaqPEsVVu0CZAgVae7l0tNd6OJmkKLMQgyGCzT/adlJlD0ObYHamitU19t+FXIkwdmU8xU2Q+69E8z42DbcUQZ66iVsOZ5f87O5/3A7155Hh55NHQPl33plrb2hXzvgMdSGtyNIs0uqRxPpjG7OuyrydKl203kTN/Ke7UQOvvuLFa53kjnF9eUFerg9JE23kExB8DOUue4Q764DJF2lDI7I83tk9N0//EhDSBqDjCpOOek20zb6TJtiuWYkdrR7x0VySfaCM/+++lf+APIIAT67jvajWWajVzOjRvCap9dpJ/8FAL1D/7kf3n5s3/zr4IQWEAFDArHjiBAF79CjfiOHxtR7PBnoREIaex7l0156e5gKjYJu1rWVADAs2DWNzE6zydmSvznoy++NQ5+vGyAQpNeuPfPyzD4EF74hz8B07jVXn7vff4IPIxZOPbja+3aSIVFDbkCLZB2TLM7zfSDh7B4SMfBifH3IRIbVyh30E1+jPdIN+R7IIjZc/8Jy1vTt3eTxRFfEY5fep/tC6C5wVnkk+/5znt7XBKgfIy/l2nIlgSMsdcsHOiLfprXGmQ7BpFf/E7ARCbLLQwiHpJqr5x/3h381WmWW/7kSIc1vg5mETvNBN2+NDjFsH8fZJcHK6iO9foz2Y0I5vucz8Zbh4LwnG5BWxBoruwWM/1DYEGcNNB9RM97/MN9Lv/hjCub/2CgzPblT+N8F/d+jPPhirK2D8bGhddxZa/015/s1ku3/pmfOf28y0nJ1iNA640e+DkQBfzXjBvBjW9CGtyELdzpd87jbKZfB7Cu/PeO9nExUISyNwv5Yh7kjhvtZHvehIXsP5GJ5Ww4D6t4oNN8ZXcHT/Uz8hfDg7wjTnwMJ9K6v6JdiIC0t/cwgv7dZ58iRPJTf7Pxwc3vulMOP5Qjr/27g3/6Hfb3FrQYt/qdf8OIjtqlcRZPO0SXtzn6l2czvcwLOxWXMeMWwqOKXIHHfLUDFGcNW9RawpWU6Id/5KudEv5FOLjTzD1RJYCaM1TKRDXULttR5s52eiYLJSEIrADFzba6lxADeQmLzkH/MZPwKSvXdjt6al6oKdBOKNLIc1ZsYf5QP83TonkGycedsQyw3aqlTreWRuNJpMdyYx1SeYB9gCTE8tqGhHgez90A1LxzU3M5gGyAlVKVjm8N+ANoUObnAFCLoPsZrt8epzokaexBjHSeNnktQEApZv7o3GPQj7Yf8F2prOnsAJ8rzCCvtmtmhVnZAiA6AOBswAYA6+b9F8DhCn/LNdIY6nPXAKd2bCJ39NLZJ6A49pEvpMXl6Hkph8+ltIRU9Puq4n5BBs3Y2+HItxu6Q4hkqfFRdsMJZATAB5clrUvARC21AA8u1bx7uANUujfMZUkAynoV4N3GzTp5TpDr/ZXlaDhNz4BAZxEXM0B6zcNaiUtxR9qt7xKbLPsqMqoAchw1BeOkyWgOmARQkK8dSKn7hFQRrzKoXgf5z5YQEje6Q7oA9p4t50ynqzMc2PEAZsmZWuPcQ+gGd2caF8hytpgEoWm6T4r8UOiSdg8JlcAs1oKpuYrEyN+GI5+xJDCIG7JVTb3xkMA7MzMeL2IZk+e2qCpc4ucAgRrWJNlL9+pAjuolz8GhTPLePTHN+iVAtkFZvIl9aDvyezpbAQ7r5EcplkL1OsiMe5cKPbsMjTS5gck6Wy8fxUi4ap6tCx41QBUE2AHQ8N9loSeAMInKfDbBTd5TOYIUUMytrXAh2gMAdQ+wal8f6q9xP3wi7wCyzTZysx6ZmqMyxHEadc9KazmjkOD/JgZZnMXwoFgJknvbJAou6w2CCNhfuxTzeR31+bTdRA7UYd65f8glSgXk5cG+7qNTdb/LupoA0iIA2xkdFcjUMLP9cPkTrV+0e4v5GD9cNmv7UUXWc2ThXkFIrbNRyF5torZ3zibAQagrqvOG6NBuOfvqcrsY/Cs561hIqut3H9tzuIGozoine68gDJWGpK+GfHaQ9kV6AeyCRFO7DgkmvyXRqgO3DbP8esjyegW5oox4FpeDUs60eKCyqttdZuV+QvGK8XNG3lm7dksteR6GnmfJVSLSqLWj7Z3MniDfHmzrACtFlHAqyFOV+rFnGsJbOuoS5+d083hHWISDPfPLdnFLebGdjG0DFIb8SnPi4n30YeQI+WrbrjY9imAqFVQUYZ0qkNfkGe3BbrOlbNruvoTG0R0ys10xXyU7lrdGS5JcgTgsSf9L1E+KE2GZ5hfSSr5S8dXqJy4OjE75tp1wv6NER02oCMkEQEjKtDPuA3qmHc/5Z8RdlqtbxwJduu1KFmVq2oyzbUORNChDl1t6ZIF7+hzwsd/jdfQHlos65WlKG2uQLdpYj+JwtrkCgXemEL5FGabcEy/PS6NVhwz1yOt5EC+v41PIWaNCPDfcn6UqfYSyX289zHwcYamu3fZVf2dT6hJlSzLuoGKpWkijp3HMitlX20hbPixxzjiWG1XSs0RmhE5eHLcJg7LSH9ziljywnJrxEMsO5b3VPEv/Hz/l3em0nSKDAAAAAElFTkSuQmCC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252870"/>
            <a:ext cx="12192000" cy="377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985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69113"/>
          </a:xfrm>
        </p:spPr>
        <p:txBody>
          <a:bodyPr>
            <a:normAutofit fontScale="90000"/>
          </a:bodyPr>
          <a:lstStyle/>
          <a:p>
            <a:r>
              <a:rPr lang="cs-CZ" sz="4900" b="1" dirty="0" smtClean="0">
                <a:solidFill>
                  <a:srgbClr val="7030A0"/>
                </a:solidFill>
                <a:latin typeface="+mn-lt"/>
              </a:rPr>
              <a:t>DofE a její přínosy</a:t>
            </a:r>
            <a:br>
              <a:rPr lang="cs-CZ" sz="4900" b="1" dirty="0" smtClean="0">
                <a:solidFill>
                  <a:srgbClr val="7030A0"/>
                </a:solidFill>
                <a:latin typeface="+mn-lt"/>
              </a:rPr>
            </a:br>
            <a:r>
              <a:rPr lang="cs-CZ" b="1" dirty="0">
                <a:solidFill>
                  <a:srgbClr val="7030A0"/>
                </a:solidFill>
                <a:latin typeface="+mn-lt"/>
              </a:rPr>
              <a:t/>
            </a:r>
            <a:br>
              <a:rPr lang="cs-CZ" b="1" dirty="0">
                <a:solidFill>
                  <a:srgbClr val="7030A0"/>
                </a:solidFill>
                <a:latin typeface="+mn-lt"/>
              </a:rPr>
            </a:b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Dle průzkumu University </a:t>
            </a:r>
            <a:r>
              <a:rPr lang="cs-CZ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of</a:t>
            </a: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cs-CZ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Northampton</a:t>
            </a: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je DofE efektivní způsob, </a:t>
            </a:r>
            <a:b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</a:br>
            <a:r>
              <a:rPr lang="cs-CZ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jak podporovat </a:t>
            </a:r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rozvoj mladých lidí:</a:t>
            </a:r>
            <a:endParaRPr lang="cs-CZ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91" y="522233"/>
            <a:ext cx="2826924" cy="10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14052"/>
            <a:ext cx="12192000" cy="443948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838200" y="2134238"/>
            <a:ext cx="10515600" cy="373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59508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D969ECDC4B4864F866388EFCB87132D" ma:contentTypeVersion="2" ma:contentTypeDescription="Vytvoří nový dokument" ma:contentTypeScope="" ma:versionID="8c3a0be838890c5254f5dd5894fcabf1">
  <xsd:schema xmlns:xsd="http://www.w3.org/2001/XMLSchema" xmlns:xs="http://www.w3.org/2001/XMLSchema" xmlns:p="http://schemas.microsoft.com/office/2006/metadata/properties" xmlns:ns2="999b073c-6951-426e-b699-ae036ed9b853" targetNamespace="http://schemas.microsoft.com/office/2006/metadata/properties" ma:root="true" ma:fieldsID="ab6683f4ddb528ba425f9e18a7afa768" ns2:_="">
    <xsd:import namespace="999b073c-6951-426e-b699-ae036ed9b85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9b073c-6951-426e-b699-ae036ed9b85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99b073c-6951-426e-b699-ae036ed9b853">
      <UserInfo>
        <DisplayName>Tomáš Vokáč</DisplayName>
        <AccountId>20</AccountId>
        <AccountType/>
      </UserInfo>
      <UserInfo>
        <DisplayName>Eliška Zelendová</DisplayName>
        <AccountId>14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5D2946-CE6B-4C1C-8148-41403196D3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9b073c-6951-426e-b699-ae036ed9b8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D89BDD-CDB6-4030-BA98-4865059902BD}">
  <ds:schemaRefs>
    <ds:schemaRef ds:uri="http://schemas.microsoft.com/office/2006/metadata/properties"/>
    <ds:schemaRef ds:uri="http://schemas.microsoft.com/office/infopath/2007/PartnerControls"/>
    <ds:schemaRef ds:uri="999b073c-6951-426e-b699-ae036ed9b853"/>
  </ds:schemaRefs>
</ds:datastoreItem>
</file>

<file path=customXml/itemProps3.xml><?xml version="1.0" encoding="utf-8"?>
<ds:datastoreItem xmlns:ds="http://schemas.openxmlformats.org/officeDocument/2006/customXml" ds:itemID="{DFF4DB25-02B9-49CD-8E4C-3287331E9B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215</Words>
  <Application>Microsoft Office PowerPoint</Application>
  <PresentationFormat>Širokoúhlá obrazovka</PresentationFormat>
  <Paragraphs>48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Motiv Office</vt:lpstr>
      <vt:lpstr>MEZINÁRODNÍ CENA  VÉVODY Z EDINBURGHU</vt:lpstr>
      <vt:lpstr>Mise DofE</vt:lpstr>
      <vt:lpstr>Naše zkušenost</vt:lpstr>
      <vt:lpstr>Co je DofE</vt:lpstr>
      <vt:lpstr>1. Sport Zlepšení ve sportovní aktivitě, fitness, tanci apod.</vt:lpstr>
      <vt:lpstr>2. Rozvoj talentu Rozvoj praktických i sociálních dovedností a osobních zájmů.</vt:lpstr>
      <vt:lpstr>3. Dobrovolnictví Dobrovolná služba jedinci či komunitě.</vt:lpstr>
      <vt:lpstr>4. Dobrodružná expedice Plánování, trénink a absolvování expedice v ČR nebo zahraničí.</vt:lpstr>
      <vt:lpstr>DofE a její přínosy  Dle průzkumu University of Northampton je DofE efektivní způsob,  jak podporovat rozvoj mladých lidí:</vt:lpstr>
      <vt:lpstr>Jak DofE funguje</vt:lpstr>
      <vt:lpstr>Co o DofE říkají sami účastníci</vt:lpstr>
      <vt:lpstr>DofE   má podporu členů britské královské rodiny …</vt:lpstr>
      <vt:lpstr>DofE  … i známých osobností z ČR.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Zuzana Blahutová</dc:creator>
  <cp:lastModifiedBy>Eliška Zelendová</cp:lastModifiedBy>
  <cp:revision>15</cp:revision>
  <dcterms:created xsi:type="dcterms:W3CDTF">2015-11-25T08:49:25Z</dcterms:created>
  <dcterms:modified xsi:type="dcterms:W3CDTF">2016-05-21T08:10:59Z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0x010100FD969ECDC4B4864F866388EFCB87132D</vt:lpwstr>
  </property>
</Properties>
</file>