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7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8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9.xml" ContentType="application/vnd.openxmlformats-officedocument.theme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0.xml" ContentType="application/vnd.openxmlformats-officedocument.theme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theme/theme11.xml" ContentType="application/vnd.openxmlformats-officedocument.theme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12.xml" ContentType="application/vnd.openxmlformats-officedocument.theme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theme/theme13.xml" ContentType="application/vnd.openxmlformats-officedocument.theme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theme/theme14.xml" ContentType="application/vnd.openxmlformats-officedocument.theme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theme/theme15.xml" ContentType="application/vnd.openxmlformats-officedocument.theme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theme/theme16.xml" ContentType="application/vnd.openxmlformats-officedocument.theme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theme/theme17.xml" ContentType="application/vnd.openxmlformats-officedocument.theme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theme/theme18.xml" ContentType="application/vnd.openxmlformats-officedocument.theme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theme/theme19.xml" ContentType="application/vnd.openxmlformats-officedocument.theme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theme/theme20.xml" ContentType="application/vnd.openxmlformats-officedocument.theme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theme/theme21.xml" ContentType="application/vnd.openxmlformats-officedocument.theme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theme/theme22.xml" ContentType="application/vnd.openxmlformats-officedocument.theme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theme/theme23.xml" ContentType="application/vnd.openxmlformats-officedocument.theme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theme/theme24.xml" ContentType="application/vnd.openxmlformats-officedocument.theme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theme/theme25.xml" ContentType="application/vnd.openxmlformats-officedocument.theme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theme/theme26.xml" ContentType="application/vnd.openxmlformats-officedocument.theme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theme/theme27.xml" ContentType="application/vnd.openxmlformats-officedocument.theme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theme/theme28.xml" ContentType="application/vnd.openxmlformats-officedocument.theme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theme/theme29.xml" ContentType="application/vnd.openxmlformats-officedocument.theme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theme/theme30.xml" ContentType="application/vnd.openxmlformats-officedocument.theme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theme/theme31.xml" ContentType="application/vnd.openxmlformats-officedocument.theme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theme/theme32.xml" ContentType="application/vnd.openxmlformats-officedocument.theme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theme/theme33.xml" ContentType="application/vnd.openxmlformats-officedocument.theme+xml"/>
  <Override PartName="/ppt/slideLayouts/slideLayout424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29.xml" ContentType="application/vnd.openxmlformats-officedocument.presentationml.slideLayout+xml"/>
  <Override PartName="/ppt/slideLayouts/slideLayout430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Layouts/slideLayout440.xml" ContentType="application/vnd.openxmlformats-officedocument.presentationml.slideLayout+xml"/>
  <Override PartName="/ppt/slideLayouts/slideLayout441.xml" ContentType="application/vnd.openxmlformats-officedocument.presentationml.slideLayout+xml"/>
  <Override PartName="/ppt/slideLayouts/slideLayout442.xml" ContentType="application/vnd.openxmlformats-officedocument.presentationml.slideLayout+xml"/>
  <Override PartName="/ppt/slideLayouts/slideLayout443.xml" ContentType="application/vnd.openxmlformats-officedocument.presentationml.slideLayout+xml"/>
  <Override PartName="/ppt/slideLayouts/slideLayout444.xml" ContentType="application/vnd.openxmlformats-officedocument.presentationml.slideLayout+xml"/>
  <Override PartName="/ppt/slideLayouts/slideLayout445.xml" ContentType="application/vnd.openxmlformats-officedocument.presentationml.slideLayout+xml"/>
  <Override PartName="/ppt/slideLayouts/slideLayout446.xml" ContentType="application/vnd.openxmlformats-officedocument.presentationml.slideLayout+xml"/>
  <Override PartName="/ppt/slideLayouts/slideLayout447.xml" ContentType="application/vnd.openxmlformats-officedocument.presentationml.slideLayout+xml"/>
  <Override PartName="/ppt/slideLayouts/slideLayout448.xml" ContentType="application/vnd.openxmlformats-officedocument.presentationml.slideLayout+xml"/>
  <Override PartName="/ppt/slideLayouts/slideLayout449.xml" ContentType="application/vnd.openxmlformats-officedocument.presentationml.slideLayout+xml"/>
  <Override PartName="/ppt/slideLayouts/slideLayout450.xml" ContentType="application/vnd.openxmlformats-officedocument.presentationml.slideLayout+xml"/>
  <Override PartName="/ppt/slideLayouts/slideLayout451.xml" ContentType="application/vnd.openxmlformats-officedocument.presentationml.slideLayout+xml"/>
  <Override PartName="/ppt/slideLayouts/slideLayout452.xml" ContentType="application/vnd.openxmlformats-officedocument.presentationml.slideLayout+xml"/>
  <Override PartName="/ppt/theme/theme34.xml" ContentType="application/vnd.openxmlformats-officedocument.theme+xml"/>
  <Override PartName="/ppt/slideLayouts/slideLayout453.xml" ContentType="application/vnd.openxmlformats-officedocument.presentationml.slideLayout+xml"/>
  <Override PartName="/ppt/slideLayouts/slideLayout454.xml" ContentType="application/vnd.openxmlformats-officedocument.presentationml.slideLayout+xml"/>
  <Override PartName="/ppt/slideLayouts/slideLayout455.xml" ContentType="application/vnd.openxmlformats-officedocument.presentationml.slideLayout+xml"/>
  <Override PartName="/ppt/slideLayouts/slideLayout456.xml" ContentType="application/vnd.openxmlformats-officedocument.presentationml.slideLayout+xml"/>
  <Override PartName="/ppt/slideLayouts/slideLayout457.xml" ContentType="application/vnd.openxmlformats-officedocument.presentationml.slideLayout+xml"/>
  <Override PartName="/ppt/slideLayouts/slideLayout458.xml" ContentType="application/vnd.openxmlformats-officedocument.presentationml.slideLayout+xml"/>
  <Override PartName="/ppt/slideLayouts/slideLayout459.xml" ContentType="application/vnd.openxmlformats-officedocument.presentationml.slideLayout+xml"/>
  <Override PartName="/ppt/slideLayouts/slideLayout460.xml" ContentType="application/vnd.openxmlformats-officedocument.presentationml.slideLayout+xml"/>
  <Override PartName="/ppt/slideLayouts/slideLayout461.xml" ContentType="application/vnd.openxmlformats-officedocument.presentationml.slideLayout+xml"/>
  <Override PartName="/ppt/slideLayouts/slideLayout462.xml" ContentType="application/vnd.openxmlformats-officedocument.presentationml.slideLayout+xml"/>
  <Override PartName="/ppt/slideLayouts/slideLayout463.xml" ContentType="application/vnd.openxmlformats-officedocument.presentationml.slideLayout+xml"/>
  <Override PartName="/ppt/theme/theme35.xml" ContentType="application/vnd.openxmlformats-officedocument.theme+xml"/>
  <Override PartName="/ppt/slideLayouts/slideLayout464.xml" ContentType="application/vnd.openxmlformats-officedocument.presentationml.slideLayout+xml"/>
  <Override PartName="/ppt/slideLayouts/slideLayout465.xml" ContentType="application/vnd.openxmlformats-officedocument.presentationml.slideLayout+xml"/>
  <Override PartName="/ppt/slideLayouts/slideLayout466.xml" ContentType="application/vnd.openxmlformats-officedocument.presentationml.slideLayout+xml"/>
  <Override PartName="/ppt/slideLayouts/slideLayout467.xml" ContentType="application/vnd.openxmlformats-officedocument.presentationml.slideLayout+xml"/>
  <Override PartName="/ppt/slideLayouts/slideLayout468.xml" ContentType="application/vnd.openxmlformats-officedocument.presentationml.slideLayout+xml"/>
  <Override PartName="/ppt/slideLayouts/slideLayout469.xml" ContentType="application/vnd.openxmlformats-officedocument.presentationml.slideLayout+xml"/>
  <Override PartName="/ppt/theme/theme36.xml" ContentType="application/vnd.openxmlformats-officedocument.theme+xml"/>
  <Override PartName="/ppt/slideLayouts/slideLayout470.xml" ContentType="application/vnd.openxmlformats-officedocument.presentationml.slideLayout+xml"/>
  <Override PartName="/ppt/slideLayouts/slideLayout471.xml" ContentType="application/vnd.openxmlformats-officedocument.presentationml.slideLayout+xml"/>
  <Override PartName="/ppt/slideLayouts/slideLayout472.xml" ContentType="application/vnd.openxmlformats-officedocument.presentationml.slideLayout+xml"/>
  <Override PartName="/ppt/slideLayouts/slideLayout473.xml" ContentType="application/vnd.openxmlformats-officedocument.presentationml.slideLayout+xml"/>
  <Override PartName="/ppt/slideLayouts/slideLayout474.xml" ContentType="application/vnd.openxmlformats-officedocument.presentationml.slideLayout+xml"/>
  <Override PartName="/ppt/slideLayouts/slideLayout475.xml" ContentType="application/vnd.openxmlformats-officedocument.presentationml.slideLayout+xml"/>
  <Override PartName="/ppt/slideLayouts/slideLayout476.xml" ContentType="application/vnd.openxmlformats-officedocument.presentationml.slideLayout+xml"/>
  <Override PartName="/ppt/slideLayouts/slideLayout477.xml" ContentType="application/vnd.openxmlformats-officedocument.presentationml.slideLayout+xml"/>
  <Override PartName="/ppt/slideLayouts/slideLayout478.xml" ContentType="application/vnd.openxmlformats-officedocument.presentationml.slideLayout+xml"/>
  <Override PartName="/ppt/slideLayouts/slideLayout479.xml" ContentType="application/vnd.openxmlformats-officedocument.presentationml.slideLayout+xml"/>
  <Override PartName="/ppt/slideLayouts/slideLayout480.xml" ContentType="application/vnd.openxmlformats-officedocument.presentationml.slideLayout+xml"/>
  <Override PartName="/ppt/theme/theme37.xml" ContentType="application/vnd.openxmlformats-officedocument.theme+xml"/>
  <Override PartName="/ppt/slideLayouts/slideLayout481.xml" ContentType="application/vnd.openxmlformats-officedocument.presentationml.slideLayout+xml"/>
  <Override PartName="/ppt/slideLayouts/slideLayout482.xml" ContentType="application/vnd.openxmlformats-officedocument.presentationml.slideLayout+xml"/>
  <Override PartName="/ppt/slideLayouts/slideLayout483.xml" ContentType="application/vnd.openxmlformats-officedocument.presentationml.slideLayout+xml"/>
  <Override PartName="/ppt/slideLayouts/slideLayout484.xml" ContentType="application/vnd.openxmlformats-officedocument.presentationml.slideLayout+xml"/>
  <Override PartName="/ppt/slideLayouts/slideLayout485.xml" ContentType="application/vnd.openxmlformats-officedocument.presentationml.slideLayout+xml"/>
  <Override PartName="/ppt/slideLayouts/slideLayout486.xml" ContentType="application/vnd.openxmlformats-officedocument.presentationml.slideLayout+xml"/>
  <Override PartName="/ppt/slideLayouts/slideLayout487.xml" ContentType="application/vnd.openxmlformats-officedocument.presentationml.slideLayout+xml"/>
  <Override PartName="/ppt/slideLayouts/slideLayout488.xml" ContentType="application/vnd.openxmlformats-officedocument.presentationml.slideLayout+xml"/>
  <Override PartName="/ppt/slideLayouts/slideLayout489.xml" ContentType="application/vnd.openxmlformats-officedocument.presentationml.slideLayout+xml"/>
  <Override PartName="/ppt/slideLayouts/slideLayout490.xml" ContentType="application/vnd.openxmlformats-officedocument.presentationml.slideLayout+xml"/>
  <Override PartName="/ppt/slideLayouts/slideLayout491.xml" ContentType="application/vnd.openxmlformats-officedocument.presentationml.slideLayout+xml"/>
  <Override PartName="/ppt/slideLayouts/slideLayout492.xml" ContentType="application/vnd.openxmlformats-officedocument.presentationml.slideLayout+xml"/>
  <Override PartName="/ppt/slideLayouts/slideLayout493.xml" ContentType="application/vnd.openxmlformats-officedocument.presentationml.slideLayout+xml"/>
  <Override PartName="/ppt/slideLayouts/slideLayout494.xml" ContentType="application/vnd.openxmlformats-officedocument.presentationml.slideLayout+xml"/>
  <Override PartName="/ppt/slideLayouts/slideLayout495.xml" ContentType="application/vnd.openxmlformats-officedocument.presentationml.slideLayout+xml"/>
  <Override PartName="/ppt/slideLayouts/slideLayout496.xml" ContentType="application/vnd.openxmlformats-officedocument.presentationml.slideLayout+xml"/>
  <Override PartName="/ppt/slideLayouts/slideLayout497.xml" ContentType="application/vnd.openxmlformats-officedocument.presentationml.slideLayout+xml"/>
  <Override PartName="/ppt/slideLayouts/slideLayout498.xml" ContentType="application/vnd.openxmlformats-officedocument.presentationml.slideLayout+xml"/>
  <Override PartName="/ppt/slideLayouts/slideLayout499.xml" ContentType="application/vnd.openxmlformats-officedocument.presentationml.slideLayout+xml"/>
  <Override PartName="/ppt/slideLayouts/slideLayout500.xml" ContentType="application/vnd.openxmlformats-officedocument.presentationml.slideLayout+xml"/>
  <Override PartName="/ppt/slideLayouts/slideLayout501.xml" ContentType="application/vnd.openxmlformats-officedocument.presentationml.slideLayout+xml"/>
  <Override PartName="/ppt/slideLayouts/slideLayout502.xml" ContentType="application/vnd.openxmlformats-officedocument.presentationml.slideLayout+xml"/>
  <Override PartName="/ppt/slideLayouts/slideLayout503.xml" ContentType="application/vnd.openxmlformats-officedocument.presentationml.slideLayout+xml"/>
  <Override PartName="/ppt/slideLayouts/slideLayout504.xml" ContentType="application/vnd.openxmlformats-officedocument.presentationml.slideLayout+xml"/>
  <Override PartName="/ppt/slideLayouts/slideLayout505.xml" ContentType="application/vnd.openxmlformats-officedocument.presentationml.slideLayout+xml"/>
  <Override PartName="/ppt/slideLayouts/slideLayout506.xml" ContentType="application/vnd.openxmlformats-officedocument.presentationml.slideLayout+xml"/>
  <Override PartName="/ppt/slideLayouts/slideLayout507.xml" ContentType="application/vnd.openxmlformats-officedocument.presentationml.slideLayout+xml"/>
  <Override PartName="/ppt/slideLayouts/slideLayout508.xml" ContentType="application/vnd.openxmlformats-officedocument.presentationml.slideLayout+xml"/>
  <Override PartName="/ppt/slideLayouts/slideLayout509.xml" ContentType="application/vnd.openxmlformats-officedocument.presentationml.slideLayout+xml"/>
  <Override PartName="/ppt/theme/theme38.xml" ContentType="application/vnd.openxmlformats-officedocument.theme+xml"/>
  <Override PartName="/ppt/theme/theme39.xml" ContentType="application/vnd.openxmlformats-officedocument.theme+xml"/>
  <Override PartName="/ppt/theme/theme40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674" r:id="rId2"/>
    <p:sldMasterId id="2147483677" r:id="rId3"/>
    <p:sldMasterId id="2147483734" r:id="rId4"/>
    <p:sldMasterId id="2147483742" r:id="rId5"/>
    <p:sldMasterId id="2147483749" r:id="rId6"/>
    <p:sldMasterId id="2147483761" r:id="rId7"/>
    <p:sldMasterId id="2147483777" r:id="rId8"/>
    <p:sldMasterId id="2147483785" r:id="rId9"/>
    <p:sldMasterId id="2147483792" r:id="rId10"/>
    <p:sldMasterId id="2147483804" r:id="rId11"/>
    <p:sldMasterId id="2147483837" r:id="rId12"/>
    <p:sldMasterId id="2147483848" r:id="rId13"/>
    <p:sldMasterId id="2147483855" r:id="rId14"/>
    <p:sldMasterId id="2147483867" r:id="rId15"/>
    <p:sldMasterId id="2147483897" r:id="rId16"/>
    <p:sldMasterId id="2147483908" r:id="rId17"/>
    <p:sldMasterId id="2147483915" r:id="rId18"/>
    <p:sldMasterId id="2147483927" r:id="rId19"/>
    <p:sldMasterId id="2147483957" r:id="rId20"/>
    <p:sldMasterId id="2147483970" r:id="rId21"/>
    <p:sldMasterId id="2147483982" r:id="rId22"/>
    <p:sldMasterId id="2147483998" r:id="rId23"/>
    <p:sldMasterId id="2147484011" r:id="rId24"/>
    <p:sldMasterId id="2147484018" r:id="rId25"/>
    <p:sldMasterId id="2147484030" r:id="rId26"/>
    <p:sldMasterId id="2147484046" r:id="rId27"/>
    <p:sldMasterId id="2147484057" r:id="rId28"/>
    <p:sldMasterId id="2147484064" r:id="rId29"/>
    <p:sldMasterId id="2147484076" r:id="rId30"/>
    <p:sldMasterId id="2147484101" r:id="rId31"/>
    <p:sldMasterId id="2147484112" r:id="rId32"/>
    <p:sldMasterId id="2147484124" r:id="rId33"/>
    <p:sldMasterId id="2147484136" r:id="rId34"/>
    <p:sldMasterId id="2147484161" r:id="rId35"/>
    <p:sldMasterId id="2147484172" r:id="rId36"/>
    <p:sldMasterId id="2147484179" r:id="rId37"/>
    <p:sldMasterId id="2147484191" r:id="rId38"/>
  </p:sldMasterIdLst>
  <p:notesMasterIdLst>
    <p:notesMasterId r:id="rId72"/>
  </p:notesMasterIdLst>
  <p:handoutMasterIdLst>
    <p:handoutMasterId r:id="rId73"/>
  </p:handoutMasterIdLst>
  <p:sldIdLst>
    <p:sldId id="269" r:id="rId39"/>
    <p:sldId id="354" r:id="rId40"/>
    <p:sldId id="630" r:id="rId41"/>
    <p:sldId id="513" r:id="rId42"/>
    <p:sldId id="584" r:id="rId43"/>
    <p:sldId id="585" r:id="rId44"/>
    <p:sldId id="586" r:id="rId45"/>
    <p:sldId id="588" r:id="rId46"/>
    <p:sldId id="590" r:id="rId47"/>
    <p:sldId id="615" r:id="rId48"/>
    <p:sldId id="616" r:id="rId49"/>
    <p:sldId id="614" r:id="rId50"/>
    <p:sldId id="591" r:id="rId51"/>
    <p:sldId id="596" r:id="rId52"/>
    <p:sldId id="597" r:id="rId53"/>
    <p:sldId id="598" r:id="rId54"/>
    <p:sldId id="599" r:id="rId55"/>
    <p:sldId id="622" r:id="rId56"/>
    <p:sldId id="594" r:id="rId57"/>
    <p:sldId id="600" r:id="rId58"/>
    <p:sldId id="601" r:id="rId59"/>
    <p:sldId id="610" r:id="rId60"/>
    <p:sldId id="612" r:id="rId61"/>
    <p:sldId id="602" r:id="rId62"/>
    <p:sldId id="623" r:id="rId63"/>
    <p:sldId id="624" r:id="rId64"/>
    <p:sldId id="631" r:id="rId65"/>
    <p:sldId id="589" r:id="rId66"/>
    <p:sldId id="617" r:id="rId67"/>
    <p:sldId id="625" r:id="rId68"/>
    <p:sldId id="626" r:id="rId69"/>
    <p:sldId id="627" r:id="rId70"/>
    <p:sldId id="603" r:id="rId71"/>
  </p:sldIdLst>
  <p:sldSz cx="18288000" cy="10287000"/>
  <p:notesSz cx="6797675" cy="9926638"/>
  <p:defaultTextStyle>
    <a:defPPr>
      <a:defRPr lang="uk-UA"/>
    </a:defPPr>
    <a:lvl1pPr marL="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858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716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574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7432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4290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1148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8006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4864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0" userDrawn="1">
          <p15:clr>
            <a:srgbClr val="A4A3A4"/>
          </p15:clr>
        </p15:guide>
        <p15:guide id="2" pos="57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6B6C"/>
    <a:srgbClr val="62ACC9"/>
    <a:srgbClr val="8ADDEE"/>
    <a:srgbClr val="2BC3E1"/>
    <a:srgbClr val="64D4EA"/>
    <a:srgbClr val="57CFE7"/>
    <a:srgbClr val="6CD5EA"/>
    <a:srgbClr val="4CCCE6"/>
    <a:srgbClr val="AAC42C"/>
    <a:srgbClr val="A156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740" autoAdjust="0"/>
  </p:normalViewPr>
  <p:slideViewPr>
    <p:cSldViewPr>
      <p:cViewPr varScale="1">
        <p:scale>
          <a:sx n="48" d="100"/>
          <a:sy n="48" d="100"/>
        </p:scale>
        <p:origin x="336" y="36"/>
      </p:cViewPr>
      <p:guideLst>
        <p:guide orient="horz" pos="3240"/>
        <p:guide pos="57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" Target="slides/slide1.xml"/><Relationship Id="rId21" Type="http://schemas.openxmlformats.org/officeDocument/2006/relationships/slideMaster" Target="slideMasters/slideMaster21.xml"/><Relationship Id="rId34" Type="http://schemas.openxmlformats.org/officeDocument/2006/relationships/slideMaster" Target="slideMasters/slideMaster34.xml"/><Relationship Id="rId42" Type="http://schemas.openxmlformats.org/officeDocument/2006/relationships/slide" Target="slides/slide4.xml"/><Relationship Id="rId47" Type="http://schemas.openxmlformats.org/officeDocument/2006/relationships/slide" Target="slides/slide9.xml"/><Relationship Id="rId50" Type="http://schemas.openxmlformats.org/officeDocument/2006/relationships/slide" Target="slides/slide12.xml"/><Relationship Id="rId55" Type="http://schemas.openxmlformats.org/officeDocument/2006/relationships/slide" Target="slides/slide17.xml"/><Relationship Id="rId63" Type="http://schemas.openxmlformats.org/officeDocument/2006/relationships/slide" Target="slides/slide25.xml"/><Relationship Id="rId68" Type="http://schemas.openxmlformats.org/officeDocument/2006/relationships/slide" Target="slides/slide30.xml"/><Relationship Id="rId76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33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" Target="slides/slide2.xml"/><Relationship Id="rId45" Type="http://schemas.openxmlformats.org/officeDocument/2006/relationships/slide" Target="slides/slide7.xml"/><Relationship Id="rId53" Type="http://schemas.openxmlformats.org/officeDocument/2006/relationships/slide" Target="slides/slide15.xml"/><Relationship Id="rId58" Type="http://schemas.openxmlformats.org/officeDocument/2006/relationships/slide" Target="slides/slide20.xml"/><Relationship Id="rId66" Type="http://schemas.openxmlformats.org/officeDocument/2006/relationships/slide" Target="slides/slide28.xml"/><Relationship Id="rId7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" Target="slides/slide11.xml"/><Relationship Id="rId57" Type="http://schemas.openxmlformats.org/officeDocument/2006/relationships/slide" Target="slides/slide19.xml"/><Relationship Id="rId61" Type="http://schemas.openxmlformats.org/officeDocument/2006/relationships/slide" Target="slides/slide23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Master" Target="slideMasters/slideMaster31.xml"/><Relationship Id="rId44" Type="http://schemas.openxmlformats.org/officeDocument/2006/relationships/slide" Target="slides/slide6.xml"/><Relationship Id="rId52" Type="http://schemas.openxmlformats.org/officeDocument/2006/relationships/slide" Target="slides/slide14.xml"/><Relationship Id="rId60" Type="http://schemas.openxmlformats.org/officeDocument/2006/relationships/slide" Target="slides/slide22.xml"/><Relationship Id="rId65" Type="http://schemas.openxmlformats.org/officeDocument/2006/relationships/slide" Target="slides/slide27.xml"/><Relationship Id="rId73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" Target="slides/slide5.xml"/><Relationship Id="rId48" Type="http://schemas.openxmlformats.org/officeDocument/2006/relationships/slide" Target="slides/slide10.xml"/><Relationship Id="rId56" Type="http://schemas.openxmlformats.org/officeDocument/2006/relationships/slide" Target="slides/slide18.xml"/><Relationship Id="rId64" Type="http://schemas.openxmlformats.org/officeDocument/2006/relationships/slide" Target="slides/slide26.xml"/><Relationship Id="rId69" Type="http://schemas.openxmlformats.org/officeDocument/2006/relationships/slide" Target="slides/slide31.xml"/><Relationship Id="rId77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13.xml"/><Relationship Id="rId72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" Target="slides/slide8.xml"/><Relationship Id="rId59" Type="http://schemas.openxmlformats.org/officeDocument/2006/relationships/slide" Target="slides/slide21.xml"/><Relationship Id="rId67" Type="http://schemas.openxmlformats.org/officeDocument/2006/relationships/slide" Target="slides/slide29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3.xml"/><Relationship Id="rId54" Type="http://schemas.openxmlformats.org/officeDocument/2006/relationships/slide" Target="slides/slide16.xml"/><Relationship Id="rId62" Type="http://schemas.openxmlformats.org/officeDocument/2006/relationships/slide" Target="slides/slide24.xml"/><Relationship Id="rId70" Type="http://schemas.openxmlformats.org/officeDocument/2006/relationships/slide" Target="slides/slide32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071167-D6FA-44BD-882B-AD1F95A23224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FBA0ED2B-EADD-4306-B568-EA27DEA8E56A}">
      <dgm:prSet phldrT="[Text]"/>
      <dgm:spPr/>
      <dgm:t>
        <a:bodyPr/>
        <a:lstStyle/>
        <a:p>
          <a:r>
            <a:rPr lang="cs-CZ"/>
            <a:t>ŽÁK</a:t>
          </a:r>
        </a:p>
      </dgm:t>
    </dgm:pt>
    <dgm:pt modelId="{BA5B1533-5EAC-4EDD-8059-336052E686BF}" type="parTrans" cxnId="{74A6170D-7EFD-49C5-9F3F-229A8D275766}">
      <dgm:prSet/>
      <dgm:spPr/>
      <dgm:t>
        <a:bodyPr/>
        <a:lstStyle/>
        <a:p>
          <a:endParaRPr lang="cs-CZ"/>
        </a:p>
      </dgm:t>
    </dgm:pt>
    <dgm:pt modelId="{32BD606D-D7EA-41BB-97C7-A8D3D59B2A7A}" type="sibTrans" cxnId="{74A6170D-7EFD-49C5-9F3F-229A8D275766}">
      <dgm:prSet/>
      <dgm:spPr/>
      <dgm:t>
        <a:bodyPr/>
        <a:lstStyle/>
        <a:p>
          <a:endParaRPr lang="cs-CZ"/>
        </a:p>
      </dgm:t>
    </dgm:pt>
    <dgm:pt modelId="{06F00056-35BB-4184-9ACA-57D3C2405365}">
      <dgm:prSet phldrT="[Text]" custT="1"/>
      <dgm:spPr/>
      <dgm:t>
        <a:bodyPr/>
        <a:lstStyle/>
        <a:p>
          <a:r>
            <a:rPr lang="cs-CZ" sz="2200" dirty="0"/>
            <a:t>učit se být</a:t>
          </a:r>
        </a:p>
        <a:p>
          <a:r>
            <a:rPr lang="cs-CZ" sz="2000" b="1" dirty="0">
              <a:solidFill>
                <a:sysClr val="windowText" lastClr="000000"/>
              </a:solidFill>
            </a:rPr>
            <a:t>autonomní osobnost</a:t>
          </a:r>
        </a:p>
      </dgm:t>
    </dgm:pt>
    <dgm:pt modelId="{91E07402-19F2-4E5B-B238-7312735270EF}" type="parTrans" cxnId="{AEF2205E-9338-4185-AA7F-B529EEB30676}">
      <dgm:prSet/>
      <dgm:spPr/>
      <dgm:t>
        <a:bodyPr/>
        <a:lstStyle/>
        <a:p>
          <a:endParaRPr lang="cs-CZ"/>
        </a:p>
      </dgm:t>
    </dgm:pt>
    <dgm:pt modelId="{53782883-690E-47AD-9012-5FF6FC518938}" type="sibTrans" cxnId="{AEF2205E-9338-4185-AA7F-B529EEB30676}">
      <dgm:prSet/>
      <dgm:spPr/>
      <dgm:t>
        <a:bodyPr/>
        <a:lstStyle/>
        <a:p>
          <a:endParaRPr lang="cs-CZ"/>
        </a:p>
      </dgm:t>
    </dgm:pt>
    <dgm:pt modelId="{E19DFE2F-901C-46F4-8B38-24338F46EDCB}">
      <dgm:prSet phldrT="[Text]"/>
      <dgm:spPr/>
      <dgm:t>
        <a:bodyPr/>
        <a:lstStyle/>
        <a:p>
          <a:r>
            <a:rPr lang="cs-CZ" dirty="0"/>
            <a:t>učit se pracovat a jednat</a:t>
          </a:r>
        </a:p>
        <a:p>
          <a:r>
            <a:rPr lang="cs-CZ" b="1" dirty="0">
              <a:solidFill>
                <a:sysClr val="windowText" lastClr="000000"/>
              </a:solidFill>
            </a:rPr>
            <a:t>tvořivý inovátor</a:t>
          </a:r>
        </a:p>
      </dgm:t>
    </dgm:pt>
    <dgm:pt modelId="{A50BE743-8FA0-414A-BE2F-A912477BC4F9}" type="parTrans" cxnId="{D1F326BD-496A-47A6-BBE5-ED8C3AA073FF}">
      <dgm:prSet/>
      <dgm:spPr/>
      <dgm:t>
        <a:bodyPr/>
        <a:lstStyle/>
        <a:p>
          <a:endParaRPr lang="cs-CZ"/>
        </a:p>
      </dgm:t>
    </dgm:pt>
    <dgm:pt modelId="{D1609A39-8BCF-4FFF-B646-A370AEB1DC0B}" type="sibTrans" cxnId="{D1F326BD-496A-47A6-BBE5-ED8C3AA073FF}">
      <dgm:prSet/>
      <dgm:spPr/>
      <dgm:t>
        <a:bodyPr/>
        <a:lstStyle/>
        <a:p>
          <a:endParaRPr lang="cs-CZ"/>
        </a:p>
      </dgm:t>
    </dgm:pt>
    <dgm:pt modelId="{93BBB248-94FC-4D8F-BB39-B0B9415E8758}">
      <dgm:prSet phldrT="[Text]"/>
      <dgm:spPr/>
      <dgm:t>
        <a:bodyPr/>
        <a:lstStyle/>
        <a:p>
          <a:r>
            <a:rPr lang="cs-CZ" dirty="0"/>
            <a:t>učit se poznávat</a:t>
          </a:r>
        </a:p>
        <a:p>
          <a:r>
            <a:rPr lang="cs-CZ" b="1" dirty="0">
              <a:solidFill>
                <a:sysClr val="windowText" lastClr="000000"/>
              </a:solidFill>
            </a:rPr>
            <a:t>úspěšně se učící žák</a:t>
          </a:r>
        </a:p>
      </dgm:t>
    </dgm:pt>
    <dgm:pt modelId="{09A00565-9C62-498E-8B77-948644CAD63E}" type="parTrans" cxnId="{3FDD0ED3-D1F3-4B08-8E01-F7F94257D3F2}">
      <dgm:prSet/>
      <dgm:spPr/>
      <dgm:t>
        <a:bodyPr/>
        <a:lstStyle/>
        <a:p>
          <a:endParaRPr lang="cs-CZ"/>
        </a:p>
      </dgm:t>
    </dgm:pt>
    <dgm:pt modelId="{E043DC6B-E82B-4715-AE04-55A81AD11BED}" type="sibTrans" cxnId="{3FDD0ED3-D1F3-4B08-8E01-F7F94257D3F2}">
      <dgm:prSet/>
      <dgm:spPr/>
      <dgm:t>
        <a:bodyPr/>
        <a:lstStyle/>
        <a:p>
          <a:endParaRPr lang="cs-CZ"/>
        </a:p>
      </dgm:t>
    </dgm:pt>
    <dgm:pt modelId="{535001A7-5849-4BC8-A7A3-BF646A5E40DC}">
      <dgm:prSet phldrT="[Text]"/>
      <dgm:spPr/>
      <dgm:t>
        <a:bodyPr/>
        <a:lstStyle/>
        <a:p>
          <a:r>
            <a:rPr lang="cs-CZ" dirty="0"/>
            <a:t>učit se žít s ostatními</a:t>
          </a:r>
        </a:p>
        <a:p>
          <a:r>
            <a:rPr lang="cs-CZ" b="1" dirty="0">
              <a:solidFill>
                <a:sysClr val="windowText" lastClr="000000"/>
              </a:solidFill>
            </a:rPr>
            <a:t>odpovědný občan</a:t>
          </a:r>
        </a:p>
      </dgm:t>
    </dgm:pt>
    <dgm:pt modelId="{CFA32BC6-F1C5-4EB4-A4CC-6A565C237D20}" type="parTrans" cxnId="{408F0D77-6BC7-44A5-BDA9-38D08AE385F8}">
      <dgm:prSet/>
      <dgm:spPr/>
      <dgm:t>
        <a:bodyPr/>
        <a:lstStyle/>
        <a:p>
          <a:endParaRPr lang="cs-CZ"/>
        </a:p>
      </dgm:t>
    </dgm:pt>
    <dgm:pt modelId="{C9F43FBC-7697-4D41-A3DE-B15E8EEF6077}" type="sibTrans" cxnId="{408F0D77-6BC7-44A5-BDA9-38D08AE385F8}">
      <dgm:prSet/>
      <dgm:spPr/>
      <dgm:t>
        <a:bodyPr/>
        <a:lstStyle/>
        <a:p>
          <a:endParaRPr lang="cs-CZ"/>
        </a:p>
      </dgm:t>
    </dgm:pt>
    <dgm:pt modelId="{89F09176-2AFE-4FFE-A6AB-015223158AD2}" type="pres">
      <dgm:prSet presAssocID="{E1071167-D6FA-44BD-882B-AD1F95A2322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BB8382E1-FC94-48C1-86B1-DE69355D296E}" type="pres">
      <dgm:prSet presAssocID="{FBA0ED2B-EADD-4306-B568-EA27DEA8E56A}" presName="centerShape" presStyleLbl="node0" presStyleIdx="0" presStyleCnt="1"/>
      <dgm:spPr/>
      <dgm:t>
        <a:bodyPr/>
        <a:lstStyle/>
        <a:p>
          <a:endParaRPr lang="cs-CZ"/>
        </a:p>
      </dgm:t>
    </dgm:pt>
    <dgm:pt modelId="{99762F9A-7FC2-4AD1-8198-49401BBCC334}" type="pres">
      <dgm:prSet presAssocID="{06F00056-35BB-4184-9ACA-57D3C2405365}" presName="node" presStyleLbl="node1" presStyleIdx="0" presStyleCnt="4" custScaleY="188671" custRadScaleRad="101922" custRadScaleInc="-274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BAFC670-B1D3-47EB-9592-A94276FCEF06}" type="pres">
      <dgm:prSet presAssocID="{06F00056-35BB-4184-9ACA-57D3C2405365}" presName="dummy" presStyleCnt="0"/>
      <dgm:spPr/>
    </dgm:pt>
    <dgm:pt modelId="{9BF7AE42-B0F5-4798-A2DD-FFEF34F5A58F}" type="pres">
      <dgm:prSet presAssocID="{53782883-690E-47AD-9012-5FF6FC518938}" presName="sibTrans" presStyleLbl="sibTrans2D1" presStyleIdx="0" presStyleCnt="4"/>
      <dgm:spPr/>
      <dgm:t>
        <a:bodyPr/>
        <a:lstStyle/>
        <a:p>
          <a:endParaRPr lang="cs-CZ"/>
        </a:p>
      </dgm:t>
    </dgm:pt>
    <dgm:pt modelId="{DD2E05A8-1106-44AE-9C9C-D23AC6688D59}" type="pres">
      <dgm:prSet presAssocID="{E19DFE2F-901C-46F4-8B38-24338F46EDCB}" presName="node" presStyleLbl="node1" presStyleIdx="1" presStyleCnt="4" custScaleX="18468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1F6515C-BDB7-41C8-9D24-F8D6B5497018}" type="pres">
      <dgm:prSet presAssocID="{E19DFE2F-901C-46F4-8B38-24338F46EDCB}" presName="dummy" presStyleCnt="0"/>
      <dgm:spPr/>
    </dgm:pt>
    <dgm:pt modelId="{86AAD115-E9B4-4F4E-873B-A77CF9B05875}" type="pres">
      <dgm:prSet presAssocID="{D1609A39-8BCF-4FFF-B646-A370AEB1DC0B}" presName="sibTrans" presStyleLbl="sibTrans2D1" presStyleIdx="1" presStyleCnt="4"/>
      <dgm:spPr/>
      <dgm:t>
        <a:bodyPr/>
        <a:lstStyle/>
        <a:p>
          <a:endParaRPr lang="cs-CZ"/>
        </a:p>
      </dgm:t>
    </dgm:pt>
    <dgm:pt modelId="{A64593E5-7F8A-467B-BC75-CF8ACA74556D}" type="pres">
      <dgm:prSet presAssocID="{93BBB248-94FC-4D8F-BB39-B0B9415E8758}" presName="node" presStyleLbl="node1" presStyleIdx="2" presStyleCnt="4" custScaleY="17623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FC21B9C-FCF5-4C3A-BF07-FEA384515A4F}" type="pres">
      <dgm:prSet presAssocID="{93BBB248-94FC-4D8F-BB39-B0B9415E8758}" presName="dummy" presStyleCnt="0"/>
      <dgm:spPr/>
    </dgm:pt>
    <dgm:pt modelId="{2A3EF69F-7D47-4A1B-B8F4-F17E934643C3}" type="pres">
      <dgm:prSet presAssocID="{E043DC6B-E82B-4715-AE04-55A81AD11BED}" presName="sibTrans" presStyleLbl="sibTrans2D1" presStyleIdx="2" presStyleCnt="4"/>
      <dgm:spPr/>
      <dgm:t>
        <a:bodyPr/>
        <a:lstStyle/>
        <a:p>
          <a:endParaRPr lang="cs-CZ"/>
        </a:p>
      </dgm:t>
    </dgm:pt>
    <dgm:pt modelId="{CB7BEDFF-4CD0-4715-A065-E621944EAB23}" type="pres">
      <dgm:prSet presAssocID="{535001A7-5849-4BC8-A7A3-BF646A5E40DC}" presName="node" presStyleLbl="node1" presStyleIdx="3" presStyleCnt="4" custScaleX="17847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727DD91-DA7F-4486-BDAB-6A67BA411B48}" type="pres">
      <dgm:prSet presAssocID="{535001A7-5849-4BC8-A7A3-BF646A5E40DC}" presName="dummy" presStyleCnt="0"/>
      <dgm:spPr/>
    </dgm:pt>
    <dgm:pt modelId="{D1DAC661-8551-4ED0-B9AA-0DE92C964F14}" type="pres">
      <dgm:prSet presAssocID="{C9F43FBC-7697-4D41-A3DE-B15E8EEF6077}" presName="sibTrans" presStyleLbl="sibTrans2D1" presStyleIdx="3" presStyleCnt="4"/>
      <dgm:spPr/>
      <dgm:t>
        <a:bodyPr/>
        <a:lstStyle/>
        <a:p>
          <a:endParaRPr lang="cs-CZ"/>
        </a:p>
      </dgm:t>
    </dgm:pt>
  </dgm:ptLst>
  <dgm:cxnLst>
    <dgm:cxn modelId="{DF0BF8BF-90B3-4535-8D49-579BBA0CD8E7}" type="presOf" srcId="{53782883-690E-47AD-9012-5FF6FC518938}" destId="{9BF7AE42-B0F5-4798-A2DD-FFEF34F5A58F}" srcOrd="0" destOrd="0" presId="urn:microsoft.com/office/officeart/2005/8/layout/radial6"/>
    <dgm:cxn modelId="{B670F8B3-C2D2-4037-9281-3C7EC103F56B}" type="presOf" srcId="{C9F43FBC-7697-4D41-A3DE-B15E8EEF6077}" destId="{D1DAC661-8551-4ED0-B9AA-0DE92C964F14}" srcOrd="0" destOrd="0" presId="urn:microsoft.com/office/officeart/2005/8/layout/radial6"/>
    <dgm:cxn modelId="{F4B06127-4C4C-4391-A9FE-F702B37EDD9E}" type="presOf" srcId="{FBA0ED2B-EADD-4306-B568-EA27DEA8E56A}" destId="{BB8382E1-FC94-48C1-86B1-DE69355D296E}" srcOrd="0" destOrd="0" presId="urn:microsoft.com/office/officeart/2005/8/layout/radial6"/>
    <dgm:cxn modelId="{005C7BB9-DA9C-4031-99D0-FB25A38EFB88}" type="presOf" srcId="{E043DC6B-E82B-4715-AE04-55A81AD11BED}" destId="{2A3EF69F-7D47-4A1B-B8F4-F17E934643C3}" srcOrd="0" destOrd="0" presId="urn:microsoft.com/office/officeart/2005/8/layout/radial6"/>
    <dgm:cxn modelId="{408F0D77-6BC7-44A5-BDA9-38D08AE385F8}" srcId="{FBA0ED2B-EADD-4306-B568-EA27DEA8E56A}" destId="{535001A7-5849-4BC8-A7A3-BF646A5E40DC}" srcOrd="3" destOrd="0" parTransId="{CFA32BC6-F1C5-4EB4-A4CC-6A565C237D20}" sibTransId="{C9F43FBC-7697-4D41-A3DE-B15E8EEF6077}"/>
    <dgm:cxn modelId="{2BF6A3BA-2A7C-45FA-B731-DA77921AB99A}" type="presOf" srcId="{D1609A39-8BCF-4FFF-B646-A370AEB1DC0B}" destId="{86AAD115-E9B4-4F4E-873B-A77CF9B05875}" srcOrd="0" destOrd="0" presId="urn:microsoft.com/office/officeart/2005/8/layout/radial6"/>
    <dgm:cxn modelId="{6F7BDB13-2602-428C-B668-9DB88214A610}" type="presOf" srcId="{93BBB248-94FC-4D8F-BB39-B0B9415E8758}" destId="{A64593E5-7F8A-467B-BC75-CF8ACA74556D}" srcOrd="0" destOrd="0" presId="urn:microsoft.com/office/officeart/2005/8/layout/radial6"/>
    <dgm:cxn modelId="{01DB0296-872C-4CB3-BD6E-F3AD5ABB590D}" type="presOf" srcId="{E1071167-D6FA-44BD-882B-AD1F95A23224}" destId="{89F09176-2AFE-4FFE-A6AB-015223158AD2}" srcOrd="0" destOrd="0" presId="urn:microsoft.com/office/officeart/2005/8/layout/radial6"/>
    <dgm:cxn modelId="{19ACA86B-E6EC-4F27-9102-87259B6F8949}" type="presOf" srcId="{E19DFE2F-901C-46F4-8B38-24338F46EDCB}" destId="{DD2E05A8-1106-44AE-9C9C-D23AC6688D59}" srcOrd="0" destOrd="0" presId="urn:microsoft.com/office/officeart/2005/8/layout/radial6"/>
    <dgm:cxn modelId="{74A6170D-7EFD-49C5-9F3F-229A8D275766}" srcId="{E1071167-D6FA-44BD-882B-AD1F95A23224}" destId="{FBA0ED2B-EADD-4306-B568-EA27DEA8E56A}" srcOrd="0" destOrd="0" parTransId="{BA5B1533-5EAC-4EDD-8059-336052E686BF}" sibTransId="{32BD606D-D7EA-41BB-97C7-A8D3D59B2A7A}"/>
    <dgm:cxn modelId="{1148D268-3493-4744-AAC5-AB24554779A9}" type="presOf" srcId="{535001A7-5849-4BC8-A7A3-BF646A5E40DC}" destId="{CB7BEDFF-4CD0-4715-A065-E621944EAB23}" srcOrd="0" destOrd="0" presId="urn:microsoft.com/office/officeart/2005/8/layout/radial6"/>
    <dgm:cxn modelId="{D1F326BD-496A-47A6-BBE5-ED8C3AA073FF}" srcId="{FBA0ED2B-EADD-4306-B568-EA27DEA8E56A}" destId="{E19DFE2F-901C-46F4-8B38-24338F46EDCB}" srcOrd="1" destOrd="0" parTransId="{A50BE743-8FA0-414A-BE2F-A912477BC4F9}" sibTransId="{D1609A39-8BCF-4FFF-B646-A370AEB1DC0B}"/>
    <dgm:cxn modelId="{3FDD0ED3-D1F3-4B08-8E01-F7F94257D3F2}" srcId="{FBA0ED2B-EADD-4306-B568-EA27DEA8E56A}" destId="{93BBB248-94FC-4D8F-BB39-B0B9415E8758}" srcOrd="2" destOrd="0" parTransId="{09A00565-9C62-498E-8B77-948644CAD63E}" sibTransId="{E043DC6B-E82B-4715-AE04-55A81AD11BED}"/>
    <dgm:cxn modelId="{AEF2205E-9338-4185-AA7F-B529EEB30676}" srcId="{FBA0ED2B-EADD-4306-B568-EA27DEA8E56A}" destId="{06F00056-35BB-4184-9ACA-57D3C2405365}" srcOrd="0" destOrd="0" parTransId="{91E07402-19F2-4E5B-B238-7312735270EF}" sibTransId="{53782883-690E-47AD-9012-5FF6FC518938}"/>
    <dgm:cxn modelId="{07D57CC8-7336-468C-B3DA-C769C8CA3A5B}" type="presOf" srcId="{06F00056-35BB-4184-9ACA-57D3C2405365}" destId="{99762F9A-7FC2-4AD1-8198-49401BBCC334}" srcOrd="0" destOrd="0" presId="urn:microsoft.com/office/officeart/2005/8/layout/radial6"/>
    <dgm:cxn modelId="{07E7677C-A8E8-4DDB-AC90-36CE94EBAFEA}" type="presParOf" srcId="{89F09176-2AFE-4FFE-A6AB-015223158AD2}" destId="{BB8382E1-FC94-48C1-86B1-DE69355D296E}" srcOrd="0" destOrd="0" presId="urn:microsoft.com/office/officeart/2005/8/layout/radial6"/>
    <dgm:cxn modelId="{FC7B8D91-268E-4529-BBD5-1C68D5EEC3CB}" type="presParOf" srcId="{89F09176-2AFE-4FFE-A6AB-015223158AD2}" destId="{99762F9A-7FC2-4AD1-8198-49401BBCC334}" srcOrd="1" destOrd="0" presId="urn:microsoft.com/office/officeart/2005/8/layout/radial6"/>
    <dgm:cxn modelId="{7C4ED698-B6F6-445C-91F9-74AB7B8FF011}" type="presParOf" srcId="{89F09176-2AFE-4FFE-A6AB-015223158AD2}" destId="{BBAFC670-B1D3-47EB-9592-A94276FCEF06}" srcOrd="2" destOrd="0" presId="urn:microsoft.com/office/officeart/2005/8/layout/radial6"/>
    <dgm:cxn modelId="{C649940A-E91E-4F02-B521-3D8A5358759C}" type="presParOf" srcId="{89F09176-2AFE-4FFE-A6AB-015223158AD2}" destId="{9BF7AE42-B0F5-4798-A2DD-FFEF34F5A58F}" srcOrd="3" destOrd="0" presId="urn:microsoft.com/office/officeart/2005/8/layout/radial6"/>
    <dgm:cxn modelId="{3F1C8374-C257-4BD8-A63D-2BC7BE797FC2}" type="presParOf" srcId="{89F09176-2AFE-4FFE-A6AB-015223158AD2}" destId="{DD2E05A8-1106-44AE-9C9C-D23AC6688D59}" srcOrd="4" destOrd="0" presId="urn:microsoft.com/office/officeart/2005/8/layout/radial6"/>
    <dgm:cxn modelId="{F55322B2-D42B-4558-A088-35CCEEEB31DA}" type="presParOf" srcId="{89F09176-2AFE-4FFE-A6AB-015223158AD2}" destId="{51F6515C-BDB7-41C8-9D24-F8D6B5497018}" srcOrd="5" destOrd="0" presId="urn:microsoft.com/office/officeart/2005/8/layout/radial6"/>
    <dgm:cxn modelId="{3EB8A8A0-0BA3-41AF-9D7D-C370C1D0A365}" type="presParOf" srcId="{89F09176-2AFE-4FFE-A6AB-015223158AD2}" destId="{86AAD115-E9B4-4F4E-873B-A77CF9B05875}" srcOrd="6" destOrd="0" presId="urn:microsoft.com/office/officeart/2005/8/layout/radial6"/>
    <dgm:cxn modelId="{D5D6EA04-D382-4C98-8966-9CC7D728995B}" type="presParOf" srcId="{89F09176-2AFE-4FFE-A6AB-015223158AD2}" destId="{A64593E5-7F8A-467B-BC75-CF8ACA74556D}" srcOrd="7" destOrd="0" presId="urn:microsoft.com/office/officeart/2005/8/layout/radial6"/>
    <dgm:cxn modelId="{CD8812A5-7F4F-4F83-AF12-0D8BC1227869}" type="presParOf" srcId="{89F09176-2AFE-4FFE-A6AB-015223158AD2}" destId="{BFC21B9C-FCF5-4C3A-BF07-FEA384515A4F}" srcOrd="8" destOrd="0" presId="urn:microsoft.com/office/officeart/2005/8/layout/radial6"/>
    <dgm:cxn modelId="{7F94C253-5D70-467E-B6C9-1BA95DC5E686}" type="presParOf" srcId="{89F09176-2AFE-4FFE-A6AB-015223158AD2}" destId="{2A3EF69F-7D47-4A1B-B8F4-F17E934643C3}" srcOrd="9" destOrd="0" presId="urn:microsoft.com/office/officeart/2005/8/layout/radial6"/>
    <dgm:cxn modelId="{D125B3B4-A4F5-4208-BB07-BCCA6521C785}" type="presParOf" srcId="{89F09176-2AFE-4FFE-A6AB-015223158AD2}" destId="{CB7BEDFF-4CD0-4715-A065-E621944EAB23}" srcOrd="10" destOrd="0" presId="urn:microsoft.com/office/officeart/2005/8/layout/radial6"/>
    <dgm:cxn modelId="{0503366F-6325-4865-82D1-7954B63ECFFB}" type="presParOf" srcId="{89F09176-2AFE-4FFE-A6AB-015223158AD2}" destId="{F727DD91-DA7F-4486-BDAB-6A67BA411B48}" srcOrd="11" destOrd="0" presId="urn:microsoft.com/office/officeart/2005/8/layout/radial6"/>
    <dgm:cxn modelId="{7848CA6E-17FA-4005-9B0B-24CA5EE1F337}" type="presParOf" srcId="{89F09176-2AFE-4FFE-A6AB-015223158AD2}" destId="{D1DAC661-8551-4ED0-B9AA-0DE92C964F14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2D852E1-7EAE-4378-8D5A-403B9C938F1E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7994B8CE-A2B1-4020-9D8F-6BD022F9D162}">
      <dgm:prSet phldrT="[Text]"/>
      <dgm:spPr/>
      <dgm:t>
        <a:bodyPr/>
        <a:lstStyle/>
        <a:p>
          <a:r>
            <a:rPr lang="cs-CZ" dirty="0"/>
            <a:t>systém</a:t>
          </a:r>
        </a:p>
      </dgm:t>
    </dgm:pt>
    <dgm:pt modelId="{D2C48333-70CD-4614-AF66-E7CA6E5848C3}" type="parTrans" cxnId="{C666C8F3-D6F7-495A-A2C7-81F105AEEA41}">
      <dgm:prSet/>
      <dgm:spPr/>
      <dgm:t>
        <a:bodyPr/>
        <a:lstStyle/>
        <a:p>
          <a:endParaRPr lang="cs-CZ"/>
        </a:p>
      </dgm:t>
    </dgm:pt>
    <dgm:pt modelId="{5ECD0720-306B-4E63-990E-31218E907FD5}" type="sibTrans" cxnId="{C666C8F3-D6F7-495A-A2C7-81F105AEEA41}">
      <dgm:prSet/>
      <dgm:spPr/>
      <dgm:t>
        <a:bodyPr/>
        <a:lstStyle/>
        <a:p>
          <a:endParaRPr lang="cs-CZ"/>
        </a:p>
      </dgm:t>
    </dgm:pt>
    <dgm:pt modelId="{270BD05C-31D9-40A6-B5DC-1005194B7053}">
      <dgm:prSet phldrT="[Text]"/>
      <dgm:spPr/>
      <dgm:t>
        <a:bodyPr/>
        <a:lstStyle/>
        <a:p>
          <a:r>
            <a:rPr lang="cs-CZ" dirty="0">
              <a:solidFill>
                <a:srgbClr val="002060"/>
              </a:solidFill>
            </a:rPr>
            <a:t>MŠMT</a:t>
          </a:r>
        </a:p>
      </dgm:t>
    </dgm:pt>
    <dgm:pt modelId="{96930BB4-A49B-4BA3-9E55-1EDC63CD7C0D}" type="parTrans" cxnId="{9D61A191-91D7-4248-BB0B-1BD93332E4E2}">
      <dgm:prSet/>
      <dgm:spPr/>
      <dgm:t>
        <a:bodyPr/>
        <a:lstStyle/>
        <a:p>
          <a:endParaRPr lang="cs-CZ"/>
        </a:p>
      </dgm:t>
    </dgm:pt>
    <dgm:pt modelId="{EE817229-335F-4419-8EB8-C21E3B39D25F}" type="sibTrans" cxnId="{9D61A191-91D7-4248-BB0B-1BD93332E4E2}">
      <dgm:prSet/>
      <dgm:spPr/>
      <dgm:t>
        <a:bodyPr/>
        <a:lstStyle/>
        <a:p>
          <a:endParaRPr lang="cs-CZ"/>
        </a:p>
      </dgm:t>
    </dgm:pt>
    <dgm:pt modelId="{5F7D0A05-2094-4AD0-9A80-EF9B2E7571E7}">
      <dgm:prSet phldrT="[Text]"/>
      <dgm:spPr/>
      <dgm:t>
        <a:bodyPr/>
        <a:lstStyle/>
        <a:p>
          <a:r>
            <a:rPr lang="cs-CZ" dirty="0">
              <a:solidFill>
                <a:srgbClr val="002060"/>
              </a:solidFill>
            </a:rPr>
            <a:t>zaměstnavatelé</a:t>
          </a:r>
        </a:p>
      </dgm:t>
    </dgm:pt>
    <dgm:pt modelId="{E8EBD82A-2E96-4EEC-A9E5-3A6550A8BEFA}" type="parTrans" cxnId="{3C18ADB0-8A49-434F-BB25-122BD5E32267}">
      <dgm:prSet/>
      <dgm:spPr/>
      <dgm:t>
        <a:bodyPr/>
        <a:lstStyle/>
        <a:p>
          <a:endParaRPr lang="cs-CZ"/>
        </a:p>
      </dgm:t>
    </dgm:pt>
    <dgm:pt modelId="{C6405E0E-B9A4-40DE-8B86-4F72E3CD8D95}" type="sibTrans" cxnId="{3C18ADB0-8A49-434F-BB25-122BD5E32267}">
      <dgm:prSet/>
      <dgm:spPr/>
      <dgm:t>
        <a:bodyPr/>
        <a:lstStyle/>
        <a:p>
          <a:endParaRPr lang="cs-CZ"/>
        </a:p>
      </dgm:t>
    </dgm:pt>
    <dgm:pt modelId="{1D81BDBD-DE25-4356-AA39-827ED9B1E0E4}">
      <dgm:prSet phldrT="[Text]"/>
      <dgm:spPr/>
      <dgm:t>
        <a:bodyPr/>
        <a:lstStyle/>
        <a:p>
          <a:r>
            <a:rPr lang="cs-CZ" dirty="0">
              <a:solidFill>
                <a:srgbClr val="002060"/>
              </a:solidFill>
            </a:rPr>
            <a:t>školy</a:t>
          </a:r>
        </a:p>
      </dgm:t>
    </dgm:pt>
    <dgm:pt modelId="{AFE81647-6885-49D1-B1F1-4DC7A94AC227}" type="parTrans" cxnId="{7B815BFB-9CAD-432D-A405-A94672429BA5}">
      <dgm:prSet/>
      <dgm:spPr/>
      <dgm:t>
        <a:bodyPr/>
        <a:lstStyle/>
        <a:p>
          <a:endParaRPr lang="cs-CZ"/>
        </a:p>
      </dgm:t>
    </dgm:pt>
    <dgm:pt modelId="{1A47D02D-BEAC-4760-AB84-0B4CB52D41ED}" type="sibTrans" cxnId="{7B815BFB-9CAD-432D-A405-A94672429BA5}">
      <dgm:prSet/>
      <dgm:spPr/>
      <dgm:t>
        <a:bodyPr/>
        <a:lstStyle/>
        <a:p>
          <a:endParaRPr lang="cs-CZ"/>
        </a:p>
      </dgm:t>
    </dgm:pt>
    <dgm:pt modelId="{25048213-7217-4370-A715-2698DE5E77FA}" type="pres">
      <dgm:prSet presAssocID="{E2D852E1-7EAE-4378-8D5A-403B9C938F1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08A0E9FF-E9DB-4EBB-BB1C-FA4850092CA0}" type="pres">
      <dgm:prSet presAssocID="{7994B8CE-A2B1-4020-9D8F-6BD022F9D162}" presName="composite" presStyleCnt="0"/>
      <dgm:spPr/>
    </dgm:pt>
    <dgm:pt modelId="{D52347D6-042C-4E9E-8C7C-F7583ADA9309}" type="pres">
      <dgm:prSet presAssocID="{7994B8CE-A2B1-4020-9D8F-6BD022F9D162}" presName="parentText" presStyleLbl="alignNode1" presStyleIdx="0" presStyleCnt="1" custLinFactNeighborX="-2288" custLinFactNeighborY="-1506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91DB9EE-0ED7-4B50-84D3-3915CED69B32}" type="pres">
      <dgm:prSet presAssocID="{7994B8CE-A2B1-4020-9D8F-6BD022F9D162}" presName="descendantText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BE6D7BA4-8518-4AB1-90E2-CC4572A9D65F}" type="presOf" srcId="{7994B8CE-A2B1-4020-9D8F-6BD022F9D162}" destId="{D52347D6-042C-4E9E-8C7C-F7583ADA9309}" srcOrd="0" destOrd="0" presId="urn:microsoft.com/office/officeart/2005/8/layout/chevron2"/>
    <dgm:cxn modelId="{7B815BFB-9CAD-432D-A405-A94672429BA5}" srcId="{7994B8CE-A2B1-4020-9D8F-6BD022F9D162}" destId="{1D81BDBD-DE25-4356-AA39-827ED9B1E0E4}" srcOrd="2" destOrd="0" parTransId="{AFE81647-6885-49D1-B1F1-4DC7A94AC227}" sibTransId="{1A47D02D-BEAC-4760-AB84-0B4CB52D41ED}"/>
    <dgm:cxn modelId="{1D4E8442-E227-4F8C-BA2E-90D81A9A5BB2}" type="presOf" srcId="{5F7D0A05-2094-4AD0-9A80-EF9B2E7571E7}" destId="{291DB9EE-0ED7-4B50-84D3-3915CED69B32}" srcOrd="0" destOrd="1" presId="urn:microsoft.com/office/officeart/2005/8/layout/chevron2"/>
    <dgm:cxn modelId="{3C18ADB0-8A49-434F-BB25-122BD5E32267}" srcId="{7994B8CE-A2B1-4020-9D8F-6BD022F9D162}" destId="{5F7D0A05-2094-4AD0-9A80-EF9B2E7571E7}" srcOrd="1" destOrd="0" parTransId="{E8EBD82A-2E96-4EEC-A9E5-3A6550A8BEFA}" sibTransId="{C6405E0E-B9A4-40DE-8B86-4F72E3CD8D95}"/>
    <dgm:cxn modelId="{C666C8F3-D6F7-495A-A2C7-81F105AEEA41}" srcId="{E2D852E1-7EAE-4378-8D5A-403B9C938F1E}" destId="{7994B8CE-A2B1-4020-9D8F-6BD022F9D162}" srcOrd="0" destOrd="0" parTransId="{D2C48333-70CD-4614-AF66-E7CA6E5848C3}" sibTransId="{5ECD0720-306B-4E63-990E-31218E907FD5}"/>
    <dgm:cxn modelId="{F03702DC-6F6E-49A1-9352-F11974776EEC}" type="presOf" srcId="{270BD05C-31D9-40A6-B5DC-1005194B7053}" destId="{291DB9EE-0ED7-4B50-84D3-3915CED69B32}" srcOrd="0" destOrd="0" presId="urn:microsoft.com/office/officeart/2005/8/layout/chevron2"/>
    <dgm:cxn modelId="{84F3D56D-B18A-4397-A374-09D860AC8E9A}" type="presOf" srcId="{1D81BDBD-DE25-4356-AA39-827ED9B1E0E4}" destId="{291DB9EE-0ED7-4B50-84D3-3915CED69B32}" srcOrd="0" destOrd="2" presId="urn:microsoft.com/office/officeart/2005/8/layout/chevron2"/>
    <dgm:cxn modelId="{DA80F0A0-D921-456A-8C37-923F981259D9}" type="presOf" srcId="{E2D852E1-7EAE-4378-8D5A-403B9C938F1E}" destId="{25048213-7217-4370-A715-2698DE5E77FA}" srcOrd="0" destOrd="0" presId="urn:microsoft.com/office/officeart/2005/8/layout/chevron2"/>
    <dgm:cxn modelId="{9D61A191-91D7-4248-BB0B-1BD93332E4E2}" srcId="{7994B8CE-A2B1-4020-9D8F-6BD022F9D162}" destId="{270BD05C-31D9-40A6-B5DC-1005194B7053}" srcOrd="0" destOrd="0" parTransId="{96930BB4-A49B-4BA3-9E55-1EDC63CD7C0D}" sibTransId="{EE817229-335F-4419-8EB8-C21E3B39D25F}"/>
    <dgm:cxn modelId="{B95F7C6E-7E6A-4FE2-A284-134759EF4384}" type="presParOf" srcId="{25048213-7217-4370-A715-2698DE5E77FA}" destId="{08A0E9FF-E9DB-4EBB-BB1C-FA4850092CA0}" srcOrd="0" destOrd="0" presId="urn:microsoft.com/office/officeart/2005/8/layout/chevron2"/>
    <dgm:cxn modelId="{AD2D74BD-C788-4CA1-AAFB-E5B0B6706FCB}" type="presParOf" srcId="{08A0E9FF-E9DB-4EBB-BB1C-FA4850092CA0}" destId="{D52347D6-042C-4E9E-8C7C-F7583ADA9309}" srcOrd="0" destOrd="0" presId="urn:microsoft.com/office/officeart/2005/8/layout/chevron2"/>
    <dgm:cxn modelId="{42466975-5433-46B7-B21B-467107169A15}" type="presParOf" srcId="{08A0E9FF-E9DB-4EBB-BB1C-FA4850092CA0}" destId="{291DB9EE-0ED7-4B50-84D3-3915CED69B3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CBF1562-4DA6-412E-AB74-7D2FF810F898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cs-CZ"/>
        </a:p>
      </dgm:t>
    </dgm:pt>
    <dgm:pt modelId="{36BA4093-96DC-411E-9E4C-C46FA0FA0943}">
      <dgm:prSet phldrT="[Text]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cs-CZ"/>
            <a:t>žáci</a:t>
          </a:r>
        </a:p>
      </dgm:t>
    </dgm:pt>
    <dgm:pt modelId="{F3899FCC-959A-4389-8435-2C7753331F39}" type="parTrans" cxnId="{A77AE10E-5F79-483F-BA73-98A23A95D50C}">
      <dgm:prSet/>
      <dgm:spPr/>
      <dgm:t>
        <a:bodyPr/>
        <a:lstStyle/>
        <a:p>
          <a:endParaRPr lang="cs-CZ"/>
        </a:p>
      </dgm:t>
    </dgm:pt>
    <dgm:pt modelId="{4527AE55-3278-4EE3-9C45-139036FEAFA7}" type="sibTrans" cxnId="{A77AE10E-5F79-483F-BA73-98A23A95D50C}">
      <dgm:prSet/>
      <dgm:spPr/>
      <dgm:t>
        <a:bodyPr/>
        <a:lstStyle/>
        <a:p>
          <a:endParaRPr lang="cs-CZ"/>
        </a:p>
      </dgm:t>
    </dgm:pt>
    <dgm:pt modelId="{F4EFC1B8-19AB-4B75-9D67-A8BCC4EDA524}">
      <dgm:prSet phldrT="[Text]"/>
      <dgm:spPr/>
      <dgm:t>
        <a:bodyPr/>
        <a:lstStyle/>
        <a:p>
          <a:r>
            <a:rPr lang="cs-CZ" dirty="0" smtClean="0">
              <a:solidFill>
                <a:srgbClr val="002060"/>
              </a:solidFill>
            </a:rPr>
            <a:t>získají lepší motivaci k učení</a:t>
          </a:r>
          <a:endParaRPr lang="cs-CZ" dirty="0">
            <a:solidFill>
              <a:srgbClr val="002060"/>
            </a:solidFill>
          </a:endParaRPr>
        </a:p>
      </dgm:t>
    </dgm:pt>
    <dgm:pt modelId="{D1CC246E-583F-4FFB-ADA7-0DFF05FB1742}" type="parTrans" cxnId="{791BF2BB-4F0D-45EB-980F-0AEE43D4F2CF}">
      <dgm:prSet/>
      <dgm:spPr/>
      <dgm:t>
        <a:bodyPr/>
        <a:lstStyle/>
        <a:p>
          <a:endParaRPr lang="cs-CZ"/>
        </a:p>
      </dgm:t>
    </dgm:pt>
    <dgm:pt modelId="{A2E2D670-B3B1-4849-82AF-52A4A2E57B3F}" type="sibTrans" cxnId="{791BF2BB-4F0D-45EB-980F-0AEE43D4F2CF}">
      <dgm:prSet/>
      <dgm:spPr/>
      <dgm:t>
        <a:bodyPr/>
        <a:lstStyle/>
        <a:p>
          <a:endParaRPr lang="cs-CZ"/>
        </a:p>
      </dgm:t>
    </dgm:pt>
    <dgm:pt modelId="{1D9ED436-C659-49A0-9F27-8CB2BAC4B27F}">
      <dgm:prSet phldrT="[Text]"/>
      <dgm:spPr/>
      <dgm:t>
        <a:bodyPr/>
        <a:lstStyle/>
        <a:p>
          <a:r>
            <a:rPr lang="cs-CZ" dirty="0">
              <a:solidFill>
                <a:srgbClr val="002060"/>
              </a:solidFill>
            </a:rPr>
            <a:t>učí se co </a:t>
          </a:r>
          <a:r>
            <a:rPr lang="cs-CZ" dirty="0" smtClean="0">
              <a:solidFill>
                <a:srgbClr val="002060"/>
              </a:solidFill>
            </a:rPr>
            <a:t>skutečně potřebují a využijí v praxi</a:t>
          </a:r>
          <a:endParaRPr lang="cs-CZ" dirty="0">
            <a:solidFill>
              <a:srgbClr val="002060"/>
            </a:solidFill>
          </a:endParaRPr>
        </a:p>
      </dgm:t>
    </dgm:pt>
    <dgm:pt modelId="{D2EAABAC-3A16-4379-BA8C-FFB7EBACDF47}" type="parTrans" cxnId="{A7846323-21E5-4DD1-9392-BB3D4A5E3814}">
      <dgm:prSet/>
      <dgm:spPr/>
      <dgm:t>
        <a:bodyPr/>
        <a:lstStyle/>
        <a:p>
          <a:endParaRPr lang="cs-CZ"/>
        </a:p>
      </dgm:t>
    </dgm:pt>
    <dgm:pt modelId="{EC57803B-0C8A-4E4A-83EB-6257B230A115}" type="sibTrans" cxnId="{A7846323-21E5-4DD1-9392-BB3D4A5E3814}">
      <dgm:prSet/>
      <dgm:spPr/>
      <dgm:t>
        <a:bodyPr/>
        <a:lstStyle/>
        <a:p>
          <a:endParaRPr lang="cs-CZ"/>
        </a:p>
      </dgm:t>
    </dgm:pt>
    <dgm:pt modelId="{A6DD065F-0E72-47F7-A7D9-1B87E15D9E9A}">
      <dgm:prSet phldrT="[Text]"/>
      <dgm:spPr/>
      <dgm:t>
        <a:bodyPr/>
        <a:lstStyle/>
        <a:p>
          <a:r>
            <a:rPr lang="cs-CZ"/>
            <a:t>učitelé</a:t>
          </a:r>
        </a:p>
      </dgm:t>
    </dgm:pt>
    <dgm:pt modelId="{098F90D1-B2E3-48D4-B435-B249BDFA4AB5}" type="parTrans" cxnId="{0F47E5BA-A905-411D-B9F0-0805E523646B}">
      <dgm:prSet/>
      <dgm:spPr/>
      <dgm:t>
        <a:bodyPr/>
        <a:lstStyle/>
        <a:p>
          <a:endParaRPr lang="cs-CZ"/>
        </a:p>
      </dgm:t>
    </dgm:pt>
    <dgm:pt modelId="{10E716BA-5C99-49DC-B70D-F444940359A1}" type="sibTrans" cxnId="{0F47E5BA-A905-411D-B9F0-0805E523646B}">
      <dgm:prSet/>
      <dgm:spPr/>
      <dgm:t>
        <a:bodyPr/>
        <a:lstStyle/>
        <a:p>
          <a:endParaRPr lang="cs-CZ"/>
        </a:p>
      </dgm:t>
    </dgm:pt>
    <dgm:pt modelId="{16CABCC1-5CC0-4A69-82CC-1E5D58E5EFE5}">
      <dgm:prSet phldrT="[Text]"/>
      <dgm:spPr/>
      <dgm:t>
        <a:bodyPr/>
        <a:lstStyle/>
        <a:p>
          <a:r>
            <a:rPr lang="cs-CZ" dirty="0">
              <a:solidFill>
                <a:srgbClr val="002060"/>
              </a:solidFill>
            </a:rPr>
            <a:t>získají </a:t>
          </a:r>
          <a:r>
            <a:rPr lang="cs-CZ" dirty="0" smtClean="0">
              <a:solidFill>
                <a:srgbClr val="002060"/>
              </a:solidFill>
            </a:rPr>
            <a:t>inspiraci do výuky</a:t>
          </a:r>
          <a:endParaRPr lang="cs-CZ" dirty="0">
            <a:solidFill>
              <a:srgbClr val="002060"/>
            </a:solidFill>
          </a:endParaRPr>
        </a:p>
      </dgm:t>
    </dgm:pt>
    <dgm:pt modelId="{BAC8564C-9208-44F9-8A45-DEAAB0FF2C38}" type="parTrans" cxnId="{D8F0E0C1-5D53-4236-9FB7-6926E86EDBFE}">
      <dgm:prSet/>
      <dgm:spPr/>
      <dgm:t>
        <a:bodyPr/>
        <a:lstStyle/>
        <a:p>
          <a:endParaRPr lang="cs-CZ"/>
        </a:p>
      </dgm:t>
    </dgm:pt>
    <dgm:pt modelId="{44A0F32B-96BF-492A-9F23-4AB3EFF5E44B}" type="sibTrans" cxnId="{D8F0E0C1-5D53-4236-9FB7-6926E86EDBFE}">
      <dgm:prSet/>
      <dgm:spPr/>
      <dgm:t>
        <a:bodyPr/>
        <a:lstStyle/>
        <a:p>
          <a:endParaRPr lang="cs-CZ"/>
        </a:p>
      </dgm:t>
    </dgm:pt>
    <dgm:pt modelId="{A7D16024-4C90-42A5-8973-604EA6D16D97}">
      <dgm:prSet phldrT="[Text]"/>
      <dgm:spPr/>
      <dgm:t>
        <a:bodyPr/>
        <a:lstStyle/>
        <a:p>
          <a:r>
            <a:rPr lang="cs-CZ"/>
            <a:t>zaměstnavatelé</a:t>
          </a:r>
        </a:p>
      </dgm:t>
    </dgm:pt>
    <dgm:pt modelId="{EADBF439-C0A5-4E2D-B541-C1ED742049EB}" type="parTrans" cxnId="{81E0503C-A084-4C67-8E6A-3B8585B211D3}">
      <dgm:prSet/>
      <dgm:spPr/>
      <dgm:t>
        <a:bodyPr/>
        <a:lstStyle/>
        <a:p>
          <a:endParaRPr lang="cs-CZ"/>
        </a:p>
      </dgm:t>
    </dgm:pt>
    <dgm:pt modelId="{EAA4F475-C22E-4B32-93D7-B507A8B126DC}" type="sibTrans" cxnId="{81E0503C-A084-4C67-8E6A-3B8585B211D3}">
      <dgm:prSet/>
      <dgm:spPr/>
      <dgm:t>
        <a:bodyPr/>
        <a:lstStyle/>
        <a:p>
          <a:endParaRPr lang="cs-CZ"/>
        </a:p>
      </dgm:t>
    </dgm:pt>
    <dgm:pt modelId="{ED6D7450-8DFB-44CA-ADC1-000634D7E8D9}">
      <dgm:prSet phldrT="[Text]"/>
      <dgm:spPr/>
      <dgm:t>
        <a:bodyPr/>
        <a:lstStyle/>
        <a:p>
          <a:r>
            <a:rPr lang="cs-CZ" dirty="0" smtClean="0">
              <a:solidFill>
                <a:srgbClr val="002060"/>
              </a:solidFill>
            </a:rPr>
            <a:t>získají lépe připravené absolventy - zaměstnance</a:t>
          </a:r>
          <a:endParaRPr lang="cs-CZ" dirty="0">
            <a:solidFill>
              <a:srgbClr val="002060"/>
            </a:solidFill>
          </a:endParaRPr>
        </a:p>
      </dgm:t>
    </dgm:pt>
    <dgm:pt modelId="{D792ADF3-7421-4F8A-AFEA-C4408132553F}" type="parTrans" cxnId="{3B596F81-739C-44C0-BB59-D8F52EC18CCE}">
      <dgm:prSet/>
      <dgm:spPr/>
      <dgm:t>
        <a:bodyPr/>
        <a:lstStyle/>
        <a:p>
          <a:endParaRPr lang="cs-CZ"/>
        </a:p>
      </dgm:t>
    </dgm:pt>
    <dgm:pt modelId="{4100AC15-EE1C-45E6-9B14-7CCA49A32CB4}" type="sibTrans" cxnId="{3B596F81-739C-44C0-BB59-D8F52EC18CCE}">
      <dgm:prSet/>
      <dgm:spPr/>
      <dgm:t>
        <a:bodyPr/>
        <a:lstStyle/>
        <a:p>
          <a:endParaRPr lang="cs-CZ"/>
        </a:p>
      </dgm:t>
    </dgm:pt>
    <dgm:pt modelId="{0B7A8698-7E8B-4892-9E47-708B6B293A16}">
      <dgm:prSet phldrT="[Text]"/>
      <dgm:spPr/>
      <dgm:t>
        <a:bodyPr/>
        <a:lstStyle/>
        <a:p>
          <a:endParaRPr lang="cs-CZ" dirty="0"/>
        </a:p>
      </dgm:t>
    </dgm:pt>
    <dgm:pt modelId="{1C62F8DC-ED87-4A6C-A95A-97578B043976}" type="parTrans" cxnId="{AC42CE9A-899D-48AA-9F7B-FE0E711EAF7B}">
      <dgm:prSet/>
      <dgm:spPr/>
      <dgm:t>
        <a:bodyPr/>
        <a:lstStyle/>
        <a:p>
          <a:endParaRPr lang="cs-CZ"/>
        </a:p>
      </dgm:t>
    </dgm:pt>
    <dgm:pt modelId="{C47FF6F2-F2CB-46B2-98E9-BF6E9111EB61}" type="sibTrans" cxnId="{AC42CE9A-899D-48AA-9F7B-FE0E711EAF7B}">
      <dgm:prSet/>
      <dgm:spPr/>
      <dgm:t>
        <a:bodyPr/>
        <a:lstStyle/>
        <a:p>
          <a:endParaRPr lang="cs-CZ"/>
        </a:p>
      </dgm:t>
    </dgm:pt>
    <dgm:pt modelId="{D271AF3E-CEEC-4056-9F4C-763529BF1720}">
      <dgm:prSet phldrT="[Text]"/>
      <dgm:spPr/>
      <dgm:t>
        <a:bodyPr/>
        <a:lstStyle/>
        <a:p>
          <a:r>
            <a:rPr lang="cs-CZ" dirty="0" smtClean="0">
              <a:solidFill>
                <a:srgbClr val="002060"/>
              </a:solidFill>
            </a:rPr>
            <a:t>mají možnost přizpůsobení vytvořených materiálů pro vlastní potřeby ve výuce</a:t>
          </a:r>
          <a:endParaRPr lang="cs-CZ" dirty="0">
            <a:solidFill>
              <a:srgbClr val="002060"/>
            </a:solidFill>
          </a:endParaRPr>
        </a:p>
      </dgm:t>
    </dgm:pt>
    <dgm:pt modelId="{ECAED0E2-4FA5-47AA-9B10-4EC4F542AFAE}" type="parTrans" cxnId="{BCE8393B-D606-4947-AD4F-DAD410A66D32}">
      <dgm:prSet/>
      <dgm:spPr/>
      <dgm:t>
        <a:bodyPr/>
        <a:lstStyle/>
        <a:p>
          <a:endParaRPr lang="cs-CZ"/>
        </a:p>
      </dgm:t>
    </dgm:pt>
    <dgm:pt modelId="{15FA3E86-94A4-422D-9E67-149B8A19F19B}" type="sibTrans" cxnId="{BCE8393B-D606-4947-AD4F-DAD410A66D32}">
      <dgm:prSet/>
      <dgm:spPr/>
      <dgm:t>
        <a:bodyPr/>
        <a:lstStyle/>
        <a:p>
          <a:endParaRPr lang="cs-CZ"/>
        </a:p>
      </dgm:t>
    </dgm:pt>
    <dgm:pt modelId="{0DF82C2C-F44C-4ACB-A5B5-FF99F9AC4C55}">
      <dgm:prSet phldrT="[Text]"/>
      <dgm:spPr/>
      <dgm:t>
        <a:bodyPr/>
        <a:lstStyle/>
        <a:p>
          <a:r>
            <a:rPr lang="cs-CZ" dirty="0" smtClean="0">
              <a:solidFill>
                <a:srgbClr val="002060"/>
              </a:solidFill>
            </a:rPr>
            <a:t>mají lepší </a:t>
          </a:r>
          <a:r>
            <a:rPr lang="cs-CZ" dirty="0">
              <a:solidFill>
                <a:srgbClr val="002060"/>
              </a:solidFill>
            </a:rPr>
            <a:t>přehled o přípravě </a:t>
          </a:r>
          <a:r>
            <a:rPr lang="cs-CZ" dirty="0" smtClean="0">
              <a:solidFill>
                <a:srgbClr val="002060"/>
              </a:solidFill>
            </a:rPr>
            <a:t>žáků a možnost ovlivnit obsah a kvalitu výuky</a:t>
          </a:r>
          <a:endParaRPr lang="cs-CZ" dirty="0">
            <a:solidFill>
              <a:srgbClr val="002060"/>
            </a:solidFill>
          </a:endParaRPr>
        </a:p>
      </dgm:t>
    </dgm:pt>
    <dgm:pt modelId="{E0548942-C3AC-4A15-AED1-006BABDA74CD}" type="parTrans" cxnId="{D0640774-0C5D-4FA3-8AB0-098FDB8B10C6}">
      <dgm:prSet/>
      <dgm:spPr/>
      <dgm:t>
        <a:bodyPr/>
        <a:lstStyle/>
        <a:p>
          <a:endParaRPr lang="cs-CZ"/>
        </a:p>
      </dgm:t>
    </dgm:pt>
    <dgm:pt modelId="{7001214F-8BBC-4320-81D6-617FE79F8412}" type="sibTrans" cxnId="{D0640774-0C5D-4FA3-8AB0-098FDB8B10C6}">
      <dgm:prSet/>
      <dgm:spPr/>
      <dgm:t>
        <a:bodyPr/>
        <a:lstStyle/>
        <a:p>
          <a:endParaRPr lang="cs-CZ"/>
        </a:p>
      </dgm:t>
    </dgm:pt>
    <dgm:pt modelId="{94A40F00-86E7-48F5-87CA-3D658D186853}" type="pres">
      <dgm:prSet presAssocID="{2CBF1562-4DA6-412E-AB74-7D2FF810F89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81EE16C2-24D4-4B6C-B926-4B50FF095717}" type="pres">
      <dgm:prSet presAssocID="{36BA4093-96DC-411E-9E4C-C46FA0FA0943}" presName="linNode" presStyleCnt="0"/>
      <dgm:spPr/>
    </dgm:pt>
    <dgm:pt modelId="{98709459-E423-4FA4-B81C-06CE67DD96DC}" type="pres">
      <dgm:prSet presAssocID="{36BA4093-96DC-411E-9E4C-C46FA0FA0943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24E1150-BD64-4B01-82F1-4F978B191B66}" type="pres">
      <dgm:prSet presAssocID="{36BA4093-96DC-411E-9E4C-C46FA0FA0943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804D7CA-C0D3-40C8-AB03-2F0F847AFFAD}" type="pres">
      <dgm:prSet presAssocID="{4527AE55-3278-4EE3-9C45-139036FEAFA7}" presName="sp" presStyleCnt="0"/>
      <dgm:spPr/>
    </dgm:pt>
    <dgm:pt modelId="{A27CE827-7473-45F9-8C79-1FD3EB4C8ACA}" type="pres">
      <dgm:prSet presAssocID="{A6DD065F-0E72-47F7-A7D9-1B87E15D9E9A}" presName="linNode" presStyleCnt="0"/>
      <dgm:spPr/>
    </dgm:pt>
    <dgm:pt modelId="{CF659937-F83D-4799-AAF6-B304855F5E2D}" type="pres">
      <dgm:prSet presAssocID="{A6DD065F-0E72-47F7-A7D9-1B87E15D9E9A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5237D74-A9AF-480D-A632-217998DD54C3}" type="pres">
      <dgm:prSet presAssocID="{A6DD065F-0E72-47F7-A7D9-1B87E15D9E9A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11215DF-6B2F-4A06-A391-9A27E2CD72C8}" type="pres">
      <dgm:prSet presAssocID="{10E716BA-5C99-49DC-B70D-F444940359A1}" presName="sp" presStyleCnt="0"/>
      <dgm:spPr/>
    </dgm:pt>
    <dgm:pt modelId="{EF213E11-80DB-430F-ABB2-1A0109D8D07E}" type="pres">
      <dgm:prSet presAssocID="{A7D16024-4C90-42A5-8973-604EA6D16D97}" presName="linNode" presStyleCnt="0"/>
      <dgm:spPr/>
    </dgm:pt>
    <dgm:pt modelId="{F9A6FB94-E25B-41E4-93B5-1E2C87216A3F}" type="pres">
      <dgm:prSet presAssocID="{A7D16024-4C90-42A5-8973-604EA6D16D97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CC0913D-2AE1-472D-A12D-4E68AEB00BFE}" type="pres">
      <dgm:prSet presAssocID="{A7D16024-4C90-42A5-8973-604EA6D16D97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2DAD6A5F-7E16-4F1A-BEEE-712AD44E3340}" type="presOf" srcId="{0DF82C2C-F44C-4ACB-A5B5-FF99F9AC4C55}" destId="{2CC0913D-2AE1-472D-A12D-4E68AEB00BFE}" srcOrd="0" destOrd="1" presId="urn:microsoft.com/office/officeart/2005/8/layout/vList5"/>
    <dgm:cxn modelId="{791BF2BB-4F0D-45EB-980F-0AEE43D4F2CF}" srcId="{36BA4093-96DC-411E-9E4C-C46FA0FA0943}" destId="{F4EFC1B8-19AB-4B75-9D67-A8BCC4EDA524}" srcOrd="0" destOrd="0" parTransId="{D1CC246E-583F-4FFB-ADA7-0DFF05FB1742}" sibTransId="{A2E2D670-B3B1-4849-82AF-52A4A2E57B3F}"/>
    <dgm:cxn modelId="{45E99509-8F71-405A-9188-EC2F877284B0}" type="presOf" srcId="{1D9ED436-C659-49A0-9F27-8CB2BAC4B27F}" destId="{224E1150-BD64-4B01-82F1-4F978B191B66}" srcOrd="0" destOrd="1" presId="urn:microsoft.com/office/officeart/2005/8/layout/vList5"/>
    <dgm:cxn modelId="{A407FC49-258A-42CF-9380-1CD6F7FFE884}" type="presOf" srcId="{16CABCC1-5CC0-4A69-82CC-1E5D58E5EFE5}" destId="{F5237D74-A9AF-480D-A632-217998DD54C3}" srcOrd="0" destOrd="0" presId="urn:microsoft.com/office/officeart/2005/8/layout/vList5"/>
    <dgm:cxn modelId="{A77AE10E-5F79-483F-BA73-98A23A95D50C}" srcId="{2CBF1562-4DA6-412E-AB74-7D2FF810F898}" destId="{36BA4093-96DC-411E-9E4C-C46FA0FA0943}" srcOrd="0" destOrd="0" parTransId="{F3899FCC-959A-4389-8435-2C7753331F39}" sibTransId="{4527AE55-3278-4EE3-9C45-139036FEAFA7}"/>
    <dgm:cxn modelId="{3B596F81-739C-44C0-BB59-D8F52EC18CCE}" srcId="{A7D16024-4C90-42A5-8973-604EA6D16D97}" destId="{ED6D7450-8DFB-44CA-ADC1-000634D7E8D9}" srcOrd="0" destOrd="0" parTransId="{D792ADF3-7421-4F8A-AFEA-C4408132553F}" sibTransId="{4100AC15-EE1C-45E6-9B14-7CCA49A32CB4}"/>
    <dgm:cxn modelId="{AC42CE9A-899D-48AA-9F7B-FE0E711EAF7B}" srcId="{36BA4093-96DC-411E-9E4C-C46FA0FA0943}" destId="{0B7A8698-7E8B-4892-9E47-708B6B293A16}" srcOrd="2" destOrd="0" parTransId="{1C62F8DC-ED87-4A6C-A95A-97578B043976}" sibTransId="{C47FF6F2-F2CB-46B2-98E9-BF6E9111EB61}"/>
    <dgm:cxn modelId="{D8F0E0C1-5D53-4236-9FB7-6926E86EDBFE}" srcId="{A6DD065F-0E72-47F7-A7D9-1B87E15D9E9A}" destId="{16CABCC1-5CC0-4A69-82CC-1E5D58E5EFE5}" srcOrd="0" destOrd="0" parTransId="{BAC8564C-9208-44F9-8A45-DEAAB0FF2C38}" sibTransId="{44A0F32B-96BF-492A-9F23-4AB3EFF5E44B}"/>
    <dgm:cxn modelId="{A3CC3608-72CB-4715-A464-B951AFDD8498}" type="presOf" srcId="{F4EFC1B8-19AB-4B75-9D67-A8BCC4EDA524}" destId="{224E1150-BD64-4B01-82F1-4F978B191B66}" srcOrd="0" destOrd="0" presId="urn:microsoft.com/office/officeart/2005/8/layout/vList5"/>
    <dgm:cxn modelId="{BCE8393B-D606-4947-AD4F-DAD410A66D32}" srcId="{A6DD065F-0E72-47F7-A7D9-1B87E15D9E9A}" destId="{D271AF3E-CEEC-4056-9F4C-763529BF1720}" srcOrd="1" destOrd="0" parTransId="{ECAED0E2-4FA5-47AA-9B10-4EC4F542AFAE}" sibTransId="{15FA3E86-94A4-422D-9E67-149B8A19F19B}"/>
    <dgm:cxn modelId="{A7846323-21E5-4DD1-9392-BB3D4A5E3814}" srcId="{36BA4093-96DC-411E-9E4C-C46FA0FA0943}" destId="{1D9ED436-C659-49A0-9F27-8CB2BAC4B27F}" srcOrd="1" destOrd="0" parTransId="{D2EAABAC-3A16-4379-BA8C-FFB7EBACDF47}" sibTransId="{EC57803B-0C8A-4E4A-83EB-6257B230A115}"/>
    <dgm:cxn modelId="{0F47E5BA-A905-411D-B9F0-0805E523646B}" srcId="{2CBF1562-4DA6-412E-AB74-7D2FF810F898}" destId="{A6DD065F-0E72-47F7-A7D9-1B87E15D9E9A}" srcOrd="1" destOrd="0" parTransId="{098F90D1-B2E3-48D4-B435-B249BDFA4AB5}" sibTransId="{10E716BA-5C99-49DC-B70D-F444940359A1}"/>
    <dgm:cxn modelId="{81E0503C-A084-4C67-8E6A-3B8585B211D3}" srcId="{2CBF1562-4DA6-412E-AB74-7D2FF810F898}" destId="{A7D16024-4C90-42A5-8973-604EA6D16D97}" srcOrd="2" destOrd="0" parTransId="{EADBF439-C0A5-4E2D-B541-C1ED742049EB}" sibTransId="{EAA4F475-C22E-4B32-93D7-B507A8B126DC}"/>
    <dgm:cxn modelId="{745373CF-3776-4982-9605-B58859E4718B}" type="presOf" srcId="{2CBF1562-4DA6-412E-AB74-7D2FF810F898}" destId="{94A40F00-86E7-48F5-87CA-3D658D186853}" srcOrd="0" destOrd="0" presId="urn:microsoft.com/office/officeart/2005/8/layout/vList5"/>
    <dgm:cxn modelId="{81CC5C55-5F0A-42FF-B25F-5457AB30609D}" type="presOf" srcId="{A7D16024-4C90-42A5-8973-604EA6D16D97}" destId="{F9A6FB94-E25B-41E4-93B5-1E2C87216A3F}" srcOrd="0" destOrd="0" presId="urn:microsoft.com/office/officeart/2005/8/layout/vList5"/>
    <dgm:cxn modelId="{6354DCED-8F60-4657-AF9C-3B7D9BA8B265}" type="presOf" srcId="{36BA4093-96DC-411E-9E4C-C46FA0FA0943}" destId="{98709459-E423-4FA4-B81C-06CE67DD96DC}" srcOrd="0" destOrd="0" presId="urn:microsoft.com/office/officeart/2005/8/layout/vList5"/>
    <dgm:cxn modelId="{E3CF9BAA-A6D4-4F5C-8B06-63032AAAC2B9}" type="presOf" srcId="{ED6D7450-8DFB-44CA-ADC1-000634D7E8D9}" destId="{2CC0913D-2AE1-472D-A12D-4E68AEB00BFE}" srcOrd="0" destOrd="0" presId="urn:microsoft.com/office/officeart/2005/8/layout/vList5"/>
    <dgm:cxn modelId="{CD643C93-A29C-484D-9661-68060EFA42C6}" type="presOf" srcId="{A6DD065F-0E72-47F7-A7D9-1B87E15D9E9A}" destId="{CF659937-F83D-4799-AAF6-B304855F5E2D}" srcOrd="0" destOrd="0" presId="urn:microsoft.com/office/officeart/2005/8/layout/vList5"/>
    <dgm:cxn modelId="{B073901C-A529-4334-89FB-E6F25083398D}" type="presOf" srcId="{0B7A8698-7E8B-4892-9E47-708B6B293A16}" destId="{224E1150-BD64-4B01-82F1-4F978B191B66}" srcOrd="0" destOrd="2" presId="urn:microsoft.com/office/officeart/2005/8/layout/vList5"/>
    <dgm:cxn modelId="{5037D9CE-C3C0-40CA-B86E-FE47AEB11C19}" type="presOf" srcId="{D271AF3E-CEEC-4056-9F4C-763529BF1720}" destId="{F5237D74-A9AF-480D-A632-217998DD54C3}" srcOrd="0" destOrd="1" presId="urn:microsoft.com/office/officeart/2005/8/layout/vList5"/>
    <dgm:cxn modelId="{D0640774-0C5D-4FA3-8AB0-098FDB8B10C6}" srcId="{A7D16024-4C90-42A5-8973-604EA6D16D97}" destId="{0DF82C2C-F44C-4ACB-A5B5-FF99F9AC4C55}" srcOrd="1" destOrd="0" parTransId="{E0548942-C3AC-4A15-AED1-006BABDA74CD}" sibTransId="{7001214F-8BBC-4320-81D6-617FE79F8412}"/>
    <dgm:cxn modelId="{0C8FF22B-9C9E-47D5-A779-1EE59528EE5F}" type="presParOf" srcId="{94A40F00-86E7-48F5-87CA-3D658D186853}" destId="{81EE16C2-24D4-4B6C-B926-4B50FF095717}" srcOrd="0" destOrd="0" presId="urn:microsoft.com/office/officeart/2005/8/layout/vList5"/>
    <dgm:cxn modelId="{25AE5960-4205-4A62-929D-593340E3CAE1}" type="presParOf" srcId="{81EE16C2-24D4-4B6C-B926-4B50FF095717}" destId="{98709459-E423-4FA4-B81C-06CE67DD96DC}" srcOrd="0" destOrd="0" presId="urn:microsoft.com/office/officeart/2005/8/layout/vList5"/>
    <dgm:cxn modelId="{64889F3D-9C0D-44EE-B86D-9F6D1366A18C}" type="presParOf" srcId="{81EE16C2-24D4-4B6C-B926-4B50FF095717}" destId="{224E1150-BD64-4B01-82F1-4F978B191B66}" srcOrd="1" destOrd="0" presId="urn:microsoft.com/office/officeart/2005/8/layout/vList5"/>
    <dgm:cxn modelId="{5F1CF7A1-1E2D-4550-9EB5-17AC1156DBEC}" type="presParOf" srcId="{94A40F00-86E7-48F5-87CA-3D658D186853}" destId="{6804D7CA-C0D3-40C8-AB03-2F0F847AFFAD}" srcOrd="1" destOrd="0" presId="urn:microsoft.com/office/officeart/2005/8/layout/vList5"/>
    <dgm:cxn modelId="{1186F74E-E595-416A-AC43-6E1ED5C268D4}" type="presParOf" srcId="{94A40F00-86E7-48F5-87CA-3D658D186853}" destId="{A27CE827-7473-45F9-8C79-1FD3EB4C8ACA}" srcOrd="2" destOrd="0" presId="urn:microsoft.com/office/officeart/2005/8/layout/vList5"/>
    <dgm:cxn modelId="{275DDD57-21CC-49C1-A1DB-A36A152F74B0}" type="presParOf" srcId="{A27CE827-7473-45F9-8C79-1FD3EB4C8ACA}" destId="{CF659937-F83D-4799-AAF6-B304855F5E2D}" srcOrd="0" destOrd="0" presId="urn:microsoft.com/office/officeart/2005/8/layout/vList5"/>
    <dgm:cxn modelId="{812A74BA-D88E-449D-98FA-407F1A922100}" type="presParOf" srcId="{A27CE827-7473-45F9-8C79-1FD3EB4C8ACA}" destId="{F5237D74-A9AF-480D-A632-217998DD54C3}" srcOrd="1" destOrd="0" presId="urn:microsoft.com/office/officeart/2005/8/layout/vList5"/>
    <dgm:cxn modelId="{31F807C5-EFA4-45CB-A2AE-BA35C8B7EDD0}" type="presParOf" srcId="{94A40F00-86E7-48F5-87CA-3D658D186853}" destId="{311215DF-6B2F-4A06-A391-9A27E2CD72C8}" srcOrd="3" destOrd="0" presId="urn:microsoft.com/office/officeart/2005/8/layout/vList5"/>
    <dgm:cxn modelId="{4FAE45D1-BD81-4423-A6C3-8948CBD2DAC6}" type="presParOf" srcId="{94A40F00-86E7-48F5-87CA-3D658D186853}" destId="{EF213E11-80DB-430F-ABB2-1A0109D8D07E}" srcOrd="4" destOrd="0" presId="urn:microsoft.com/office/officeart/2005/8/layout/vList5"/>
    <dgm:cxn modelId="{A1C86D55-84AE-47BA-A503-23BB25321121}" type="presParOf" srcId="{EF213E11-80DB-430F-ABB2-1A0109D8D07E}" destId="{F9A6FB94-E25B-41E4-93B5-1E2C87216A3F}" srcOrd="0" destOrd="0" presId="urn:microsoft.com/office/officeart/2005/8/layout/vList5"/>
    <dgm:cxn modelId="{546DFEE8-BB38-4145-87E7-4DECE9B90EF0}" type="presParOf" srcId="{EF213E11-80DB-430F-ABB2-1A0109D8D07E}" destId="{2CC0913D-2AE1-472D-A12D-4E68AEB00BF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604A69-0CA2-42E2-892F-153A9655E67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0979B805-E10A-4C7E-BFB1-519FF9B0087A}">
      <dgm:prSet phldrT="[Text]" custT="1"/>
      <dgm:spPr/>
      <dgm:t>
        <a:bodyPr/>
        <a:lstStyle/>
        <a:p>
          <a:pPr>
            <a:spcAft>
              <a:spcPts val="0"/>
            </a:spcAft>
          </a:pPr>
          <a:r>
            <a:rPr lang="cs-CZ" sz="2400" b="1" dirty="0">
              <a:solidFill>
                <a:schemeClr val="tx1"/>
              </a:solidFill>
            </a:rPr>
            <a:t>Jazyk a jazyková komunikace </a:t>
          </a:r>
          <a:r>
            <a:rPr lang="cs-CZ" sz="2400" b="1" i="1" dirty="0">
              <a:solidFill>
                <a:schemeClr val="tx1"/>
              </a:solidFill>
            </a:rPr>
            <a:t> </a:t>
          </a:r>
        </a:p>
        <a:p>
          <a:pPr>
            <a:spcAft>
              <a:spcPts val="0"/>
            </a:spcAft>
          </a:pPr>
          <a:r>
            <a:rPr lang="cs-CZ" sz="2400" b="1" i="1" dirty="0">
              <a:solidFill>
                <a:schemeClr val="tx1"/>
              </a:solidFill>
            </a:rPr>
            <a:t>Český jazyk</a:t>
          </a:r>
          <a:endParaRPr lang="cs-CZ" sz="2400" b="1" dirty="0">
            <a:solidFill>
              <a:schemeClr val="tx1"/>
            </a:solidFill>
          </a:endParaRPr>
        </a:p>
      </dgm:t>
    </dgm:pt>
    <dgm:pt modelId="{050DCDC4-F829-4C78-BB6D-299717A51B63}" type="parTrans" cxnId="{186CA74E-947C-4ECB-AAFA-4F6A17380743}">
      <dgm:prSet/>
      <dgm:spPr/>
      <dgm:t>
        <a:bodyPr/>
        <a:lstStyle/>
        <a:p>
          <a:endParaRPr lang="cs-CZ" sz="1800"/>
        </a:p>
      </dgm:t>
    </dgm:pt>
    <dgm:pt modelId="{8F0887B2-B4B0-4272-89C0-4271C6F8913D}" type="sibTrans" cxnId="{186CA74E-947C-4ECB-AAFA-4F6A17380743}">
      <dgm:prSet/>
      <dgm:spPr/>
      <dgm:t>
        <a:bodyPr/>
        <a:lstStyle/>
        <a:p>
          <a:endParaRPr lang="cs-CZ" sz="1800"/>
        </a:p>
      </dgm:t>
    </dgm:pt>
    <dgm:pt modelId="{A838E045-5802-4357-AAF2-6BC1D078D407}">
      <dgm:prSet phldrT="[Text]" custT="1"/>
      <dgm:spPr>
        <a:solidFill>
          <a:schemeClr val="bg2">
            <a:alpha val="90000"/>
          </a:schemeClr>
        </a:solidFill>
        <a:ln>
          <a:solidFill>
            <a:schemeClr val="bg2">
              <a:alpha val="90000"/>
            </a:schemeClr>
          </a:solidFill>
        </a:ln>
      </dgm:spPr>
      <dgm:t>
        <a:bodyPr/>
        <a:lstStyle/>
        <a:p>
          <a:r>
            <a:rPr lang="cs-CZ" sz="2400" dirty="0"/>
            <a:t> </a:t>
          </a:r>
          <a:r>
            <a:rPr lang="cs-CZ" sz="2400" b="1" dirty="0"/>
            <a:t>komunikace v mateřském jazyce</a:t>
          </a:r>
        </a:p>
      </dgm:t>
    </dgm:pt>
    <dgm:pt modelId="{8771424E-89A0-4307-9144-F35A3478B4D8}" type="parTrans" cxnId="{C8EC3261-3BE6-47FB-AECB-5F5A52BD32F5}">
      <dgm:prSet/>
      <dgm:spPr/>
      <dgm:t>
        <a:bodyPr/>
        <a:lstStyle/>
        <a:p>
          <a:endParaRPr lang="cs-CZ" sz="1800"/>
        </a:p>
      </dgm:t>
    </dgm:pt>
    <dgm:pt modelId="{11D46930-AF8B-4711-9EBC-4A3D1E581855}" type="sibTrans" cxnId="{C8EC3261-3BE6-47FB-AECB-5F5A52BD32F5}">
      <dgm:prSet/>
      <dgm:spPr/>
      <dgm:t>
        <a:bodyPr/>
        <a:lstStyle/>
        <a:p>
          <a:endParaRPr lang="cs-CZ" sz="1800"/>
        </a:p>
      </dgm:t>
    </dgm:pt>
    <dgm:pt modelId="{E2857AFE-A408-4904-A20A-6C06FC7ED459}">
      <dgm:prSet phldrT="[Text]" custT="1"/>
      <dgm:spPr/>
      <dgm:t>
        <a:bodyPr/>
        <a:lstStyle/>
        <a:p>
          <a:pPr>
            <a:spcAft>
              <a:spcPts val="0"/>
            </a:spcAft>
          </a:pPr>
          <a:r>
            <a:rPr lang="cs-CZ" sz="2400" b="1" dirty="0">
              <a:solidFill>
                <a:schemeClr val="tx1"/>
              </a:solidFill>
            </a:rPr>
            <a:t>Jazyk a jazyková komunikace </a:t>
          </a:r>
          <a:r>
            <a:rPr lang="cs-CZ" sz="2400" b="1" i="1" dirty="0">
              <a:solidFill>
                <a:schemeClr val="tx1"/>
              </a:solidFill>
            </a:rPr>
            <a:t> </a:t>
          </a:r>
          <a:endParaRPr lang="cs-CZ" sz="2400" b="1" dirty="0">
            <a:solidFill>
              <a:schemeClr val="tx1"/>
            </a:solidFill>
          </a:endParaRPr>
        </a:p>
        <a:p>
          <a:pPr>
            <a:spcAft>
              <a:spcPts val="0"/>
            </a:spcAft>
          </a:pPr>
          <a:r>
            <a:rPr lang="cs-CZ" sz="2400" b="1" i="1" dirty="0">
              <a:solidFill>
                <a:schemeClr val="tx1"/>
              </a:solidFill>
            </a:rPr>
            <a:t>Cizí jazyky</a:t>
          </a:r>
          <a:endParaRPr lang="cs-CZ" sz="2400" b="1" dirty="0">
            <a:solidFill>
              <a:schemeClr val="tx1"/>
            </a:solidFill>
          </a:endParaRPr>
        </a:p>
      </dgm:t>
    </dgm:pt>
    <dgm:pt modelId="{E81D4816-538D-4F1F-8E24-BACD17AB157F}" type="parTrans" cxnId="{A91E1008-42A3-46F8-A676-859ABD6B97F6}">
      <dgm:prSet/>
      <dgm:spPr/>
      <dgm:t>
        <a:bodyPr/>
        <a:lstStyle/>
        <a:p>
          <a:endParaRPr lang="cs-CZ" sz="1800"/>
        </a:p>
      </dgm:t>
    </dgm:pt>
    <dgm:pt modelId="{48089636-0445-406E-8F1B-AAAE056D8BC9}" type="sibTrans" cxnId="{A91E1008-42A3-46F8-A676-859ABD6B97F6}">
      <dgm:prSet/>
      <dgm:spPr/>
      <dgm:t>
        <a:bodyPr/>
        <a:lstStyle/>
        <a:p>
          <a:endParaRPr lang="cs-CZ" sz="1800"/>
        </a:p>
      </dgm:t>
    </dgm:pt>
    <dgm:pt modelId="{B3246347-295F-4E62-A542-5826B6DC0B5F}">
      <dgm:prSet phldrT="[Text]" custT="1"/>
      <dgm:spPr/>
      <dgm:t>
        <a:bodyPr/>
        <a:lstStyle/>
        <a:p>
          <a:r>
            <a:rPr lang="cs-CZ" sz="2400" b="1" dirty="0">
              <a:solidFill>
                <a:schemeClr val="tx1"/>
              </a:solidFill>
            </a:rPr>
            <a:t>Matematika a její aplikace</a:t>
          </a:r>
        </a:p>
      </dgm:t>
    </dgm:pt>
    <dgm:pt modelId="{C80B4727-13E2-421A-BF5E-BF483DC3A026}" type="parTrans" cxnId="{B391BE85-F913-421D-B2AF-9C090D93F3D4}">
      <dgm:prSet/>
      <dgm:spPr/>
      <dgm:t>
        <a:bodyPr/>
        <a:lstStyle/>
        <a:p>
          <a:endParaRPr lang="cs-CZ" sz="1800"/>
        </a:p>
      </dgm:t>
    </dgm:pt>
    <dgm:pt modelId="{02250A91-F6D4-410F-8565-DC5200F53C88}" type="sibTrans" cxnId="{B391BE85-F913-421D-B2AF-9C090D93F3D4}">
      <dgm:prSet/>
      <dgm:spPr/>
      <dgm:t>
        <a:bodyPr/>
        <a:lstStyle/>
        <a:p>
          <a:endParaRPr lang="cs-CZ" sz="1800"/>
        </a:p>
      </dgm:t>
    </dgm:pt>
    <dgm:pt modelId="{1BBEA749-5981-459F-A3BE-0E243AA5491B}">
      <dgm:prSet phldrT="[Text]" custT="1"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cs-CZ" sz="2400" b="1" dirty="0">
              <a:solidFill>
                <a:sysClr val="windowText" lastClr="000000"/>
              </a:solidFill>
            </a:rPr>
            <a:t> matematická kompetence </a:t>
          </a:r>
        </a:p>
      </dgm:t>
    </dgm:pt>
    <dgm:pt modelId="{DF3DA7BA-915D-479C-B4F7-6FC9C520FA98}" type="parTrans" cxnId="{227BDCA6-E040-4DCA-BA03-971634E49650}">
      <dgm:prSet/>
      <dgm:spPr/>
      <dgm:t>
        <a:bodyPr/>
        <a:lstStyle/>
        <a:p>
          <a:endParaRPr lang="cs-CZ" sz="1800"/>
        </a:p>
      </dgm:t>
    </dgm:pt>
    <dgm:pt modelId="{7F0149E7-ADD6-41D2-A0F0-D972EB10A49F}" type="sibTrans" cxnId="{227BDCA6-E040-4DCA-BA03-971634E49650}">
      <dgm:prSet/>
      <dgm:spPr/>
      <dgm:t>
        <a:bodyPr/>
        <a:lstStyle/>
        <a:p>
          <a:endParaRPr lang="cs-CZ" sz="1800"/>
        </a:p>
      </dgm:t>
    </dgm:pt>
    <dgm:pt modelId="{7153B886-67B8-4F28-8FD4-753E9DB68EC4}">
      <dgm:prSet phldrT="[Text]" custT="1"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cs-CZ" sz="2400" dirty="0"/>
            <a:t> </a:t>
          </a:r>
          <a:r>
            <a:rPr lang="cs-CZ" sz="2400" b="1" dirty="0"/>
            <a:t>komunikace v cizích jazycích</a:t>
          </a:r>
        </a:p>
      </dgm:t>
    </dgm:pt>
    <dgm:pt modelId="{BB508290-74D3-418D-B60E-42CD266AFA03}" type="parTrans" cxnId="{6D54FFF5-FEE9-4C85-B876-E69454D72C27}">
      <dgm:prSet/>
      <dgm:spPr/>
      <dgm:t>
        <a:bodyPr/>
        <a:lstStyle/>
        <a:p>
          <a:endParaRPr lang="cs-CZ" sz="1800"/>
        </a:p>
      </dgm:t>
    </dgm:pt>
    <dgm:pt modelId="{D317347D-2732-4269-A388-E8F4C333FF5D}" type="sibTrans" cxnId="{6D54FFF5-FEE9-4C85-B876-E69454D72C27}">
      <dgm:prSet/>
      <dgm:spPr/>
      <dgm:t>
        <a:bodyPr/>
        <a:lstStyle/>
        <a:p>
          <a:endParaRPr lang="cs-CZ" sz="1800"/>
        </a:p>
      </dgm:t>
    </dgm:pt>
    <dgm:pt modelId="{9E9A5979-D9AF-4757-AA2C-973D9CA85920}" type="pres">
      <dgm:prSet presAssocID="{3A604A69-0CA2-42E2-892F-153A9655E67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4DCDCBDF-E65B-47A7-B2AB-1C89ACD864A0}" type="pres">
      <dgm:prSet presAssocID="{0979B805-E10A-4C7E-BFB1-519FF9B0087A}" presName="linNode" presStyleCnt="0"/>
      <dgm:spPr/>
    </dgm:pt>
    <dgm:pt modelId="{273306AD-5A4C-4F79-997A-A40936B007F9}" type="pres">
      <dgm:prSet presAssocID="{0979B805-E10A-4C7E-BFB1-519FF9B0087A}" presName="parentText" presStyleLbl="node1" presStyleIdx="0" presStyleCnt="3" custScaleY="234626" custLinFactNeighborX="1" custLinFactNeighborY="-2041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9B78CF5-2E1C-4081-9912-ADF90D7485C1}" type="pres">
      <dgm:prSet presAssocID="{0979B805-E10A-4C7E-BFB1-519FF9B0087A}" presName="descendantText" presStyleLbl="alignAccFollowNode1" presStyleIdx="0" presStyleCnt="3" custScaleX="77991" custScaleY="128903" custLinFactNeighborX="81935" custLinFactNeighborY="776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50B72F7-A62C-4E92-AC39-05782328CCCC}" type="pres">
      <dgm:prSet presAssocID="{8F0887B2-B4B0-4272-89C0-4271C6F8913D}" presName="sp" presStyleCnt="0"/>
      <dgm:spPr/>
    </dgm:pt>
    <dgm:pt modelId="{6A627448-5919-456A-9D42-2544FFCBA0A9}" type="pres">
      <dgm:prSet presAssocID="{E2857AFE-A408-4904-A20A-6C06FC7ED459}" presName="linNode" presStyleCnt="0"/>
      <dgm:spPr/>
    </dgm:pt>
    <dgm:pt modelId="{62AB89DF-23C6-40EB-B319-54061B761B73}" type="pres">
      <dgm:prSet presAssocID="{E2857AFE-A408-4904-A20A-6C06FC7ED459}" presName="parentText" presStyleLbl="node1" presStyleIdx="1" presStyleCnt="3" custScaleY="272621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EB21F20-7313-467B-A5F1-054A947A7A31}" type="pres">
      <dgm:prSet presAssocID="{E2857AFE-A408-4904-A20A-6C06FC7ED459}" presName="descendantText" presStyleLbl="alignAccFollowNode1" presStyleIdx="1" presStyleCnt="3" custScaleX="78453" custScaleY="214225" custLinFactNeighborX="21325" custLinFactNeighborY="-6479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E48E6AE-4C42-4BD5-A480-1B06E0B73AC0}" type="pres">
      <dgm:prSet presAssocID="{48089636-0445-406E-8F1B-AAAE056D8BC9}" presName="sp" presStyleCnt="0"/>
      <dgm:spPr/>
    </dgm:pt>
    <dgm:pt modelId="{7C4B6C2E-5A38-4681-AF9B-3B9196B0DE68}" type="pres">
      <dgm:prSet presAssocID="{B3246347-295F-4E62-A542-5826B6DC0B5F}" presName="linNode" presStyleCnt="0"/>
      <dgm:spPr/>
    </dgm:pt>
    <dgm:pt modelId="{2E70FC72-2F8B-418C-9B93-007D1EA6086F}" type="pres">
      <dgm:prSet presAssocID="{B3246347-295F-4E62-A542-5826B6DC0B5F}" presName="parentText" presStyleLbl="node1" presStyleIdx="2" presStyleCnt="3" custScaleY="188362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6B667F7-99F1-4D8E-8154-6C78BFA1A440}" type="pres">
      <dgm:prSet presAssocID="{B3246347-295F-4E62-A542-5826B6DC0B5F}" presName="descendantText" presStyleLbl="alignAccFollowNode1" presStyleIdx="2" presStyleCnt="3" custScaleX="78324" custScaleY="212314" custLinFactNeighborX="55424" custLinFactNeighborY="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37D835F2-25D7-4937-A409-8242BAFC9D8D}" type="presOf" srcId="{1BBEA749-5981-459F-A3BE-0E243AA5491B}" destId="{D6B667F7-99F1-4D8E-8154-6C78BFA1A440}" srcOrd="0" destOrd="0" presId="urn:microsoft.com/office/officeart/2005/8/layout/vList5"/>
    <dgm:cxn modelId="{23A72322-8871-40E3-87AC-16FA5875639E}" type="presOf" srcId="{3A604A69-0CA2-42E2-892F-153A9655E670}" destId="{9E9A5979-D9AF-4757-AA2C-973D9CA85920}" srcOrd="0" destOrd="0" presId="urn:microsoft.com/office/officeart/2005/8/layout/vList5"/>
    <dgm:cxn modelId="{6D54FFF5-FEE9-4C85-B876-E69454D72C27}" srcId="{E2857AFE-A408-4904-A20A-6C06FC7ED459}" destId="{7153B886-67B8-4F28-8FD4-753E9DB68EC4}" srcOrd="0" destOrd="0" parTransId="{BB508290-74D3-418D-B60E-42CD266AFA03}" sibTransId="{D317347D-2732-4269-A388-E8F4C333FF5D}"/>
    <dgm:cxn modelId="{7D1E54CD-FE82-4FA4-92BB-B32C8510D846}" type="presOf" srcId="{E2857AFE-A408-4904-A20A-6C06FC7ED459}" destId="{62AB89DF-23C6-40EB-B319-54061B761B73}" srcOrd="0" destOrd="0" presId="urn:microsoft.com/office/officeart/2005/8/layout/vList5"/>
    <dgm:cxn modelId="{B391BE85-F913-421D-B2AF-9C090D93F3D4}" srcId="{3A604A69-0CA2-42E2-892F-153A9655E670}" destId="{B3246347-295F-4E62-A542-5826B6DC0B5F}" srcOrd="2" destOrd="0" parTransId="{C80B4727-13E2-421A-BF5E-BF483DC3A026}" sibTransId="{02250A91-F6D4-410F-8565-DC5200F53C88}"/>
    <dgm:cxn modelId="{E45CBB81-5003-4BB7-9B1A-631624D05717}" type="presOf" srcId="{0979B805-E10A-4C7E-BFB1-519FF9B0087A}" destId="{273306AD-5A4C-4F79-997A-A40936B007F9}" srcOrd="0" destOrd="0" presId="urn:microsoft.com/office/officeart/2005/8/layout/vList5"/>
    <dgm:cxn modelId="{EAC146E9-E03F-44D9-B59C-71C2ABBBBE1D}" type="presOf" srcId="{B3246347-295F-4E62-A542-5826B6DC0B5F}" destId="{2E70FC72-2F8B-418C-9B93-007D1EA6086F}" srcOrd="0" destOrd="0" presId="urn:microsoft.com/office/officeart/2005/8/layout/vList5"/>
    <dgm:cxn modelId="{BF86E7BF-4467-4325-BB90-C1B9CB9B2254}" type="presOf" srcId="{7153B886-67B8-4F28-8FD4-753E9DB68EC4}" destId="{AEB21F20-7313-467B-A5F1-054A947A7A31}" srcOrd="0" destOrd="0" presId="urn:microsoft.com/office/officeart/2005/8/layout/vList5"/>
    <dgm:cxn modelId="{186CA74E-947C-4ECB-AAFA-4F6A17380743}" srcId="{3A604A69-0CA2-42E2-892F-153A9655E670}" destId="{0979B805-E10A-4C7E-BFB1-519FF9B0087A}" srcOrd="0" destOrd="0" parTransId="{050DCDC4-F829-4C78-BB6D-299717A51B63}" sibTransId="{8F0887B2-B4B0-4272-89C0-4271C6F8913D}"/>
    <dgm:cxn modelId="{C8EC3261-3BE6-47FB-AECB-5F5A52BD32F5}" srcId="{0979B805-E10A-4C7E-BFB1-519FF9B0087A}" destId="{A838E045-5802-4357-AAF2-6BC1D078D407}" srcOrd="0" destOrd="0" parTransId="{8771424E-89A0-4307-9144-F35A3478B4D8}" sibTransId="{11D46930-AF8B-4711-9EBC-4A3D1E581855}"/>
    <dgm:cxn modelId="{227BDCA6-E040-4DCA-BA03-971634E49650}" srcId="{B3246347-295F-4E62-A542-5826B6DC0B5F}" destId="{1BBEA749-5981-459F-A3BE-0E243AA5491B}" srcOrd="0" destOrd="0" parTransId="{DF3DA7BA-915D-479C-B4F7-6FC9C520FA98}" sibTransId="{7F0149E7-ADD6-41D2-A0F0-D972EB10A49F}"/>
    <dgm:cxn modelId="{A91E1008-42A3-46F8-A676-859ABD6B97F6}" srcId="{3A604A69-0CA2-42E2-892F-153A9655E670}" destId="{E2857AFE-A408-4904-A20A-6C06FC7ED459}" srcOrd="1" destOrd="0" parTransId="{E81D4816-538D-4F1F-8E24-BACD17AB157F}" sibTransId="{48089636-0445-406E-8F1B-AAAE056D8BC9}"/>
    <dgm:cxn modelId="{9307108F-7AEB-4847-A172-FD73971CEF70}" type="presOf" srcId="{A838E045-5802-4357-AAF2-6BC1D078D407}" destId="{F9B78CF5-2E1C-4081-9912-ADF90D7485C1}" srcOrd="0" destOrd="0" presId="urn:microsoft.com/office/officeart/2005/8/layout/vList5"/>
    <dgm:cxn modelId="{58976A91-5104-4CC6-A1D6-F7D5723526E2}" type="presParOf" srcId="{9E9A5979-D9AF-4757-AA2C-973D9CA85920}" destId="{4DCDCBDF-E65B-47A7-B2AB-1C89ACD864A0}" srcOrd="0" destOrd="0" presId="urn:microsoft.com/office/officeart/2005/8/layout/vList5"/>
    <dgm:cxn modelId="{CCF4C2F4-FF71-48A0-9FCF-FD6BBE6AEEAE}" type="presParOf" srcId="{4DCDCBDF-E65B-47A7-B2AB-1C89ACD864A0}" destId="{273306AD-5A4C-4F79-997A-A40936B007F9}" srcOrd="0" destOrd="0" presId="urn:microsoft.com/office/officeart/2005/8/layout/vList5"/>
    <dgm:cxn modelId="{6230AA7D-9BBE-48CC-B3BC-1A0DB70E7F03}" type="presParOf" srcId="{4DCDCBDF-E65B-47A7-B2AB-1C89ACD864A0}" destId="{F9B78CF5-2E1C-4081-9912-ADF90D7485C1}" srcOrd="1" destOrd="0" presId="urn:microsoft.com/office/officeart/2005/8/layout/vList5"/>
    <dgm:cxn modelId="{4E236118-0A8C-487F-B8DC-763ED28AC633}" type="presParOf" srcId="{9E9A5979-D9AF-4757-AA2C-973D9CA85920}" destId="{850B72F7-A62C-4E92-AC39-05782328CCCC}" srcOrd="1" destOrd="0" presId="urn:microsoft.com/office/officeart/2005/8/layout/vList5"/>
    <dgm:cxn modelId="{6D9F42D5-F5EC-4330-A033-CCB63BD87A75}" type="presParOf" srcId="{9E9A5979-D9AF-4757-AA2C-973D9CA85920}" destId="{6A627448-5919-456A-9D42-2544FFCBA0A9}" srcOrd="2" destOrd="0" presId="urn:microsoft.com/office/officeart/2005/8/layout/vList5"/>
    <dgm:cxn modelId="{2AC9F1D9-B5F4-437A-84B5-A88D58AE6690}" type="presParOf" srcId="{6A627448-5919-456A-9D42-2544FFCBA0A9}" destId="{62AB89DF-23C6-40EB-B319-54061B761B73}" srcOrd="0" destOrd="0" presId="urn:microsoft.com/office/officeart/2005/8/layout/vList5"/>
    <dgm:cxn modelId="{FC9C9F8C-E41B-4FB6-831E-247739F05238}" type="presParOf" srcId="{6A627448-5919-456A-9D42-2544FFCBA0A9}" destId="{AEB21F20-7313-467B-A5F1-054A947A7A31}" srcOrd="1" destOrd="0" presId="urn:microsoft.com/office/officeart/2005/8/layout/vList5"/>
    <dgm:cxn modelId="{D76A96B8-4DC2-4C0C-9D0E-B61B3AA62CE2}" type="presParOf" srcId="{9E9A5979-D9AF-4757-AA2C-973D9CA85920}" destId="{9E48E6AE-4C42-4BD5-A480-1B06E0B73AC0}" srcOrd="3" destOrd="0" presId="urn:microsoft.com/office/officeart/2005/8/layout/vList5"/>
    <dgm:cxn modelId="{85F99C10-5FA2-4640-B6EB-370F503D097B}" type="presParOf" srcId="{9E9A5979-D9AF-4757-AA2C-973D9CA85920}" destId="{7C4B6C2E-5A38-4681-AF9B-3B9196B0DE68}" srcOrd="4" destOrd="0" presId="urn:microsoft.com/office/officeart/2005/8/layout/vList5"/>
    <dgm:cxn modelId="{458B4D67-941C-4FBE-A90C-F8F684CEC80C}" type="presParOf" srcId="{7C4B6C2E-5A38-4681-AF9B-3B9196B0DE68}" destId="{2E70FC72-2F8B-418C-9B93-007D1EA6086F}" srcOrd="0" destOrd="0" presId="urn:microsoft.com/office/officeart/2005/8/layout/vList5"/>
    <dgm:cxn modelId="{99E475AE-F869-4888-B48D-84C70A89F33E}" type="presParOf" srcId="{7C4B6C2E-5A38-4681-AF9B-3B9196B0DE68}" destId="{D6B667F7-99F1-4D8E-8154-6C78BFA1A44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A604A69-0CA2-42E2-892F-153A9655E67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0979B805-E10A-4C7E-BFB1-519FF9B0087A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cs-CZ" sz="2400" b="1" dirty="0" smtClean="0">
              <a:solidFill>
                <a:schemeClr val="tx1"/>
              </a:solidFill>
            </a:rPr>
            <a:t>Informatika a ICT </a:t>
          </a:r>
          <a:r>
            <a:rPr lang="cs-CZ" sz="2400" b="1" i="1" dirty="0" smtClean="0">
              <a:solidFill>
                <a:schemeClr val="tx1"/>
              </a:solidFill>
            </a:rPr>
            <a:t> </a:t>
          </a:r>
          <a:endParaRPr lang="cs-CZ" sz="2400" b="1" dirty="0" smtClean="0">
            <a:solidFill>
              <a:schemeClr val="tx1"/>
            </a:solidFill>
          </a:endParaRPr>
        </a:p>
      </dgm:t>
    </dgm:pt>
    <dgm:pt modelId="{050DCDC4-F829-4C78-BB6D-299717A51B63}" type="parTrans" cxnId="{186CA74E-947C-4ECB-AAFA-4F6A17380743}">
      <dgm:prSet/>
      <dgm:spPr/>
      <dgm:t>
        <a:bodyPr/>
        <a:lstStyle/>
        <a:p>
          <a:endParaRPr lang="cs-CZ" sz="2000"/>
        </a:p>
      </dgm:t>
    </dgm:pt>
    <dgm:pt modelId="{8F0887B2-B4B0-4272-89C0-4271C6F8913D}" type="sibTrans" cxnId="{186CA74E-947C-4ECB-AAFA-4F6A17380743}">
      <dgm:prSet/>
      <dgm:spPr/>
      <dgm:t>
        <a:bodyPr/>
        <a:lstStyle/>
        <a:p>
          <a:endParaRPr lang="cs-CZ" sz="2000"/>
        </a:p>
      </dgm:t>
    </dgm:pt>
    <dgm:pt modelId="{A838E045-5802-4357-AAF2-6BC1D078D407}">
      <dgm:prSet phldrT="[Text]" custT="1"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cs-CZ" sz="2000" dirty="0"/>
            <a:t> </a:t>
          </a:r>
          <a:r>
            <a:rPr lang="cs-CZ" sz="2400" b="1" dirty="0" smtClean="0"/>
            <a:t>kompetence k práci s digitálními technologiemi</a:t>
          </a:r>
          <a:endParaRPr lang="cs-CZ" sz="2400" b="1" dirty="0"/>
        </a:p>
      </dgm:t>
    </dgm:pt>
    <dgm:pt modelId="{8771424E-89A0-4307-9144-F35A3478B4D8}" type="parTrans" cxnId="{C8EC3261-3BE6-47FB-AECB-5F5A52BD32F5}">
      <dgm:prSet/>
      <dgm:spPr/>
      <dgm:t>
        <a:bodyPr/>
        <a:lstStyle/>
        <a:p>
          <a:endParaRPr lang="cs-CZ" sz="2000"/>
        </a:p>
      </dgm:t>
    </dgm:pt>
    <dgm:pt modelId="{11D46930-AF8B-4711-9EBC-4A3D1E581855}" type="sibTrans" cxnId="{C8EC3261-3BE6-47FB-AECB-5F5A52BD32F5}">
      <dgm:prSet/>
      <dgm:spPr/>
      <dgm:t>
        <a:bodyPr/>
        <a:lstStyle/>
        <a:p>
          <a:endParaRPr lang="cs-CZ" sz="2000"/>
        </a:p>
      </dgm:t>
    </dgm:pt>
    <dgm:pt modelId="{E2857AFE-A408-4904-A20A-6C06FC7ED459}">
      <dgm:prSet phldrT="[Text]" custT="1"/>
      <dgm:spPr/>
      <dgm:t>
        <a:bodyPr/>
        <a:lstStyle/>
        <a:p>
          <a:endParaRPr lang="cs-CZ" sz="2000" dirty="0"/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cs-CZ" sz="2400" b="1" dirty="0" smtClean="0">
              <a:solidFill>
                <a:schemeClr val="tx1"/>
              </a:solidFill>
            </a:rPr>
            <a:t>Člověk a příroda</a:t>
          </a:r>
        </a:p>
        <a:p>
          <a:endParaRPr lang="cs-CZ" sz="2000" dirty="0"/>
        </a:p>
      </dgm:t>
    </dgm:pt>
    <dgm:pt modelId="{E81D4816-538D-4F1F-8E24-BACD17AB157F}" type="parTrans" cxnId="{A91E1008-42A3-46F8-A676-859ABD6B97F6}">
      <dgm:prSet/>
      <dgm:spPr/>
      <dgm:t>
        <a:bodyPr/>
        <a:lstStyle/>
        <a:p>
          <a:endParaRPr lang="cs-CZ" sz="2000"/>
        </a:p>
      </dgm:t>
    </dgm:pt>
    <dgm:pt modelId="{48089636-0445-406E-8F1B-AAAE056D8BC9}" type="sibTrans" cxnId="{A91E1008-42A3-46F8-A676-859ABD6B97F6}">
      <dgm:prSet/>
      <dgm:spPr/>
      <dgm:t>
        <a:bodyPr/>
        <a:lstStyle/>
        <a:p>
          <a:endParaRPr lang="cs-CZ" sz="2000"/>
        </a:p>
      </dgm:t>
    </dgm:pt>
    <dgm:pt modelId="{B3246347-295F-4E62-A542-5826B6DC0B5F}">
      <dgm:prSet phldrT="[Text]" custT="1"/>
      <dgm:spPr/>
      <dgm:t>
        <a:bodyPr/>
        <a:lstStyle/>
        <a:p>
          <a:r>
            <a:rPr lang="cs-CZ" sz="2400" b="1" dirty="0">
              <a:solidFill>
                <a:schemeClr val="tx1"/>
              </a:solidFill>
            </a:rPr>
            <a:t>Člověk, jeho osobnost a zdraví</a:t>
          </a:r>
          <a:r>
            <a:rPr lang="cs-CZ" sz="2400" b="1" i="1" dirty="0">
              <a:solidFill>
                <a:schemeClr val="tx1"/>
              </a:solidFill>
            </a:rPr>
            <a:t> </a:t>
          </a:r>
          <a:endParaRPr lang="cs-CZ" sz="2400" b="1" dirty="0">
            <a:solidFill>
              <a:schemeClr val="tx1"/>
            </a:solidFill>
          </a:endParaRPr>
        </a:p>
      </dgm:t>
    </dgm:pt>
    <dgm:pt modelId="{C80B4727-13E2-421A-BF5E-BF483DC3A026}" type="parTrans" cxnId="{B391BE85-F913-421D-B2AF-9C090D93F3D4}">
      <dgm:prSet/>
      <dgm:spPr/>
      <dgm:t>
        <a:bodyPr/>
        <a:lstStyle/>
        <a:p>
          <a:endParaRPr lang="cs-CZ" sz="2000"/>
        </a:p>
      </dgm:t>
    </dgm:pt>
    <dgm:pt modelId="{02250A91-F6D4-410F-8565-DC5200F53C88}" type="sibTrans" cxnId="{B391BE85-F913-421D-B2AF-9C090D93F3D4}">
      <dgm:prSet/>
      <dgm:spPr/>
      <dgm:t>
        <a:bodyPr/>
        <a:lstStyle/>
        <a:p>
          <a:endParaRPr lang="cs-CZ" sz="2000"/>
        </a:p>
      </dgm:t>
    </dgm:pt>
    <dgm:pt modelId="{1BBEA749-5981-459F-A3BE-0E243AA5491B}">
      <dgm:prSet phldrT="[Text]" custT="1"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cs-CZ" sz="2000" dirty="0">
              <a:solidFill>
                <a:sysClr val="windowText" lastClr="000000"/>
              </a:solidFill>
            </a:rPr>
            <a:t> </a:t>
          </a:r>
          <a:r>
            <a:rPr lang="cs-CZ" sz="2400" b="1" dirty="0">
              <a:solidFill>
                <a:sysClr val="windowText" lastClr="000000"/>
              </a:solidFill>
            </a:rPr>
            <a:t>kompetence k </a:t>
          </a:r>
          <a:r>
            <a:rPr lang="cs-CZ" sz="2400" b="1" dirty="0" smtClean="0">
              <a:solidFill>
                <a:sysClr val="windowText" lastClr="000000"/>
              </a:solidFill>
            </a:rPr>
            <a:t>učení a </a:t>
          </a:r>
          <a:r>
            <a:rPr lang="cs-CZ" sz="2400" b="1" dirty="0" err="1" smtClean="0">
              <a:solidFill>
                <a:sysClr val="windowText" lastClr="000000"/>
              </a:solidFill>
            </a:rPr>
            <a:t>sebeřízení</a:t>
          </a:r>
          <a:endParaRPr lang="cs-CZ" sz="2400" b="1" dirty="0">
            <a:solidFill>
              <a:sysClr val="windowText" lastClr="000000"/>
            </a:solidFill>
          </a:endParaRPr>
        </a:p>
      </dgm:t>
    </dgm:pt>
    <dgm:pt modelId="{DF3DA7BA-915D-479C-B4F7-6FC9C520FA98}" type="parTrans" cxnId="{227BDCA6-E040-4DCA-BA03-971634E49650}">
      <dgm:prSet/>
      <dgm:spPr/>
      <dgm:t>
        <a:bodyPr/>
        <a:lstStyle/>
        <a:p>
          <a:endParaRPr lang="cs-CZ" sz="2000"/>
        </a:p>
      </dgm:t>
    </dgm:pt>
    <dgm:pt modelId="{7F0149E7-ADD6-41D2-A0F0-D972EB10A49F}" type="sibTrans" cxnId="{227BDCA6-E040-4DCA-BA03-971634E49650}">
      <dgm:prSet/>
      <dgm:spPr/>
      <dgm:t>
        <a:bodyPr/>
        <a:lstStyle/>
        <a:p>
          <a:endParaRPr lang="cs-CZ" sz="2000"/>
        </a:p>
      </dgm:t>
    </dgm:pt>
    <dgm:pt modelId="{7153B886-67B8-4F28-8FD4-753E9DB68EC4}">
      <dgm:prSet phldrT="[Text]" custT="1"/>
      <dgm:spPr>
        <a:solidFill>
          <a:schemeClr val="bg2">
            <a:alpha val="90000"/>
          </a:schemeClr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cs-CZ" sz="2400" b="1" dirty="0" smtClean="0"/>
            <a:t>  kompetence </a:t>
          </a:r>
          <a:r>
            <a:rPr lang="cs-CZ" sz="2400" b="1" dirty="0" smtClean="0">
              <a:solidFill>
                <a:sysClr val="windowText" lastClr="000000"/>
              </a:solidFill>
            </a:rPr>
            <a:t>v oblasti vědy a technologií </a:t>
          </a:r>
          <a:endParaRPr lang="cs-CZ" sz="2400" b="1" dirty="0" smtClean="0"/>
        </a:p>
        <a:p>
          <a:pPr marL="228600" indent="0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cs-CZ" sz="2000" dirty="0" smtClean="0"/>
            <a:t> </a:t>
          </a:r>
          <a:endParaRPr lang="cs-CZ" sz="2000" dirty="0"/>
        </a:p>
      </dgm:t>
    </dgm:pt>
    <dgm:pt modelId="{BB508290-74D3-418D-B60E-42CD266AFA03}" type="parTrans" cxnId="{6D54FFF5-FEE9-4C85-B876-E69454D72C27}">
      <dgm:prSet/>
      <dgm:spPr/>
      <dgm:t>
        <a:bodyPr/>
        <a:lstStyle/>
        <a:p>
          <a:endParaRPr lang="cs-CZ" sz="2000"/>
        </a:p>
      </dgm:t>
    </dgm:pt>
    <dgm:pt modelId="{D317347D-2732-4269-A388-E8F4C333FF5D}" type="sibTrans" cxnId="{6D54FFF5-FEE9-4C85-B876-E69454D72C27}">
      <dgm:prSet/>
      <dgm:spPr/>
      <dgm:t>
        <a:bodyPr/>
        <a:lstStyle/>
        <a:p>
          <a:endParaRPr lang="cs-CZ" sz="2000"/>
        </a:p>
      </dgm:t>
    </dgm:pt>
    <dgm:pt modelId="{9E9A5979-D9AF-4757-AA2C-973D9CA85920}" type="pres">
      <dgm:prSet presAssocID="{3A604A69-0CA2-42E2-892F-153A9655E67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4DCDCBDF-E65B-47A7-B2AB-1C89ACD864A0}" type="pres">
      <dgm:prSet presAssocID="{0979B805-E10A-4C7E-BFB1-519FF9B0087A}" presName="linNode" presStyleCnt="0"/>
      <dgm:spPr/>
    </dgm:pt>
    <dgm:pt modelId="{273306AD-5A4C-4F79-997A-A40936B007F9}" type="pres">
      <dgm:prSet presAssocID="{0979B805-E10A-4C7E-BFB1-519FF9B0087A}" presName="parentText" presStyleLbl="node1" presStyleIdx="0" presStyleCnt="3" custScaleY="272649" custLinFactNeighborX="-372" custLinFactNeighborY="-19401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9B78CF5-2E1C-4081-9912-ADF90D7485C1}" type="pres">
      <dgm:prSet presAssocID="{0979B805-E10A-4C7E-BFB1-519FF9B0087A}" presName="descendantText" presStyleLbl="alignAccFollowNode1" presStyleIdx="0" presStyleCnt="3" custScaleX="77724" custScaleY="299570" custLinFactNeighborX="84355" custLinFactNeighborY="-1606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50B72F7-A62C-4E92-AC39-05782328CCCC}" type="pres">
      <dgm:prSet presAssocID="{8F0887B2-B4B0-4272-89C0-4271C6F8913D}" presName="sp" presStyleCnt="0"/>
      <dgm:spPr/>
    </dgm:pt>
    <dgm:pt modelId="{6A627448-5919-456A-9D42-2544FFCBA0A9}" type="pres">
      <dgm:prSet presAssocID="{E2857AFE-A408-4904-A20A-6C06FC7ED459}" presName="linNode" presStyleCnt="0"/>
      <dgm:spPr/>
    </dgm:pt>
    <dgm:pt modelId="{62AB89DF-23C6-40EB-B319-54061B761B73}" type="pres">
      <dgm:prSet presAssocID="{E2857AFE-A408-4904-A20A-6C06FC7ED459}" presName="parentText" presStyleLbl="node1" presStyleIdx="1" presStyleCnt="3" custScaleY="229264" custLinFactNeighborX="-372" custLinFactNeighborY="-2405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EB21F20-7313-467B-A5F1-054A947A7A31}" type="pres">
      <dgm:prSet presAssocID="{E2857AFE-A408-4904-A20A-6C06FC7ED459}" presName="descendantText" presStyleLbl="alignAccFollowNode1" presStyleIdx="1" presStyleCnt="3" custScaleX="77333" custScaleY="286157" custLinFactNeighborX="60688" custLinFactNeighborY="1225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E48E6AE-4C42-4BD5-A480-1B06E0B73AC0}" type="pres">
      <dgm:prSet presAssocID="{48089636-0445-406E-8F1B-AAAE056D8BC9}" presName="sp" presStyleCnt="0"/>
      <dgm:spPr/>
    </dgm:pt>
    <dgm:pt modelId="{7C4B6C2E-5A38-4681-AF9B-3B9196B0DE68}" type="pres">
      <dgm:prSet presAssocID="{B3246347-295F-4E62-A542-5826B6DC0B5F}" presName="linNode" presStyleCnt="0"/>
      <dgm:spPr/>
    </dgm:pt>
    <dgm:pt modelId="{2E70FC72-2F8B-418C-9B93-007D1EA6086F}" type="pres">
      <dgm:prSet presAssocID="{B3246347-295F-4E62-A542-5826B6DC0B5F}" presName="parentText" presStyleLbl="node1" presStyleIdx="2" presStyleCnt="3" custScaleY="246532" custLinFactNeighborX="-372" custLinFactNeighborY="-24024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6B667F7-99F1-4D8E-8154-6C78BFA1A440}" type="pres">
      <dgm:prSet presAssocID="{B3246347-295F-4E62-A542-5826B6DC0B5F}" presName="descendantText" presStyleLbl="alignAccFollowNode1" presStyleIdx="2" presStyleCnt="3" custScaleX="78099" custScaleY="355962" custLinFactNeighborX="30245" custLinFactNeighborY="302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FE35DEFC-F223-4CA7-88D5-E8C95317AB57}" type="presOf" srcId="{A838E045-5802-4357-AAF2-6BC1D078D407}" destId="{F9B78CF5-2E1C-4081-9912-ADF90D7485C1}" srcOrd="0" destOrd="0" presId="urn:microsoft.com/office/officeart/2005/8/layout/vList5"/>
    <dgm:cxn modelId="{39472D3E-80E2-4020-9D6B-EC291A6815BD}" type="presOf" srcId="{1BBEA749-5981-459F-A3BE-0E243AA5491B}" destId="{D6B667F7-99F1-4D8E-8154-6C78BFA1A440}" srcOrd="0" destOrd="0" presId="urn:microsoft.com/office/officeart/2005/8/layout/vList5"/>
    <dgm:cxn modelId="{6D54FFF5-FEE9-4C85-B876-E69454D72C27}" srcId="{E2857AFE-A408-4904-A20A-6C06FC7ED459}" destId="{7153B886-67B8-4F28-8FD4-753E9DB68EC4}" srcOrd="0" destOrd="0" parTransId="{BB508290-74D3-418D-B60E-42CD266AFA03}" sibTransId="{D317347D-2732-4269-A388-E8F4C333FF5D}"/>
    <dgm:cxn modelId="{B391BE85-F913-421D-B2AF-9C090D93F3D4}" srcId="{3A604A69-0CA2-42E2-892F-153A9655E670}" destId="{B3246347-295F-4E62-A542-5826B6DC0B5F}" srcOrd="2" destOrd="0" parTransId="{C80B4727-13E2-421A-BF5E-BF483DC3A026}" sibTransId="{02250A91-F6D4-410F-8565-DC5200F53C88}"/>
    <dgm:cxn modelId="{90A0D6C1-AC62-45D7-B6E6-1A29A0BBFDF4}" type="presOf" srcId="{7153B886-67B8-4F28-8FD4-753E9DB68EC4}" destId="{AEB21F20-7313-467B-A5F1-054A947A7A31}" srcOrd="0" destOrd="0" presId="urn:microsoft.com/office/officeart/2005/8/layout/vList5"/>
    <dgm:cxn modelId="{186CA74E-947C-4ECB-AAFA-4F6A17380743}" srcId="{3A604A69-0CA2-42E2-892F-153A9655E670}" destId="{0979B805-E10A-4C7E-BFB1-519FF9B0087A}" srcOrd="0" destOrd="0" parTransId="{050DCDC4-F829-4C78-BB6D-299717A51B63}" sibTransId="{8F0887B2-B4B0-4272-89C0-4271C6F8913D}"/>
    <dgm:cxn modelId="{C8EC3261-3BE6-47FB-AECB-5F5A52BD32F5}" srcId="{0979B805-E10A-4C7E-BFB1-519FF9B0087A}" destId="{A838E045-5802-4357-AAF2-6BC1D078D407}" srcOrd="0" destOrd="0" parTransId="{8771424E-89A0-4307-9144-F35A3478B4D8}" sibTransId="{11D46930-AF8B-4711-9EBC-4A3D1E581855}"/>
    <dgm:cxn modelId="{DAB04151-E0E6-4997-BE4D-CE345869B7E6}" type="presOf" srcId="{0979B805-E10A-4C7E-BFB1-519FF9B0087A}" destId="{273306AD-5A4C-4F79-997A-A40936B007F9}" srcOrd="0" destOrd="0" presId="urn:microsoft.com/office/officeart/2005/8/layout/vList5"/>
    <dgm:cxn modelId="{9BF812E3-6C74-4DF9-B1A5-8AC6D2E377F8}" type="presOf" srcId="{E2857AFE-A408-4904-A20A-6C06FC7ED459}" destId="{62AB89DF-23C6-40EB-B319-54061B761B73}" srcOrd="0" destOrd="0" presId="urn:microsoft.com/office/officeart/2005/8/layout/vList5"/>
    <dgm:cxn modelId="{D5848EF3-F2B7-4FD5-B275-0E743419658D}" type="presOf" srcId="{B3246347-295F-4E62-A542-5826B6DC0B5F}" destId="{2E70FC72-2F8B-418C-9B93-007D1EA6086F}" srcOrd="0" destOrd="0" presId="urn:microsoft.com/office/officeart/2005/8/layout/vList5"/>
    <dgm:cxn modelId="{227BDCA6-E040-4DCA-BA03-971634E49650}" srcId="{B3246347-295F-4E62-A542-5826B6DC0B5F}" destId="{1BBEA749-5981-459F-A3BE-0E243AA5491B}" srcOrd="0" destOrd="0" parTransId="{DF3DA7BA-915D-479C-B4F7-6FC9C520FA98}" sibTransId="{7F0149E7-ADD6-41D2-A0F0-D972EB10A49F}"/>
    <dgm:cxn modelId="{B4D853AC-D57C-48CF-ACF7-B89CF082B6B9}" type="presOf" srcId="{3A604A69-0CA2-42E2-892F-153A9655E670}" destId="{9E9A5979-D9AF-4757-AA2C-973D9CA85920}" srcOrd="0" destOrd="0" presId="urn:microsoft.com/office/officeart/2005/8/layout/vList5"/>
    <dgm:cxn modelId="{A91E1008-42A3-46F8-A676-859ABD6B97F6}" srcId="{3A604A69-0CA2-42E2-892F-153A9655E670}" destId="{E2857AFE-A408-4904-A20A-6C06FC7ED459}" srcOrd="1" destOrd="0" parTransId="{E81D4816-538D-4F1F-8E24-BACD17AB157F}" sibTransId="{48089636-0445-406E-8F1B-AAAE056D8BC9}"/>
    <dgm:cxn modelId="{06B8B605-DC87-4B9C-ABEF-8BAA1F8A9676}" type="presParOf" srcId="{9E9A5979-D9AF-4757-AA2C-973D9CA85920}" destId="{4DCDCBDF-E65B-47A7-B2AB-1C89ACD864A0}" srcOrd="0" destOrd="0" presId="urn:microsoft.com/office/officeart/2005/8/layout/vList5"/>
    <dgm:cxn modelId="{7D034D16-C177-4F26-855C-65C31DE87558}" type="presParOf" srcId="{4DCDCBDF-E65B-47A7-B2AB-1C89ACD864A0}" destId="{273306AD-5A4C-4F79-997A-A40936B007F9}" srcOrd="0" destOrd="0" presId="urn:microsoft.com/office/officeart/2005/8/layout/vList5"/>
    <dgm:cxn modelId="{951DA3F2-3BC8-4B3C-B034-7CA54D04FCEE}" type="presParOf" srcId="{4DCDCBDF-E65B-47A7-B2AB-1C89ACD864A0}" destId="{F9B78CF5-2E1C-4081-9912-ADF90D7485C1}" srcOrd="1" destOrd="0" presId="urn:microsoft.com/office/officeart/2005/8/layout/vList5"/>
    <dgm:cxn modelId="{1F8B3F13-AA18-4002-AE3C-45365D2DF268}" type="presParOf" srcId="{9E9A5979-D9AF-4757-AA2C-973D9CA85920}" destId="{850B72F7-A62C-4E92-AC39-05782328CCCC}" srcOrd="1" destOrd="0" presId="urn:microsoft.com/office/officeart/2005/8/layout/vList5"/>
    <dgm:cxn modelId="{5580DDB8-33E4-453A-AEA1-CFC4298654FB}" type="presParOf" srcId="{9E9A5979-D9AF-4757-AA2C-973D9CA85920}" destId="{6A627448-5919-456A-9D42-2544FFCBA0A9}" srcOrd="2" destOrd="0" presId="urn:microsoft.com/office/officeart/2005/8/layout/vList5"/>
    <dgm:cxn modelId="{E663CC7B-6DC6-498B-8D6D-96D9D7AAC635}" type="presParOf" srcId="{6A627448-5919-456A-9D42-2544FFCBA0A9}" destId="{62AB89DF-23C6-40EB-B319-54061B761B73}" srcOrd="0" destOrd="0" presId="urn:microsoft.com/office/officeart/2005/8/layout/vList5"/>
    <dgm:cxn modelId="{F92F53B9-BA51-4602-BF9B-A11F2D195BF3}" type="presParOf" srcId="{6A627448-5919-456A-9D42-2544FFCBA0A9}" destId="{AEB21F20-7313-467B-A5F1-054A947A7A31}" srcOrd="1" destOrd="0" presId="urn:microsoft.com/office/officeart/2005/8/layout/vList5"/>
    <dgm:cxn modelId="{2D6C4EC3-B9B7-452E-A171-40E3B13B783B}" type="presParOf" srcId="{9E9A5979-D9AF-4757-AA2C-973D9CA85920}" destId="{9E48E6AE-4C42-4BD5-A480-1B06E0B73AC0}" srcOrd="3" destOrd="0" presId="urn:microsoft.com/office/officeart/2005/8/layout/vList5"/>
    <dgm:cxn modelId="{6CBBBCC1-221C-4E05-9053-D2E02CD190D0}" type="presParOf" srcId="{9E9A5979-D9AF-4757-AA2C-973D9CA85920}" destId="{7C4B6C2E-5A38-4681-AF9B-3B9196B0DE68}" srcOrd="4" destOrd="0" presId="urn:microsoft.com/office/officeart/2005/8/layout/vList5"/>
    <dgm:cxn modelId="{C4500BBA-3DD4-4B0C-9E43-C74E5976B1F4}" type="presParOf" srcId="{7C4B6C2E-5A38-4681-AF9B-3B9196B0DE68}" destId="{2E70FC72-2F8B-418C-9B93-007D1EA6086F}" srcOrd="0" destOrd="0" presId="urn:microsoft.com/office/officeart/2005/8/layout/vList5"/>
    <dgm:cxn modelId="{2EBC07A9-CBAB-4D15-B293-DCF1CE30754A}" type="presParOf" srcId="{7C4B6C2E-5A38-4681-AF9B-3B9196B0DE68}" destId="{D6B667F7-99F1-4D8E-8154-6C78BFA1A44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A604A69-0CA2-42E2-892F-153A9655E67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0979B805-E10A-4C7E-BFB1-519FF9B0087A}">
      <dgm:prSet phldrT="[Text]" custT="1"/>
      <dgm:spPr/>
      <dgm:t>
        <a:bodyPr/>
        <a:lstStyle/>
        <a:p>
          <a:r>
            <a:rPr lang="cs-CZ" sz="2400" b="1" dirty="0">
              <a:solidFill>
                <a:schemeClr val="tx1"/>
              </a:solidFill>
            </a:rPr>
            <a:t>Člověk a společnost</a:t>
          </a:r>
        </a:p>
      </dgm:t>
    </dgm:pt>
    <dgm:pt modelId="{050DCDC4-F829-4C78-BB6D-299717A51B63}" type="parTrans" cxnId="{186CA74E-947C-4ECB-AAFA-4F6A17380743}">
      <dgm:prSet/>
      <dgm:spPr/>
      <dgm:t>
        <a:bodyPr/>
        <a:lstStyle/>
        <a:p>
          <a:endParaRPr lang="cs-CZ" sz="2000"/>
        </a:p>
      </dgm:t>
    </dgm:pt>
    <dgm:pt modelId="{8F0887B2-B4B0-4272-89C0-4271C6F8913D}" type="sibTrans" cxnId="{186CA74E-947C-4ECB-AAFA-4F6A17380743}">
      <dgm:prSet/>
      <dgm:spPr/>
      <dgm:t>
        <a:bodyPr/>
        <a:lstStyle/>
        <a:p>
          <a:endParaRPr lang="cs-CZ" sz="2000"/>
        </a:p>
      </dgm:t>
    </dgm:pt>
    <dgm:pt modelId="{A838E045-5802-4357-AAF2-6BC1D078D407}">
      <dgm:prSet phldrT="[Text]" custT="1"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cs-CZ" sz="2000" dirty="0"/>
            <a:t> </a:t>
          </a:r>
          <a:r>
            <a:rPr lang="cs-CZ" sz="2400" b="1" dirty="0">
              <a:solidFill>
                <a:schemeClr val="tx1"/>
              </a:solidFill>
            </a:rPr>
            <a:t>kompetence sociální a občanské</a:t>
          </a:r>
        </a:p>
      </dgm:t>
    </dgm:pt>
    <dgm:pt modelId="{8771424E-89A0-4307-9144-F35A3478B4D8}" type="parTrans" cxnId="{C8EC3261-3BE6-47FB-AECB-5F5A52BD32F5}">
      <dgm:prSet/>
      <dgm:spPr/>
      <dgm:t>
        <a:bodyPr/>
        <a:lstStyle/>
        <a:p>
          <a:endParaRPr lang="cs-CZ" sz="2000"/>
        </a:p>
      </dgm:t>
    </dgm:pt>
    <dgm:pt modelId="{11D46930-AF8B-4711-9EBC-4A3D1E581855}" type="sibTrans" cxnId="{C8EC3261-3BE6-47FB-AECB-5F5A52BD32F5}">
      <dgm:prSet/>
      <dgm:spPr/>
      <dgm:t>
        <a:bodyPr/>
        <a:lstStyle/>
        <a:p>
          <a:endParaRPr lang="cs-CZ" sz="2000"/>
        </a:p>
      </dgm:t>
    </dgm:pt>
    <dgm:pt modelId="{E2857AFE-A408-4904-A20A-6C06FC7ED459}">
      <dgm:prSet phldrT="[Text]" custT="1"/>
      <dgm:spPr/>
      <dgm:t>
        <a:bodyPr/>
        <a:lstStyle/>
        <a:p>
          <a:endParaRPr lang="cs-CZ" sz="2000" dirty="0"/>
        </a:p>
        <a:p>
          <a:r>
            <a:rPr lang="cs-CZ" sz="2400" b="1" i="0" dirty="0">
              <a:solidFill>
                <a:schemeClr val="tx1"/>
              </a:solidFill>
            </a:rPr>
            <a:t>Člověk a svět práce </a:t>
          </a:r>
        </a:p>
        <a:p>
          <a:endParaRPr lang="cs-CZ" sz="2000" dirty="0"/>
        </a:p>
      </dgm:t>
    </dgm:pt>
    <dgm:pt modelId="{E81D4816-538D-4F1F-8E24-BACD17AB157F}" type="parTrans" cxnId="{A91E1008-42A3-46F8-A676-859ABD6B97F6}">
      <dgm:prSet/>
      <dgm:spPr/>
      <dgm:t>
        <a:bodyPr/>
        <a:lstStyle/>
        <a:p>
          <a:endParaRPr lang="cs-CZ" sz="2000"/>
        </a:p>
      </dgm:t>
    </dgm:pt>
    <dgm:pt modelId="{48089636-0445-406E-8F1B-AAAE056D8BC9}" type="sibTrans" cxnId="{A91E1008-42A3-46F8-A676-859ABD6B97F6}">
      <dgm:prSet/>
      <dgm:spPr/>
      <dgm:t>
        <a:bodyPr/>
        <a:lstStyle/>
        <a:p>
          <a:endParaRPr lang="cs-CZ" sz="2000"/>
        </a:p>
      </dgm:t>
    </dgm:pt>
    <dgm:pt modelId="{B3246347-295F-4E62-A542-5826B6DC0B5F}">
      <dgm:prSet phldrT="[Text]" custT="1"/>
      <dgm:spPr/>
      <dgm:t>
        <a:bodyPr/>
        <a:lstStyle/>
        <a:p>
          <a:r>
            <a:rPr lang="cs-CZ" sz="2400" b="1" dirty="0">
              <a:solidFill>
                <a:schemeClr val="tx1"/>
              </a:solidFill>
            </a:rPr>
            <a:t>Umění a kultura</a:t>
          </a:r>
        </a:p>
      </dgm:t>
    </dgm:pt>
    <dgm:pt modelId="{C80B4727-13E2-421A-BF5E-BF483DC3A026}" type="parTrans" cxnId="{B391BE85-F913-421D-B2AF-9C090D93F3D4}">
      <dgm:prSet/>
      <dgm:spPr/>
      <dgm:t>
        <a:bodyPr/>
        <a:lstStyle/>
        <a:p>
          <a:endParaRPr lang="cs-CZ" sz="2000"/>
        </a:p>
      </dgm:t>
    </dgm:pt>
    <dgm:pt modelId="{02250A91-F6D4-410F-8565-DC5200F53C88}" type="sibTrans" cxnId="{B391BE85-F913-421D-B2AF-9C090D93F3D4}">
      <dgm:prSet/>
      <dgm:spPr/>
      <dgm:t>
        <a:bodyPr/>
        <a:lstStyle/>
        <a:p>
          <a:endParaRPr lang="cs-CZ" sz="2000"/>
        </a:p>
      </dgm:t>
    </dgm:pt>
    <dgm:pt modelId="{1BBEA749-5981-459F-A3BE-0E243AA5491B}">
      <dgm:prSet phldrT="[Text]" custT="1"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cs-CZ" sz="2000" dirty="0"/>
            <a:t> </a:t>
          </a:r>
          <a:r>
            <a:rPr lang="cs-CZ" sz="2400" b="1" dirty="0">
              <a:solidFill>
                <a:schemeClr val="tx1"/>
              </a:solidFill>
            </a:rPr>
            <a:t>kulturní povědomí a vyjádření</a:t>
          </a:r>
        </a:p>
      </dgm:t>
    </dgm:pt>
    <dgm:pt modelId="{DF3DA7BA-915D-479C-B4F7-6FC9C520FA98}" type="parTrans" cxnId="{227BDCA6-E040-4DCA-BA03-971634E49650}">
      <dgm:prSet/>
      <dgm:spPr/>
      <dgm:t>
        <a:bodyPr/>
        <a:lstStyle/>
        <a:p>
          <a:endParaRPr lang="cs-CZ" sz="2000"/>
        </a:p>
      </dgm:t>
    </dgm:pt>
    <dgm:pt modelId="{7F0149E7-ADD6-41D2-A0F0-D972EB10A49F}" type="sibTrans" cxnId="{227BDCA6-E040-4DCA-BA03-971634E49650}">
      <dgm:prSet/>
      <dgm:spPr/>
      <dgm:t>
        <a:bodyPr/>
        <a:lstStyle/>
        <a:p>
          <a:endParaRPr lang="cs-CZ" sz="2000"/>
        </a:p>
      </dgm:t>
    </dgm:pt>
    <dgm:pt modelId="{7153B886-67B8-4F28-8FD4-753E9DB68EC4}">
      <dgm:prSet phldrT="[Text]" custT="1"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cs-CZ" sz="2000" dirty="0">
              <a:solidFill>
                <a:sysClr val="windowText" lastClr="000000"/>
              </a:solidFill>
            </a:rPr>
            <a:t> </a:t>
          </a:r>
          <a:r>
            <a:rPr lang="cs-CZ" sz="2400" b="1" dirty="0">
              <a:solidFill>
                <a:schemeClr val="tx1"/>
              </a:solidFill>
            </a:rPr>
            <a:t>smysl pro iniciativu a podnikavost </a:t>
          </a:r>
        </a:p>
      </dgm:t>
    </dgm:pt>
    <dgm:pt modelId="{BB508290-74D3-418D-B60E-42CD266AFA03}" type="parTrans" cxnId="{6D54FFF5-FEE9-4C85-B876-E69454D72C27}">
      <dgm:prSet/>
      <dgm:spPr/>
      <dgm:t>
        <a:bodyPr/>
        <a:lstStyle/>
        <a:p>
          <a:endParaRPr lang="cs-CZ" sz="2000"/>
        </a:p>
      </dgm:t>
    </dgm:pt>
    <dgm:pt modelId="{D317347D-2732-4269-A388-E8F4C333FF5D}" type="sibTrans" cxnId="{6D54FFF5-FEE9-4C85-B876-E69454D72C27}">
      <dgm:prSet/>
      <dgm:spPr/>
      <dgm:t>
        <a:bodyPr/>
        <a:lstStyle/>
        <a:p>
          <a:endParaRPr lang="cs-CZ" sz="2000"/>
        </a:p>
      </dgm:t>
    </dgm:pt>
    <dgm:pt modelId="{9E9A5979-D9AF-4757-AA2C-973D9CA85920}" type="pres">
      <dgm:prSet presAssocID="{3A604A69-0CA2-42E2-892F-153A9655E67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4DCDCBDF-E65B-47A7-B2AB-1C89ACD864A0}" type="pres">
      <dgm:prSet presAssocID="{0979B805-E10A-4C7E-BFB1-519FF9B0087A}" presName="linNode" presStyleCnt="0"/>
      <dgm:spPr/>
    </dgm:pt>
    <dgm:pt modelId="{273306AD-5A4C-4F79-997A-A40936B007F9}" type="pres">
      <dgm:prSet presAssocID="{0979B805-E10A-4C7E-BFB1-519FF9B0087A}" presName="parentText" presStyleLbl="node1" presStyleIdx="0" presStyleCnt="3" custScaleX="107230" custLinFactNeighborX="-3489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9B78CF5-2E1C-4081-9912-ADF90D7485C1}" type="pres">
      <dgm:prSet presAssocID="{0979B805-E10A-4C7E-BFB1-519FF9B0087A}" presName="descendantText" presStyleLbl="alignAccFollowNode1" presStyleIdx="0" presStyleCnt="3" custScaleX="81105" custLinFactNeighborX="51163" custLinFactNeighborY="242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50B72F7-A62C-4E92-AC39-05782328CCCC}" type="pres">
      <dgm:prSet presAssocID="{8F0887B2-B4B0-4272-89C0-4271C6F8913D}" presName="sp" presStyleCnt="0"/>
      <dgm:spPr/>
    </dgm:pt>
    <dgm:pt modelId="{6A627448-5919-456A-9D42-2544FFCBA0A9}" type="pres">
      <dgm:prSet presAssocID="{E2857AFE-A408-4904-A20A-6C06FC7ED459}" presName="linNode" presStyleCnt="0"/>
      <dgm:spPr/>
    </dgm:pt>
    <dgm:pt modelId="{62AB89DF-23C6-40EB-B319-54061B761B73}" type="pres">
      <dgm:prSet presAssocID="{E2857AFE-A408-4904-A20A-6C06FC7ED459}" presName="parentText" presStyleLbl="node1" presStyleIdx="1" presStyleCnt="3" custScaleX="108265" custLinFactNeighborX="-4360" custLinFactNeighborY="368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EB21F20-7313-467B-A5F1-054A947A7A31}" type="pres">
      <dgm:prSet presAssocID="{E2857AFE-A408-4904-A20A-6C06FC7ED459}" presName="descendantText" presStyleLbl="alignAccFollowNode1" presStyleIdx="1" presStyleCnt="3" custScaleX="81105" custLinFactNeighborX="58915" custLinFactNeighborY="-789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E48E6AE-4C42-4BD5-A480-1B06E0B73AC0}" type="pres">
      <dgm:prSet presAssocID="{48089636-0445-406E-8F1B-AAAE056D8BC9}" presName="sp" presStyleCnt="0"/>
      <dgm:spPr/>
    </dgm:pt>
    <dgm:pt modelId="{7C4B6C2E-5A38-4681-AF9B-3B9196B0DE68}" type="pres">
      <dgm:prSet presAssocID="{B3246347-295F-4E62-A542-5826B6DC0B5F}" presName="linNode" presStyleCnt="0"/>
      <dgm:spPr/>
    </dgm:pt>
    <dgm:pt modelId="{2E70FC72-2F8B-418C-9B93-007D1EA6086F}" type="pres">
      <dgm:prSet presAssocID="{B3246347-295F-4E62-A542-5826B6DC0B5F}" presName="parentText" presStyleLbl="node1" presStyleIdx="2" presStyleCnt="3" custScaleX="107231" custLinFactNeighborX="-4360" custLinFactNeighborY="-4572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6B667F7-99F1-4D8E-8154-6C78BFA1A440}" type="pres">
      <dgm:prSet presAssocID="{B3246347-295F-4E62-A542-5826B6DC0B5F}" presName="descendantText" presStyleLbl="alignAccFollowNode1" presStyleIdx="2" presStyleCnt="3" custScaleX="81104" custScaleY="120046" custLinFactNeighborX="21963" custLinFactNeighborY="-1821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186CA74E-947C-4ECB-AAFA-4F6A17380743}" srcId="{3A604A69-0CA2-42E2-892F-153A9655E670}" destId="{0979B805-E10A-4C7E-BFB1-519FF9B0087A}" srcOrd="0" destOrd="0" parTransId="{050DCDC4-F829-4C78-BB6D-299717A51B63}" sibTransId="{8F0887B2-B4B0-4272-89C0-4271C6F8913D}"/>
    <dgm:cxn modelId="{C8EC3261-3BE6-47FB-AECB-5F5A52BD32F5}" srcId="{0979B805-E10A-4C7E-BFB1-519FF9B0087A}" destId="{A838E045-5802-4357-AAF2-6BC1D078D407}" srcOrd="0" destOrd="0" parTransId="{8771424E-89A0-4307-9144-F35A3478B4D8}" sibTransId="{11D46930-AF8B-4711-9EBC-4A3D1E581855}"/>
    <dgm:cxn modelId="{227BDCA6-E040-4DCA-BA03-971634E49650}" srcId="{B3246347-295F-4E62-A542-5826B6DC0B5F}" destId="{1BBEA749-5981-459F-A3BE-0E243AA5491B}" srcOrd="0" destOrd="0" parTransId="{DF3DA7BA-915D-479C-B4F7-6FC9C520FA98}" sibTransId="{7F0149E7-ADD6-41D2-A0F0-D972EB10A49F}"/>
    <dgm:cxn modelId="{FA37F1CD-7E9D-421F-A96D-9915243A86CB}" type="presOf" srcId="{A838E045-5802-4357-AAF2-6BC1D078D407}" destId="{F9B78CF5-2E1C-4081-9912-ADF90D7485C1}" srcOrd="0" destOrd="0" presId="urn:microsoft.com/office/officeart/2005/8/layout/vList5"/>
    <dgm:cxn modelId="{6D54FFF5-FEE9-4C85-B876-E69454D72C27}" srcId="{E2857AFE-A408-4904-A20A-6C06FC7ED459}" destId="{7153B886-67B8-4F28-8FD4-753E9DB68EC4}" srcOrd="0" destOrd="0" parTransId="{BB508290-74D3-418D-B60E-42CD266AFA03}" sibTransId="{D317347D-2732-4269-A388-E8F4C333FF5D}"/>
    <dgm:cxn modelId="{CCFD830A-A4D7-4022-AB09-6AF1AB430CEB}" type="presOf" srcId="{B3246347-295F-4E62-A542-5826B6DC0B5F}" destId="{2E70FC72-2F8B-418C-9B93-007D1EA6086F}" srcOrd="0" destOrd="0" presId="urn:microsoft.com/office/officeart/2005/8/layout/vList5"/>
    <dgm:cxn modelId="{A91E1008-42A3-46F8-A676-859ABD6B97F6}" srcId="{3A604A69-0CA2-42E2-892F-153A9655E670}" destId="{E2857AFE-A408-4904-A20A-6C06FC7ED459}" srcOrd="1" destOrd="0" parTransId="{E81D4816-538D-4F1F-8E24-BACD17AB157F}" sibTransId="{48089636-0445-406E-8F1B-AAAE056D8BC9}"/>
    <dgm:cxn modelId="{B391BE85-F913-421D-B2AF-9C090D93F3D4}" srcId="{3A604A69-0CA2-42E2-892F-153A9655E670}" destId="{B3246347-295F-4E62-A542-5826B6DC0B5F}" srcOrd="2" destOrd="0" parTransId="{C80B4727-13E2-421A-BF5E-BF483DC3A026}" sibTransId="{02250A91-F6D4-410F-8565-DC5200F53C88}"/>
    <dgm:cxn modelId="{5F3939A1-4F5E-4921-B0C4-0003D44C4232}" type="presOf" srcId="{1BBEA749-5981-459F-A3BE-0E243AA5491B}" destId="{D6B667F7-99F1-4D8E-8154-6C78BFA1A440}" srcOrd="0" destOrd="0" presId="urn:microsoft.com/office/officeart/2005/8/layout/vList5"/>
    <dgm:cxn modelId="{A198FB56-34A4-4315-9C11-DDFF8EE9D83A}" type="presOf" srcId="{3A604A69-0CA2-42E2-892F-153A9655E670}" destId="{9E9A5979-D9AF-4757-AA2C-973D9CA85920}" srcOrd="0" destOrd="0" presId="urn:microsoft.com/office/officeart/2005/8/layout/vList5"/>
    <dgm:cxn modelId="{823F45E8-DA32-46D8-A3C9-0C99C2245254}" type="presOf" srcId="{7153B886-67B8-4F28-8FD4-753E9DB68EC4}" destId="{AEB21F20-7313-467B-A5F1-054A947A7A31}" srcOrd="0" destOrd="0" presId="urn:microsoft.com/office/officeart/2005/8/layout/vList5"/>
    <dgm:cxn modelId="{531E588A-0B73-434F-9765-52FAFBB78FEF}" type="presOf" srcId="{0979B805-E10A-4C7E-BFB1-519FF9B0087A}" destId="{273306AD-5A4C-4F79-997A-A40936B007F9}" srcOrd="0" destOrd="0" presId="urn:microsoft.com/office/officeart/2005/8/layout/vList5"/>
    <dgm:cxn modelId="{5F612418-C0F6-4DC4-91D3-6D7F38123832}" type="presOf" srcId="{E2857AFE-A408-4904-A20A-6C06FC7ED459}" destId="{62AB89DF-23C6-40EB-B319-54061B761B73}" srcOrd="0" destOrd="0" presId="urn:microsoft.com/office/officeart/2005/8/layout/vList5"/>
    <dgm:cxn modelId="{A7A9F732-888A-4BF2-B5E6-46D59C018060}" type="presParOf" srcId="{9E9A5979-D9AF-4757-AA2C-973D9CA85920}" destId="{4DCDCBDF-E65B-47A7-B2AB-1C89ACD864A0}" srcOrd="0" destOrd="0" presId="urn:microsoft.com/office/officeart/2005/8/layout/vList5"/>
    <dgm:cxn modelId="{1477252C-687B-41C2-8FF0-B9CE365EB41B}" type="presParOf" srcId="{4DCDCBDF-E65B-47A7-B2AB-1C89ACD864A0}" destId="{273306AD-5A4C-4F79-997A-A40936B007F9}" srcOrd="0" destOrd="0" presId="urn:microsoft.com/office/officeart/2005/8/layout/vList5"/>
    <dgm:cxn modelId="{6DFB467F-5CEA-4785-A47E-2EC48019AFA8}" type="presParOf" srcId="{4DCDCBDF-E65B-47A7-B2AB-1C89ACD864A0}" destId="{F9B78CF5-2E1C-4081-9912-ADF90D7485C1}" srcOrd="1" destOrd="0" presId="urn:microsoft.com/office/officeart/2005/8/layout/vList5"/>
    <dgm:cxn modelId="{B7485280-6238-46F8-A06A-3788D7140549}" type="presParOf" srcId="{9E9A5979-D9AF-4757-AA2C-973D9CA85920}" destId="{850B72F7-A62C-4E92-AC39-05782328CCCC}" srcOrd="1" destOrd="0" presId="urn:microsoft.com/office/officeart/2005/8/layout/vList5"/>
    <dgm:cxn modelId="{A1C89BCA-C4CC-4028-AC83-24664B8F8903}" type="presParOf" srcId="{9E9A5979-D9AF-4757-AA2C-973D9CA85920}" destId="{6A627448-5919-456A-9D42-2544FFCBA0A9}" srcOrd="2" destOrd="0" presId="urn:microsoft.com/office/officeart/2005/8/layout/vList5"/>
    <dgm:cxn modelId="{03DD7AF2-9896-4CDE-BCBE-DD9C843E1E13}" type="presParOf" srcId="{6A627448-5919-456A-9D42-2544FFCBA0A9}" destId="{62AB89DF-23C6-40EB-B319-54061B761B73}" srcOrd="0" destOrd="0" presId="urn:microsoft.com/office/officeart/2005/8/layout/vList5"/>
    <dgm:cxn modelId="{74309352-E82B-4C8D-95B9-5849A9B1A690}" type="presParOf" srcId="{6A627448-5919-456A-9D42-2544FFCBA0A9}" destId="{AEB21F20-7313-467B-A5F1-054A947A7A31}" srcOrd="1" destOrd="0" presId="urn:microsoft.com/office/officeart/2005/8/layout/vList5"/>
    <dgm:cxn modelId="{50EB4EBB-1BC5-442A-9BBE-DFDC157EE096}" type="presParOf" srcId="{9E9A5979-D9AF-4757-AA2C-973D9CA85920}" destId="{9E48E6AE-4C42-4BD5-A480-1B06E0B73AC0}" srcOrd="3" destOrd="0" presId="urn:microsoft.com/office/officeart/2005/8/layout/vList5"/>
    <dgm:cxn modelId="{C275CA1B-7955-4E25-BC99-C29ED20E016C}" type="presParOf" srcId="{9E9A5979-D9AF-4757-AA2C-973D9CA85920}" destId="{7C4B6C2E-5A38-4681-AF9B-3B9196B0DE68}" srcOrd="4" destOrd="0" presId="urn:microsoft.com/office/officeart/2005/8/layout/vList5"/>
    <dgm:cxn modelId="{57780490-708B-4DA8-A6FF-BE0E829D2D3F}" type="presParOf" srcId="{7C4B6C2E-5A38-4681-AF9B-3B9196B0DE68}" destId="{2E70FC72-2F8B-418C-9B93-007D1EA6086F}" srcOrd="0" destOrd="0" presId="urn:microsoft.com/office/officeart/2005/8/layout/vList5"/>
    <dgm:cxn modelId="{99D728A9-208F-423C-BB35-D9AC8F82DFDB}" type="presParOf" srcId="{7C4B6C2E-5A38-4681-AF9B-3B9196B0DE68}" destId="{D6B667F7-99F1-4D8E-8154-6C78BFA1A44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A604A69-0CA2-42E2-892F-153A9655E67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0979B805-E10A-4C7E-BFB1-519FF9B0087A}">
      <dgm:prSet phldrT="[Text]" custT="1"/>
      <dgm:spPr/>
      <dgm:t>
        <a:bodyPr/>
        <a:lstStyle/>
        <a:p>
          <a:pPr>
            <a:spcAft>
              <a:spcPts val="0"/>
            </a:spcAft>
          </a:pPr>
          <a:r>
            <a:rPr lang="cs-CZ" sz="2400" b="1" dirty="0">
              <a:solidFill>
                <a:schemeClr val="tx1"/>
              </a:solidFill>
            </a:rPr>
            <a:t>Jazyk a jazyková komunikace </a:t>
          </a:r>
          <a:r>
            <a:rPr lang="cs-CZ" sz="2400" b="1" i="1" dirty="0">
              <a:solidFill>
                <a:schemeClr val="tx1"/>
              </a:solidFill>
            </a:rPr>
            <a:t> </a:t>
          </a:r>
        </a:p>
        <a:p>
          <a:pPr>
            <a:spcAft>
              <a:spcPts val="0"/>
            </a:spcAft>
          </a:pPr>
          <a:r>
            <a:rPr lang="cs-CZ" sz="2400" b="1" i="1" dirty="0">
              <a:solidFill>
                <a:schemeClr val="tx1"/>
              </a:solidFill>
            </a:rPr>
            <a:t>Český jazyk</a:t>
          </a:r>
          <a:endParaRPr lang="cs-CZ" sz="2400" b="1" dirty="0">
            <a:solidFill>
              <a:schemeClr val="tx1"/>
            </a:solidFill>
          </a:endParaRPr>
        </a:p>
      </dgm:t>
    </dgm:pt>
    <dgm:pt modelId="{050DCDC4-F829-4C78-BB6D-299717A51B63}" type="parTrans" cxnId="{186CA74E-947C-4ECB-AAFA-4F6A17380743}">
      <dgm:prSet/>
      <dgm:spPr/>
      <dgm:t>
        <a:bodyPr/>
        <a:lstStyle/>
        <a:p>
          <a:endParaRPr lang="cs-CZ" sz="1800"/>
        </a:p>
      </dgm:t>
    </dgm:pt>
    <dgm:pt modelId="{8F0887B2-B4B0-4272-89C0-4271C6F8913D}" type="sibTrans" cxnId="{186CA74E-947C-4ECB-AAFA-4F6A17380743}">
      <dgm:prSet/>
      <dgm:spPr/>
      <dgm:t>
        <a:bodyPr/>
        <a:lstStyle/>
        <a:p>
          <a:endParaRPr lang="cs-CZ" sz="1800"/>
        </a:p>
      </dgm:t>
    </dgm:pt>
    <dgm:pt modelId="{A838E045-5802-4357-AAF2-6BC1D078D407}">
      <dgm:prSet phldrT="[Text]" custT="1"/>
      <dgm:spPr>
        <a:solidFill>
          <a:schemeClr val="bg2">
            <a:alpha val="90000"/>
          </a:schemeClr>
        </a:solidFill>
        <a:ln>
          <a:solidFill>
            <a:schemeClr val="bg2">
              <a:alpha val="90000"/>
            </a:schemeClr>
          </a:solidFill>
        </a:ln>
      </dgm:spPr>
      <dgm:t>
        <a:bodyPr/>
        <a:lstStyle/>
        <a:p>
          <a:r>
            <a:rPr lang="cs-CZ" sz="2400" b="1" dirty="0"/>
            <a:t> </a:t>
          </a:r>
          <a:r>
            <a:rPr lang="cs-CZ" sz="2400" b="1" dirty="0" smtClean="0"/>
            <a:t>český jazyk</a:t>
          </a:r>
          <a:endParaRPr lang="cs-CZ" sz="2400" b="1" dirty="0"/>
        </a:p>
      </dgm:t>
    </dgm:pt>
    <dgm:pt modelId="{8771424E-89A0-4307-9144-F35A3478B4D8}" type="parTrans" cxnId="{C8EC3261-3BE6-47FB-AECB-5F5A52BD32F5}">
      <dgm:prSet/>
      <dgm:spPr/>
      <dgm:t>
        <a:bodyPr/>
        <a:lstStyle/>
        <a:p>
          <a:endParaRPr lang="cs-CZ" sz="1800"/>
        </a:p>
      </dgm:t>
    </dgm:pt>
    <dgm:pt modelId="{11D46930-AF8B-4711-9EBC-4A3D1E581855}" type="sibTrans" cxnId="{C8EC3261-3BE6-47FB-AECB-5F5A52BD32F5}">
      <dgm:prSet/>
      <dgm:spPr/>
      <dgm:t>
        <a:bodyPr/>
        <a:lstStyle/>
        <a:p>
          <a:endParaRPr lang="cs-CZ" sz="1800"/>
        </a:p>
      </dgm:t>
    </dgm:pt>
    <dgm:pt modelId="{E2857AFE-A408-4904-A20A-6C06FC7ED459}">
      <dgm:prSet phldrT="[Text]" custT="1"/>
      <dgm:spPr/>
      <dgm:t>
        <a:bodyPr/>
        <a:lstStyle/>
        <a:p>
          <a:pPr>
            <a:spcAft>
              <a:spcPts val="0"/>
            </a:spcAft>
          </a:pPr>
          <a:r>
            <a:rPr lang="cs-CZ" sz="2400" b="1" dirty="0">
              <a:solidFill>
                <a:schemeClr val="tx1"/>
              </a:solidFill>
            </a:rPr>
            <a:t>Jazyk a jazyková komunikace </a:t>
          </a:r>
          <a:r>
            <a:rPr lang="cs-CZ" sz="2400" b="1" i="1" dirty="0">
              <a:solidFill>
                <a:schemeClr val="tx1"/>
              </a:solidFill>
            </a:rPr>
            <a:t> </a:t>
          </a:r>
          <a:endParaRPr lang="cs-CZ" sz="2400" b="1" dirty="0">
            <a:solidFill>
              <a:schemeClr val="tx1"/>
            </a:solidFill>
          </a:endParaRPr>
        </a:p>
        <a:p>
          <a:pPr>
            <a:spcAft>
              <a:spcPts val="0"/>
            </a:spcAft>
          </a:pPr>
          <a:r>
            <a:rPr lang="cs-CZ" sz="2400" b="1" i="1" dirty="0">
              <a:solidFill>
                <a:schemeClr val="tx1"/>
              </a:solidFill>
            </a:rPr>
            <a:t>Cizí jazyky</a:t>
          </a:r>
          <a:endParaRPr lang="cs-CZ" sz="2400" b="1" dirty="0">
            <a:solidFill>
              <a:schemeClr val="tx1"/>
            </a:solidFill>
          </a:endParaRPr>
        </a:p>
      </dgm:t>
    </dgm:pt>
    <dgm:pt modelId="{E81D4816-538D-4F1F-8E24-BACD17AB157F}" type="parTrans" cxnId="{A91E1008-42A3-46F8-A676-859ABD6B97F6}">
      <dgm:prSet/>
      <dgm:spPr/>
      <dgm:t>
        <a:bodyPr/>
        <a:lstStyle/>
        <a:p>
          <a:endParaRPr lang="cs-CZ" sz="1800"/>
        </a:p>
      </dgm:t>
    </dgm:pt>
    <dgm:pt modelId="{48089636-0445-406E-8F1B-AAAE056D8BC9}" type="sibTrans" cxnId="{A91E1008-42A3-46F8-A676-859ABD6B97F6}">
      <dgm:prSet/>
      <dgm:spPr/>
      <dgm:t>
        <a:bodyPr/>
        <a:lstStyle/>
        <a:p>
          <a:endParaRPr lang="cs-CZ" sz="1800"/>
        </a:p>
      </dgm:t>
    </dgm:pt>
    <dgm:pt modelId="{B3246347-295F-4E62-A542-5826B6DC0B5F}">
      <dgm:prSet phldrT="[Text]" custT="1"/>
      <dgm:spPr/>
      <dgm:t>
        <a:bodyPr/>
        <a:lstStyle/>
        <a:p>
          <a:r>
            <a:rPr lang="cs-CZ" sz="2400" b="1" dirty="0">
              <a:solidFill>
                <a:schemeClr val="tx1"/>
              </a:solidFill>
            </a:rPr>
            <a:t>Matematika a její aplikace</a:t>
          </a:r>
        </a:p>
      </dgm:t>
    </dgm:pt>
    <dgm:pt modelId="{C80B4727-13E2-421A-BF5E-BF483DC3A026}" type="parTrans" cxnId="{B391BE85-F913-421D-B2AF-9C090D93F3D4}">
      <dgm:prSet/>
      <dgm:spPr/>
      <dgm:t>
        <a:bodyPr/>
        <a:lstStyle/>
        <a:p>
          <a:endParaRPr lang="cs-CZ" sz="1800"/>
        </a:p>
      </dgm:t>
    </dgm:pt>
    <dgm:pt modelId="{02250A91-F6D4-410F-8565-DC5200F53C88}" type="sibTrans" cxnId="{B391BE85-F913-421D-B2AF-9C090D93F3D4}">
      <dgm:prSet/>
      <dgm:spPr/>
      <dgm:t>
        <a:bodyPr/>
        <a:lstStyle/>
        <a:p>
          <a:endParaRPr lang="cs-CZ" sz="1800"/>
        </a:p>
      </dgm:t>
    </dgm:pt>
    <dgm:pt modelId="{1BBEA749-5981-459F-A3BE-0E243AA5491B}">
      <dgm:prSet phldrT="[Text]" custT="1"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cs-CZ" sz="2400" b="1" dirty="0">
              <a:solidFill>
                <a:sysClr val="windowText" lastClr="000000"/>
              </a:solidFill>
            </a:rPr>
            <a:t> </a:t>
          </a:r>
          <a:r>
            <a:rPr lang="cs-CZ" sz="2400" b="1" dirty="0" smtClean="0">
              <a:solidFill>
                <a:sysClr val="windowText" lastClr="000000"/>
              </a:solidFill>
            </a:rPr>
            <a:t>matematika </a:t>
          </a:r>
          <a:endParaRPr lang="cs-CZ" sz="2400" b="1" dirty="0">
            <a:solidFill>
              <a:sysClr val="windowText" lastClr="000000"/>
            </a:solidFill>
          </a:endParaRPr>
        </a:p>
      </dgm:t>
    </dgm:pt>
    <dgm:pt modelId="{DF3DA7BA-915D-479C-B4F7-6FC9C520FA98}" type="parTrans" cxnId="{227BDCA6-E040-4DCA-BA03-971634E49650}">
      <dgm:prSet/>
      <dgm:spPr/>
      <dgm:t>
        <a:bodyPr/>
        <a:lstStyle/>
        <a:p>
          <a:endParaRPr lang="cs-CZ" sz="1800"/>
        </a:p>
      </dgm:t>
    </dgm:pt>
    <dgm:pt modelId="{7F0149E7-ADD6-41D2-A0F0-D972EB10A49F}" type="sibTrans" cxnId="{227BDCA6-E040-4DCA-BA03-971634E49650}">
      <dgm:prSet/>
      <dgm:spPr/>
      <dgm:t>
        <a:bodyPr/>
        <a:lstStyle/>
        <a:p>
          <a:endParaRPr lang="cs-CZ" sz="1800"/>
        </a:p>
      </dgm:t>
    </dgm:pt>
    <dgm:pt modelId="{7153B886-67B8-4F28-8FD4-753E9DB68EC4}">
      <dgm:prSet phldrT="[Text]" custT="1"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cs-CZ" sz="2400" b="1" dirty="0"/>
            <a:t> </a:t>
          </a:r>
          <a:r>
            <a:rPr lang="cs-CZ" sz="2400" b="1" dirty="0" smtClean="0"/>
            <a:t>cizí jazyk, další cizí jazyk</a:t>
          </a:r>
          <a:endParaRPr lang="cs-CZ" sz="2400" b="1" dirty="0"/>
        </a:p>
      </dgm:t>
    </dgm:pt>
    <dgm:pt modelId="{BB508290-74D3-418D-B60E-42CD266AFA03}" type="parTrans" cxnId="{6D54FFF5-FEE9-4C85-B876-E69454D72C27}">
      <dgm:prSet/>
      <dgm:spPr/>
      <dgm:t>
        <a:bodyPr/>
        <a:lstStyle/>
        <a:p>
          <a:endParaRPr lang="cs-CZ" sz="1800"/>
        </a:p>
      </dgm:t>
    </dgm:pt>
    <dgm:pt modelId="{D317347D-2732-4269-A388-E8F4C333FF5D}" type="sibTrans" cxnId="{6D54FFF5-FEE9-4C85-B876-E69454D72C27}">
      <dgm:prSet/>
      <dgm:spPr/>
      <dgm:t>
        <a:bodyPr/>
        <a:lstStyle/>
        <a:p>
          <a:endParaRPr lang="cs-CZ" sz="1800"/>
        </a:p>
      </dgm:t>
    </dgm:pt>
    <dgm:pt modelId="{9E9A5979-D9AF-4757-AA2C-973D9CA85920}" type="pres">
      <dgm:prSet presAssocID="{3A604A69-0CA2-42E2-892F-153A9655E67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4DCDCBDF-E65B-47A7-B2AB-1C89ACD864A0}" type="pres">
      <dgm:prSet presAssocID="{0979B805-E10A-4C7E-BFB1-519FF9B0087A}" presName="linNode" presStyleCnt="0"/>
      <dgm:spPr/>
    </dgm:pt>
    <dgm:pt modelId="{273306AD-5A4C-4F79-997A-A40936B007F9}" type="pres">
      <dgm:prSet presAssocID="{0979B805-E10A-4C7E-BFB1-519FF9B0087A}" presName="parentText" presStyleLbl="node1" presStyleIdx="0" presStyleCnt="3" custScaleY="234626" custLinFactNeighborX="1" custLinFactNeighborY="-2041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9B78CF5-2E1C-4081-9912-ADF90D7485C1}" type="pres">
      <dgm:prSet presAssocID="{0979B805-E10A-4C7E-BFB1-519FF9B0087A}" presName="descendantText" presStyleLbl="alignAccFollowNode1" presStyleIdx="0" presStyleCnt="3" custScaleX="77991" custScaleY="128903" custLinFactNeighborX="81935" custLinFactNeighborY="776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50B72F7-A62C-4E92-AC39-05782328CCCC}" type="pres">
      <dgm:prSet presAssocID="{8F0887B2-B4B0-4272-89C0-4271C6F8913D}" presName="sp" presStyleCnt="0"/>
      <dgm:spPr/>
    </dgm:pt>
    <dgm:pt modelId="{6A627448-5919-456A-9D42-2544FFCBA0A9}" type="pres">
      <dgm:prSet presAssocID="{E2857AFE-A408-4904-A20A-6C06FC7ED459}" presName="linNode" presStyleCnt="0"/>
      <dgm:spPr/>
    </dgm:pt>
    <dgm:pt modelId="{62AB89DF-23C6-40EB-B319-54061B761B73}" type="pres">
      <dgm:prSet presAssocID="{E2857AFE-A408-4904-A20A-6C06FC7ED459}" presName="parentText" presStyleLbl="node1" presStyleIdx="1" presStyleCnt="3" custScaleY="272621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EB21F20-7313-467B-A5F1-054A947A7A31}" type="pres">
      <dgm:prSet presAssocID="{E2857AFE-A408-4904-A20A-6C06FC7ED459}" presName="descendantText" presStyleLbl="alignAccFollowNode1" presStyleIdx="1" presStyleCnt="3" custScaleX="78453" custScaleY="214225" custLinFactNeighborX="21325" custLinFactNeighborY="-6479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E48E6AE-4C42-4BD5-A480-1B06E0B73AC0}" type="pres">
      <dgm:prSet presAssocID="{48089636-0445-406E-8F1B-AAAE056D8BC9}" presName="sp" presStyleCnt="0"/>
      <dgm:spPr/>
    </dgm:pt>
    <dgm:pt modelId="{7C4B6C2E-5A38-4681-AF9B-3B9196B0DE68}" type="pres">
      <dgm:prSet presAssocID="{B3246347-295F-4E62-A542-5826B6DC0B5F}" presName="linNode" presStyleCnt="0"/>
      <dgm:spPr/>
    </dgm:pt>
    <dgm:pt modelId="{2E70FC72-2F8B-418C-9B93-007D1EA6086F}" type="pres">
      <dgm:prSet presAssocID="{B3246347-295F-4E62-A542-5826B6DC0B5F}" presName="parentText" presStyleLbl="node1" presStyleIdx="2" presStyleCnt="3" custScaleY="188362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6B667F7-99F1-4D8E-8154-6C78BFA1A440}" type="pres">
      <dgm:prSet presAssocID="{B3246347-295F-4E62-A542-5826B6DC0B5F}" presName="descendantText" presStyleLbl="alignAccFollowNode1" presStyleIdx="2" presStyleCnt="3" custScaleX="78324" custScaleY="212314" custLinFactNeighborX="55424" custLinFactNeighborY="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074ABA03-A83B-4441-879F-EFB2DBA1A269}" type="presOf" srcId="{3A604A69-0CA2-42E2-892F-153A9655E670}" destId="{9E9A5979-D9AF-4757-AA2C-973D9CA85920}" srcOrd="0" destOrd="0" presId="urn:microsoft.com/office/officeart/2005/8/layout/vList5"/>
    <dgm:cxn modelId="{ECF50034-D980-4B98-BF1F-631F9DD8D1A9}" type="presOf" srcId="{E2857AFE-A408-4904-A20A-6C06FC7ED459}" destId="{62AB89DF-23C6-40EB-B319-54061B761B73}" srcOrd="0" destOrd="0" presId="urn:microsoft.com/office/officeart/2005/8/layout/vList5"/>
    <dgm:cxn modelId="{98A243EF-17B3-421E-9AC0-04F82259B0D6}" type="presOf" srcId="{A838E045-5802-4357-AAF2-6BC1D078D407}" destId="{F9B78CF5-2E1C-4081-9912-ADF90D7485C1}" srcOrd="0" destOrd="0" presId="urn:microsoft.com/office/officeart/2005/8/layout/vList5"/>
    <dgm:cxn modelId="{6D54FFF5-FEE9-4C85-B876-E69454D72C27}" srcId="{E2857AFE-A408-4904-A20A-6C06FC7ED459}" destId="{7153B886-67B8-4F28-8FD4-753E9DB68EC4}" srcOrd="0" destOrd="0" parTransId="{BB508290-74D3-418D-B60E-42CD266AFA03}" sibTransId="{D317347D-2732-4269-A388-E8F4C333FF5D}"/>
    <dgm:cxn modelId="{B391BE85-F913-421D-B2AF-9C090D93F3D4}" srcId="{3A604A69-0CA2-42E2-892F-153A9655E670}" destId="{B3246347-295F-4E62-A542-5826B6DC0B5F}" srcOrd="2" destOrd="0" parTransId="{C80B4727-13E2-421A-BF5E-BF483DC3A026}" sibTransId="{02250A91-F6D4-410F-8565-DC5200F53C88}"/>
    <dgm:cxn modelId="{FB658E14-3598-4779-991F-4D2145EB5171}" type="presOf" srcId="{0979B805-E10A-4C7E-BFB1-519FF9B0087A}" destId="{273306AD-5A4C-4F79-997A-A40936B007F9}" srcOrd="0" destOrd="0" presId="urn:microsoft.com/office/officeart/2005/8/layout/vList5"/>
    <dgm:cxn modelId="{186CA74E-947C-4ECB-AAFA-4F6A17380743}" srcId="{3A604A69-0CA2-42E2-892F-153A9655E670}" destId="{0979B805-E10A-4C7E-BFB1-519FF9B0087A}" srcOrd="0" destOrd="0" parTransId="{050DCDC4-F829-4C78-BB6D-299717A51B63}" sibTransId="{8F0887B2-B4B0-4272-89C0-4271C6F8913D}"/>
    <dgm:cxn modelId="{C8EC3261-3BE6-47FB-AECB-5F5A52BD32F5}" srcId="{0979B805-E10A-4C7E-BFB1-519FF9B0087A}" destId="{A838E045-5802-4357-AAF2-6BC1D078D407}" srcOrd="0" destOrd="0" parTransId="{8771424E-89A0-4307-9144-F35A3478B4D8}" sibTransId="{11D46930-AF8B-4711-9EBC-4A3D1E581855}"/>
    <dgm:cxn modelId="{227BDCA6-E040-4DCA-BA03-971634E49650}" srcId="{B3246347-295F-4E62-A542-5826B6DC0B5F}" destId="{1BBEA749-5981-459F-A3BE-0E243AA5491B}" srcOrd="0" destOrd="0" parTransId="{DF3DA7BA-915D-479C-B4F7-6FC9C520FA98}" sibTransId="{7F0149E7-ADD6-41D2-A0F0-D972EB10A49F}"/>
    <dgm:cxn modelId="{98293A53-B768-4AC8-BC0B-7F29AF6909EF}" type="presOf" srcId="{7153B886-67B8-4F28-8FD4-753E9DB68EC4}" destId="{AEB21F20-7313-467B-A5F1-054A947A7A31}" srcOrd="0" destOrd="0" presId="urn:microsoft.com/office/officeart/2005/8/layout/vList5"/>
    <dgm:cxn modelId="{948E7E7F-6EA0-42E0-95C4-81D11A89C6FB}" type="presOf" srcId="{1BBEA749-5981-459F-A3BE-0E243AA5491B}" destId="{D6B667F7-99F1-4D8E-8154-6C78BFA1A440}" srcOrd="0" destOrd="0" presId="urn:microsoft.com/office/officeart/2005/8/layout/vList5"/>
    <dgm:cxn modelId="{A91E1008-42A3-46F8-A676-859ABD6B97F6}" srcId="{3A604A69-0CA2-42E2-892F-153A9655E670}" destId="{E2857AFE-A408-4904-A20A-6C06FC7ED459}" srcOrd="1" destOrd="0" parTransId="{E81D4816-538D-4F1F-8E24-BACD17AB157F}" sibTransId="{48089636-0445-406E-8F1B-AAAE056D8BC9}"/>
    <dgm:cxn modelId="{FD4251F2-6BEF-44C1-A150-98228C7B9DED}" type="presOf" srcId="{B3246347-295F-4E62-A542-5826B6DC0B5F}" destId="{2E70FC72-2F8B-418C-9B93-007D1EA6086F}" srcOrd="0" destOrd="0" presId="urn:microsoft.com/office/officeart/2005/8/layout/vList5"/>
    <dgm:cxn modelId="{A98D5BA0-CBE5-433C-96FF-E197116F31BB}" type="presParOf" srcId="{9E9A5979-D9AF-4757-AA2C-973D9CA85920}" destId="{4DCDCBDF-E65B-47A7-B2AB-1C89ACD864A0}" srcOrd="0" destOrd="0" presId="urn:microsoft.com/office/officeart/2005/8/layout/vList5"/>
    <dgm:cxn modelId="{AE02FA76-C7B2-497B-8145-5040D8E6C097}" type="presParOf" srcId="{4DCDCBDF-E65B-47A7-B2AB-1C89ACD864A0}" destId="{273306AD-5A4C-4F79-997A-A40936B007F9}" srcOrd="0" destOrd="0" presId="urn:microsoft.com/office/officeart/2005/8/layout/vList5"/>
    <dgm:cxn modelId="{2596EDE6-5DC3-4C00-B7B6-2E7E367CE9F4}" type="presParOf" srcId="{4DCDCBDF-E65B-47A7-B2AB-1C89ACD864A0}" destId="{F9B78CF5-2E1C-4081-9912-ADF90D7485C1}" srcOrd="1" destOrd="0" presId="urn:microsoft.com/office/officeart/2005/8/layout/vList5"/>
    <dgm:cxn modelId="{F92FDE66-FD93-4A88-B9F5-136E5A20E09F}" type="presParOf" srcId="{9E9A5979-D9AF-4757-AA2C-973D9CA85920}" destId="{850B72F7-A62C-4E92-AC39-05782328CCCC}" srcOrd="1" destOrd="0" presId="urn:microsoft.com/office/officeart/2005/8/layout/vList5"/>
    <dgm:cxn modelId="{F6A62ED8-F45D-4DD5-B8BF-5299920C4F86}" type="presParOf" srcId="{9E9A5979-D9AF-4757-AA2C-973D9CA85920}" destId="{6A627448-5919-456A-9D42-2544FFCBA0A9}" srcOrd="2" destOrd="0" presId="urn:microsoft.com/office/officeart/2005/8/layout/vList5"/>
    <dgm:cxn modelId="{35BC15D7-559F-44A3-A583-CA0A9514C3F5}" type="presParOf" srcId="{6A627448-5919-456A-9D42-2544FFCBA0A9}" destId="{62AB89DF-23C6-40EB-B319-54061B761B73}" srcOrd="0" destOrd="0" presId="urn:microsoft.com/office/officeart/2005/8/layout/vList5"/>
    <dgm:cxn modelId="{22656908-F204-4015-B604-AE05AEBE035F}" type="presParOf" srcId="{6A627448-5919-456A-9D42-2544FFCBA0A9}" destId="{AEB21F20-7313-467B-A5F1-054A947A7A31}" srcOrd="1" destOrd="0" presId="urn:microsoft.com/office/officeart/2005/8/layout/vList5"/>
    <dgm:cxn modelId="{68AB5904-03F0-41A1-8220-B6E1855CC489}" type="presParOf" srcId="{9E9A5979-D9AF-4757-AA2C-973D9CA85920}" destId="{9E48E6AE-4C42-4BD5-A480-1B06E0B73AC0}" srcOrd="3" destOrd="0" presId="urn:microsoft.com/office/officeart/2005/8/layout/vList5"/>
    <dgm:cxn modelId="{96226899-F052-4FDC-B26B-E3C1834B51E6}" type="presParOf" srcId="{9E9A5979-D9AF-4757-AA2C-973D9CA85920}" destId="{7C4B6C2E-5A38-4681-AF9B-3B9196B0DE68}" srcOrd="4" destOrd="0" presId="urn:microsoft.com/office/officeart/2005/8/layout/vList5"/>
    <dgm:cxn modelId="{495E36D5-78BD-4817-9065-A153B3759219}" type="presParOf" srcId="{7C4B6C2E-5A38-4681-AF9B-3B9196B0DE68}" destId="{2E70FC72-2F8B-418C-9B93-007D1EA6086F}" srcOrd="0" destOrd="0" presId="urn:microsoft.com/office/officeart/2005/8/layout/vList5"/>
    <dgm:cxn modelId="{BB95BB81-0EE0-49AC-9CD6-D575B9FBB07B}" type="presParOf" srcId="{7C4B6C2E-5A38-4681-AF9B-3B9196B0DE68}" destId="{D6B667F7-99F1-4D8E-8154-6C78BFA1A44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A604A69-0CA2-42E2-892F-153A9655E67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0979B805-E10A-4C7E-BFB1-519FF9B0087A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cs-CZ" sz="2400" b="1" dirty="0" smtClean="0">
              <a:solidFill>
                <a:schemeClr val="tx1"/>
              </a:solidFill>
            </a:rPr>
            <a:t>Informatika a ICT </a:t>
          </a:r>
          <a:r>
            <a:rPr lang="cs-CZ" sz="2400" b="1" i="1" dirty="0" smtClean="0">
              <a:solidFill>
                <a:schemeClr val="tx1"/>
              </a:solidFill>
            </a:rPr>
            <a:t> </a:t>
          </a:r>
          <a:endParaRPr lang="cs-CZ" sz="2400" b="1" dirty="0" smtClean="0">
            <a:solidFill>
              <a:schemeClr val="tx1"/>
            </a:solidFill>
          </a:endParaRPr>
        </a:p>
      </dgm:t>
    </dgm:pt>
    <dgm:pt modelId="{050DCDC4-F829-4C78-BB6D-299717A51B63}" type="parTrans" cxnId="{186CA74E-947C-4ECB-AAFA-4F6A17380743}">
      <dgm:prSet/>
      <dgm:spPr/>
      <dgm:t>
        <a:bodyPr/>
        <a:lstStyle/>
        <a:p>
          <a:endParaRPr lang="cs-CZ" sz="2000"/>
        </a:p>
      </dgm:t>
    </dgm:pt>
    <dgm:pt modelId="{8F0887B2-B4B0-4272-89C0-4271C6F8913D}" type="sibTrans" cxnId="{186CA74E-947C-4ECB-AAFA-4F6A17380743}">
      <dgm:prSet/>
      <dgm:spPr/>
      <dgm:t>
        <a:bodyPr/>
        <a:lstStyle/>
        <a:p>
          <a:endParaRPr lang="cs-CZ" sz="2000"/>
        </a:p>
      </dgm:t>
    </dgm:pt>
    <dgm:pt modelId="{A838E045-5802-4357-AAF2-6BC1D078D407}">
      <dgm:prSet phldrT="[Text]" custT="1"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cs-CZ" sz="2000" dirty="0"/>
            <a:t> </a:t>
          </a:r>
          <a:r>
            <a:rPr lang="cs-CZ" sz="2400" b="1" dirty="0" smtClean="0"/>
            <a:t>informatika, digitální kompetence</a:t>
          </a:r>
          <a:endParaRPr lang="cs-CZ" sz="2400" b="1" dirty="0"/>
        </a:p>
      </dgm:t>
    </dgm:pt>
    <dgm:pt modelId="{8771424E-89A0-4307-9144-F35A3478B4D8}" type="parTrans" cxnId="{C8EC3261-3BE6-47FB-AECB-5F5A52BD32F5}">
      <dgm:prSet/>
      <dgm:spPr/>
      <dgm:t>
        <a:bodyPr/>
        <a:lstStyle/>
        <a:p>
          <a:endParaRPr lang="cs-CZ" sz="2000"/>
        </a:p>
      </dgm:t>
    </dgm:pt>
    <dgm:pt modelId="{11D46930-AF8B-4711-9EBC-4A3D1E581855}" type="sibTrans" cxnId="{C8EC3261-3BE6-47FB-AECB-5F5A52BD32F5}">
      <dgm:prSet/>
      <dgm:spPr/>
      <dgm:t>
        <a:bodyPr/>
        <a:lstStyle/>
        <a:p>
          <a:endParaRPr lang="cs-CZ" sz="2000"/>
        </a:p>
      </dgm:t>
    </dgm:pt>
    <dgm:pt modelId="{E2857AFE-A408-4904-A20A-6C06FC7ED459}">
      <dgm:prSet phldrT="[Text]" custT="1"/>
      <dgm:spPr/>
      <dgm:t>
        <a:bodyPr/>
        <a:lstStyle/>
        <a:p>
          <a:endParaRPr lang="cs-CZ" sz="2000" dirty="0"/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cs-CZ" sz="2400" b="1" dirty="0" smtClean="0">
              <a:solidFill>
                <a:schemeClr val="tx1"/>
              </a:solidFill>
            </a:rPr>
            <a:t>Člověk a příroda</a:t>
          </a:r>
        </a:p>
        <a:p>
          <a:endParaRPr lang="cs-CZ" sz="2000" dirty="0"/>
        </a:p>
      </dgm:t>
    </dgm:pt>
    <dgm:pt modelId="{E81D4816-538D-4F1F-8E24-BACD17AB157F}" type="parTrans" cxnId="{A91E1008-42A3-46F8-A676-859ABD6B97F6}">
      <dgm:prSet/>
      <dgm:spPr/>
      <dgm:t>
        <a:bodyPr/>
        <a:lstStyle/>
        <a:p>
          <a:endParaRPr lang="cs-CZ" sz="2000"/>
        </a:p>
      </dgm:t>
    </dgm:pt>
    <dgm:pt modelId="{48089636-0445-406E-8F1B-AAAE056D8BC9}" type="sibTrans" cxnId="{A91E1008-42A3-46F8-A676-859ABD6B97F6}">
      <dgm:prSet/>
      <dgm:spPr/>
      <dgm:t>
        <a:bodyPr/>
        <a:lstStyle/>
        <a:p>
          <a:endParaRPr lang="cs-CZ" sz="2000"/>
        </a:p>
      </dgm:t>
    </dgm:pt>
    <dgm:pt modelId="{B3246347-295F-4E62-A542-5826B6DC0B5F}">
      <dgm:prSet phldrT="[Text]" custT="1"/>
      <dgm:spPr/>
      <dgm:t>
        <a:bodyPr/>
        <a:lstStyle/>
        <a:p>
          <a:r>
            <a:rPr lang="cs-CZ" sz="2400" b="1" dirty="0">
              <a:solidFill>
                <a:schemeClr val="tx1"/>
              </a:solidFill>
            </a:rPr>
            <a:t>Člověk, jeho osobnost a zdraví</a:t>
          </a:r>
          <a:r>
            <a:rPr lang="cs-CZ" sz="2400" b="1" i="1" dirty="0">
              <a:solidFill>
                <a:schemeClr val="tx1"/>
              </a:solidFill>
            </a:rPr>
            <a:t> </a:t>
          </a:r>
          <a:endParaRPr lang="cs-CZ" sz="2400" b="1" dirty="0">
            <a:solidFill>
              <a:schemeClr val="tx1"/>
            </a:solidFill>
          </a:endParaRPr>
        </a:p>
      </dgm:t>
    </dgm:pt>
    <dgm:pt modelId="{C80B4727-13E2-421A-BF5E-BF483DC3A026}" type="parTrans" cxnId="{B391BE85-F913-421D-B2AF-9C090D93F3D4}">
      <dgm:prSet/>
      <dgm:spPr/>
      <dgm:t>
        <a:bodyPr/>
        <a:lstStyle/>
        <a:p>
          <a:endParaRPr lang="cs-CZ" sz="2000"/>
        </a:p>
      </dgm:t>
    </dgm:pt>
    <dgm:pt modelId="{02250A91-F6D4-410F-8565-DC5200F53C88}" type="sibTrans" cxnId="{B391BE85-F913-421D-B2AF-9C090D93F3D4}">
      <dgm:prSet/>
      <dgm:spPr/>
      <dgm:t>
        <a:bodyPr/>
        <a:lstStyle/>
        <a:p>
          <a:endParaRPr lang="cs-CZ" sz="2000"/>
        </a:p>
      </dgm:t>
    </dgm:pt>
    <dgm:pt modelId="{1BBEA749-5981-459F-A3BE-0E243AA5491B}">
      <dgm:prSet phldrT="[Text]" custT="1"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cs-CZ" sz="2400" b="1" dirty="0">
              <a:solidFill>
                <a:sysClr val="windowText" lastClr="000000"/>
              </a:solidFill>
            </a:rPr>
            <a:t> </a:t>
          </a:r>
          <a:r>
            <a:rPr lang="cs-CZ" sz="2400" b="1" dirty="0" smtClean="0">
              <a:solidFill>
                <a:sysClr val="windowText" lastClr="000000"/>
              </a:solidFill>
            </a:rPr>
            <a:t>tělesná výchova, osobnostní a sociální výchova, </a:t>
          </a:r>
          <a:r>
            <a:rPr lang="cs-CZ" sz="2400" b="1" dirty="0" err="1" smtClean="0">
              <a:solidFill>
                <a:sysClr val="windowText" lastClr="000000"/>
              </a:solidFill>
            </a:rPr>
            <a:t>výchova</a:t>
          </a:r>
          <a:r>
            <a:rPr lang="cs-CZ" sz="2400" b="1" dirty="0" smtClean="0">
              <a:solidFill>
                <a:sysClr val="windowText" lastClr="000000"/>
              </a:solidFill>
            </a:rPr>
            <a:t> ke zdraví</a:t>
          </a:r>
          <a:endParaRPr lang="cs-CZ" sz="2400" b="1" dirty="0">
            <a:solidFill>
              <a:sysClr val="windowText" lastClr="000000"/>
            </a:solidFill>
          </a:endParaRPr>
        </a:p>
      </dgm:t>
    </dgm:pt>
    <dgm:pt modelId="{DF3DA7BA-915D-479C-B4F7-6FC9C520FA98}" type="parTrans" cxnId="{227BDCA6-E040-4DCA-BA03-971634E49650}">
      <dgm:prSet/>
      <dgm:spPr/>
      <dgm:t>
        <a:bodyPr/>
        <a:lstStyle/>
        <a:p>
          <a:endParaRPr lang="cs-CZ" sz="2000"/>
        </a:p>
      </dgm:t>
    </dgm:pt>
    <dgm:pt modelId="{7F0149E7-ADD6-41D2-A0F0-D972EB10A49F}" type="sibTrans" cxnId="{227BDCA6-E040-4DCA-BA03-971634E49650}">
      <dgm:prSet/>
      <dgm:spPr/>
      <dgm:t>
        <a:bodyPr/>
        <a:lstStyle/>
        <a:p>
          <a:endParaRPr lang="cs-CZ" sz="2000"/>
        </a:p>
      </dgm:t>
    </dgm:pt>
    <dgm:pt modelId="{7153B886-67B8-4F28-8FD4-753E9DB68EC4}">
      <dgm:prSet phldrT="[Text]" custT="1"/>
      <dgm:spPr>
        <a:solidFill>
          <a:schemeClr val="bg2">
            <a:alpha val="90000"/>
          </a:schemeClr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cs-CZ" sz="2400" dirty="0" smtClean="0"/>
            <a:t> </a:t>
          </a:r>
          <a:r>
            <a:rPr lang="cs-CZ" sz="2400" b="1" dirty="0" smtClean="0"/>
            <a:t>ekologie a environmentální výchova</a:t>
          </a:r>
        </a:p>
        <a:p>
          <a:pPr marL="228600" indent="0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cs-CZ" sz="2000" dirty="0" smtClean="0"/>
            <a:t> </a:t>
          </a:r>
          <a:endParaRPr lang="cs-CZ" sz="2000" dirty="0"/>
        </a:p>
      </dgm:t>
    </dgm:pt>
    <dgm:pt modelId="{BB508290-74D3-418D-B60E-42CD266AFA03}" type="parTrans" cxnId="{6D54FFF5-FEE9-4C85-B876-E69454D72C27}">
      <dgm:prSet/>
      <dgm:spPr/>
      <dgm:t>
        <a:bodyPr/>
        <a:lstStyle/>
        <a:p>
          <a:endParaRPr lang="cs-CZ" sz="2000"/>
        </a:p>
      </dgm:t>
    </dgm:pt>
    <dgm:pt modelId="{D317347D-2732-4269-A388-E8F4C333FF5D}" type="sibTrans" cxnId="{6D54FFF5-FEE9-4C85-B876-E69454D72C27}">
      <dgm:prSet/>
      <dgm:spPr/>
      <dgm:t>
        <a:bodyPr/>
        <a:lstStyle/>
        <a:p>
          <a:endParaRPr lang="cs-CZ" sz="2000"/>
        </a:p>
      </dgm:t>
    </dgm:pt>
    <dgm:pt modelId="{9E9A5979-D9AF-4757-AA2C-973D9CA85920}" type="pres">
      <dgm:prSet presAssocID="{3A604A69-0CA2-42E2-892F-153A9655E67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4DCDCBDF-E65B-47A7-B2AB-1C89ACD864A0}" type="pres">
      <dgm:prSet presAssocID="{0979B805-E10A-4C7E-BFB1-519FF9B0087A}" presName="linNode" presStyleCnt="0"/>
      <dgm:spPr/>
    </dgm:pt>
    <dgm:pt modelId="{273306AD-5A4C-4F79-997A-A40936B007F9}" type="pres">
      <dgm:prSet presAssocID="{0979B805-E10A-4C7E-BFB1-519FF9B0087A}" presName="parentText" presStyleLbl="node1" presStyleIdx="0" presStyleCnt="3" custScaleY="272649" custLinFactNeighborX="-372" custLinFactNeighborY="-19401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9B78CF5-2E1C-4081-9912-ADF90D7485C1}" type="pres">
      <dgm:prSet presAssocID="{0979B805-E10A-4C7E-BFB1-519FF9B0087A}" presName="descendantText" presStyleLbl="alignAccFollowNode1" presStyleIdx="0" presStyleCnt="3" custScaleX="77724" custScaleY="299570" custLinFactNeighborX="84355" custLinFactNeighborY="-1606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50B72F7-A62C-4E92-AC39-05782328CCCC}" type="pres">
      <dgm:prSet presAssocID="{8F0887B2-B4B0-4272-89C0-4271C6F8913D}" presName="sp" presStyleCnt="0"/>
      <dgm:spPr/>
    </dgm:pt>
    <dgm:pt modelId="{6A627448-5919-456A-9D42-2544FFCBA0A9}" type="pres">
      <dgm:prSet presAssocID="{E2857AFE-A408-4904-A20A-6C06FC7ED459}" presName="linNode" presStyleCnt="0"/>
      <dgm:spPr/>
    </dgm:pt>
    <dgm:pt modelId="{62AB89DF-23C6-40EB-B319-54061B761B73}" type="pres">
      <dgm:prSet presAssocID="{E2857AFE-A408-4904-A20A-6C06FC7ED459}" presName="parentText" presStyleLbl="node1" presStyleIdx="1" presStyleCnt="3" custScaleY="229264" custLinFactNeighborX="-372" custLinFactNeighborY="-2405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EB21F20-7313-467B-A5F1-054A947A7A31}" type="pres">
      <dgm:prSet presAssocID="{E2857AFE-A408-4904-A20A-6C06FC7ED459}" presName="descendantText" presStyleLbl="alignAccFollowNode1" presStyleIdx="1" presStyleCnt="3" custScaleX="77333" custScaleY="286157" custLinFactNeighborX="60688" custLinFactNeighborY="1225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E48E6AE-4C42-4BD5-A480-1B06E0B73AC0}" type="pres">
      <dgm:prSet presAssocID="{48089636-0445-406E-8F1B-AAAE056D8BC9}" presName="sp" presStyleCnt="0"/>
      <dgm:spPr/>
    </dgm:pt>
    <dgm:pt modelId="{7C4B6C2E-5A38-4681-AF9B-3B9196B0DE68}" type="pres">
      <dgm:prSet presAssocID="{B3246347-295F-4E62-A542-5826B6DC0B5F}" presName="linNode" presStyleCnt="0"/>
      <dgm:spPr/>
    </dgm:pt>
    <dgm:pt modelId="{2E70FC72-2F8B-418C-9B93-007D1EA6086F}" type="pres">
      <dgm:prSet presAssocID="{B3246347-295F-4E62-A542-5826B6DC0B5F}" presName="parentText" presStyleLbl="node1" presStyleIdx="2" presStyleCnt="3" custScaleY="246532" custLinFactNeighborX="-372" custLinFactNeighborY="-24024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6B667F7-99F1-4D8E-8154-6C78BFA1A440}" type="pres">
      <dgm:prSet presAssocID="{B3246347-295F-4E62-A542-5826B6DC0B5F}" presName="descendantText" presStyleLbl="alignAccFollowNode1" presStyleIdx="2" presStyleCnt="3" custScaleX="78099" custScaleY="355962" custLinFactNeighborX="30245" custLinFactNeighborY="302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6D54FFF5-FEE9-4C85-B876-E69454D72C27}" srcId="{E2857AFE-A408-4904-A20A-6C06FC7ED459}" destId="{7153B886-67B8-4F28-8FD4-753E9DB68EC4}" srcOrd="0" destOrd="0" parTransId="{BB508290-74D3-418D-B60E-42CD266AFA03}" sibTransId="{D317347D-2732-4269-A388-E8F4C333FF5D}"/>
    <dgm:cxn modelId="{C8EC3261-3BE6-47FB-AECB-5F5A52BD32F5}" srcId="{0979B805-E10A-4C7E-BFB1-519FF9B0087A}" destId="{A838E045-5802-4357-AAF2-6BC1D078D407}" srcOrd="0" destOrd="0" parTransId="{8771424E-89A0-4307-9144-F35A3478B4D8}" sibTransId="{11D46930-AF8B-4711-9EBC-4A3D1E581855}"/>
    <dgm:cxn modelId="{9392AA22-E174-4A9C-9F82-32146547952E}" type="presOf" srcId="{A838E045-5802-4357-AAF2-6BC1D078D407}" destId="{F9B78CF5-2E1C-4081-9912-ADF90D7485C1}" srcOrd="0" destOrd="0" presId="urn:microsoft.com/office/officeart/2005/8/layout/vList5"/>
    <dgm:cxn modelId="{227BDCA6-E040-4DCA-BA03-971634E49650}" srcId="{B3246347-295F-4E62-A542-5826B6DC0B5F}" destId="{1BBEA749-5981-459F-A3BE-0E243AA5491B}" srcOrd="0" destOrd="0" parTransId="{DF3DA7BA-915D-479C-B4F7-6FC9C520FA98}" sibTransId="{7F0149E7-ADD6-41D2-A0F0-D972EB10A49F}"/>
    <dgm:cxn modelId="{B391BE85-F913-421D-B2AF-9C090D93F3D4}" srcId="{3A604A69-0CA2-42E2-892F-153A9655E670}" destId="{B3246347-295F-4E62-A542-5826B6DC0B5F}" srcOrd="2" destOrd="0" parTransId="{C80B4727-13E2-421A-BF5E-BF483DC3A026}" sibTransId="{02250A91-F6D4-410F-8565-DC5200F53C88}"/>
    <dgm:cxn modelId="{186CA74E-947C-4ECB-AAFA-4F6A17380743}" srcId="{3A604A69-0CA2-42E2-892F-153A9655E670}" destId="{0979B805-E10A-4C7E-BFB1-519FF9B0087A}" srcOrd="0" destOrd="0" parTransId="{050DCDC4-F829-4C78-BB6D-299717A51B63}" sibTransId="{8F0887B2-B4B0-4272-89C0-4271C6F8913D}"/>
    <dgm:cxn modelId="{367E5424-033B-49ED-803E-E6BB7FB30CF8}" type="presOf" srcId="{0979B805-E10A-4C7E-BFB1-519FF9B0087A}" destId="{273306AD-5A4C-4F79-997A-A40936B007F9}" srcOrd="0" destOrd="0" presId="urn:microsoft.com/office/officeart/2005/8/layout/vList5"/>
    <dgm:cxn modelId="{C4DB7985-E9FD-49A5-A3EB-6D98EBD2A69D}" type="presOf" srcId="{3A604A69-0CA2-42E2-892F-153A9655E670}" destId="{9E9A5979-D9AF-4757-AA2C-973D9CA85920}" srcOrd="0" destOrd="0" presId="urn:microsoft.com/office/officeart/2005/8/layout/vList5"/>
    <dgm:cxn modelId="{853F729C-4AFE-49B6-AD39-7D92E6B2DB70}" type="presOf" srcId="{7153B886-67B8-4F28-8FD4-753E9DB68EC4}" destId="{AEB21F20-7313-467B-A5F1-054A947A7A31}" srcOrd="0" destOrd="0" presId="urn:microsoft.com/office/officeart/2005/8/layout/vList5"/>
    <dgm:cxn modelId="{D4B9640D-327A-49AE-B252-2FDDA9639114}" type="presOf" srcId="{1BBEA749-5981-459F-A3BE-0E243AA5491B}" destId="{D6B667F7-99F1-4D8E-8154-6C78BFA1A440}" srcOrd="0" destOrd="0" presId="urn:microsoft.com/office/officeart/2005/8/layout/vList5"/>
    <dgm:cxn modelId="{147F1C9E-253A-432B-B992-99A07F3B5FBC}" type="presOf" srcId="{E2857AFE-A408-4904-A20A-6C06FC7ED459}" destId="{62AB89DF-23C6-40EB-B319-54061B761B73}" srcOrd="0" destOrd="0" presId="urn:microsoft.com/office/officeart/2005/8/layout/vList5"/>
    <dgm:cxn modelId="{A91E1008-42A3-46F8-A676-859ABD6B97F6}" srcId="{3A604A69-0CA2-42E2-892F-153A9655E670}" destId="{E2857AFE-A408-4904-A20A-6C06FC7ED459}" srcOrd="1" destOrd="0" parTransId="{E81D4816-538D-4F1F-8E24-BACD17AB157F}" sibTransId="{48089636-0445-406E-8F1B-AAAE056D8BC9}"/>
    <dgm:cxn modelId="{53C306C0-72E5-460C-8E5F-36089A53D870}" type="presOf" srcId="{B3246347-295F-4E62-A542-5826B6DC0B5F}" destId="{2E70FC72-2F8B-418C-9B93-007D1EA6086F}" srcOrd="0" destOrd="0" presId="urn:microsoft.com/office/officeart/2005/8/layout/vList5"/>
    <dgm:cxn modelId="{03559673-2BED-4F2F-9FBA-49F977BFBA52}" type="presParOf" srcId="{9E9A5979-D9AF-4757-AA2C-973D9CA85920}" destId="{4DCDCBDF-E65B-47A7-B2AB-1C89ACD864A0}" srcOrd="0" destOrd="0" presId="urn:microsoft.com/office/officeart/2005/8/layout/vList5"/>
    <dgm:cxn modelId="{0CE3EF7F-700B-4418-80C0-241F4B05CFE4}" type="presParOf" srcId="{4DCDCBDF-E65B-47A7-B2AB-1C89ACD864A0}" destId="{273306AD-5A4C-4F79-997A-A40936B007F9}" srcOrd="0" destOrd="0" presId="urn:microsoft.com/office/officeart/2005/8/layout/vList5"/>
    <dgm:cxn modelId="{102457F6-FA3F-4B33-A795-1860AFCA5535}" type="presParOf" srcId="{4DCDCBDF-E65B-47A7-B2AB-1C89ACD864A0}" destId="{F9B78CF5-2E1C-4081-9912-ADF90D7485C1}" srcOrd="1" destOrd="0" presId="urn:microsoft.com/office/officeart/2005/8/layout/vList5"/>
    <dgm:cxn modelId="{BA38A8C6-242F-4E06-A819-BF7638E35B37}" type="presParOf" srcId="{9E9A5979-D9AF-4757-AA2C-973D9CA85920}" destId="{850B72F7-A62C-4E92-AC39-05782328CCCC}" srcOrd="1" destOrd="0" presId="urn:microsoft.com/office/officeart/2005/8/layout/vList5"/>
    <dgm:cxn modelId="{63EC32F4-11E5-403E-BF15-42EE848D759B}" type="presParOf" srcId="{9E9A5979-D9AF-4757-AA2C-973D9CA85920}" destId="{6A627448-5919-456A-9D42-2544FFCBA0A9}" srcOrd="2" destOrd="0" presId="urn:microsoft.com/office/officeart/2005/8/layout/vList5"/>
    <dgm:cxn modelId="{183719DE-2FBF-49E3-91C3-C1C42E4A1B3D}" type="presParOf" srcId="{6A627448-5919-456A-9D42-2544FFCBA0A9}" destId="{62AB89DF-23C6-40EB-B319-54061B761B73}" srcOrd="0" destOrd="0" presId="urn:microsoft.com/office/officeart/2005/8/layout/vList5"/>
    <dgm:cxn modelId="{641C6928-1937-4010-96BA-6DB3C849B021}" type="presParOf" srcId="{6A627448-5919-456A-9D42-2544FFCBA0A9}" destId="{AEB21F20-7313-467B-A5F1-054A947A7A31}" srcOrd="1" destOrd="0" presId="urn:microsoft.com/office/officeart/2005/8/layout/vList5"/>
    <dgm:cxn modelId="{D4ABEBD9-43CA-4E10-81E4-C0435F5F4236}" type="presParOf" srcId="{9E9A5979-D9AF-4757-AA2C-973D9CA85920}" destId="{9E48E6AE-4C42-4BD5-A480-1B06E0B73AC0}" srcOrd="3" destOrd="0" presId="urn:microsoft.com/office/officeart/2005/8/layout/vList5"/>
    <dgm:cxn modelId="{ED1F2866-4382-426A-9829-333BD457C389}" type="presParOf" srcId="{9E9A5979-D9AF-4757-AA2C-973D9CA85920}" destId="{7C4B6C2E-5A38-4681-AF9B-3B9196B0DE68}" srcOrd="4" destOrd="0" presId="urn:microsoft.com/office/officeart/2005/8/layout/vList5"/>
    <dgm:cxn modelId="{CED5BC82-6D3D-4A93-9D66-9B65C3C2E358}" type="presParOf" srcId="{7C4B6C2E-5A38-4681-AF9B-3B9196B0DE68}" destId="{2E70FC72-2F8B-418C-9B93-007D1EA6086F}" srcOrd="0" destOrd="0" presId="urn:microsoft.com/office/officeart/2005/8/layout/vList5"/>
    <dgm:cxn modelId="{D3146F6A-BAF7-4D88-9225-3C077D750896}" type="presParOf" srcId="{7C4B6C2E-5A38-4681-AF9B-3B9196B0DE68}" destId="{D6B667F7-99F1-4D8E-8154-6C78BFA1A44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A604A69-0CA2-42E2-892F-153A9655E67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0979B805-E10A-4C7E-BFB1-519FF9B0087A}">
      <dgm:prSet phldrT="[Text]" custT="1"/>
      <dgm:spPr/>
      <dgm:t>
        <a:bodyPr/>
        <a:lstStyle/>
        <a:p>
          <a:r>
            <a:rPr lang="cs-CZ" sz="2400" b="1" dirty="0">
              <a:solidFill>
                <a:schemeClr val="tx1"/>
              </a:solidFill>
            </a:rPr>
            <a:t>Člověk a společnost</a:t>
          </a:r>
        </a:p>
      </dgm:t>
    </dgm:pt>
    <dgm:pt modelId="{050DCDC4-F829-4C78-BB6D-299717A51B63}" type="parTrans" cxnId="{186CA74E-947C-4ECB-AAFA-4F6A17380743}">
      <dgm:prSet/>
      <dgm:spPr/>
      <dgm:t>
        <a:bodyPr/>
        <a:lstStyle/>
        <a:p>
          <a:endParaRPr lang="cs-CZ" sz="2000"/>
        </a:p>
      </dgm:t>
    </dgm:pt>
    <dgm:pt modelId="{8F0887B2-B4B0-4272-89C0-4271C6F8913D}" type="sibTrans" cxnId="{186CA74E-947C-4ECB-AAFA-4F6A17380743}">
      <dgm:prSet/>
      <dgm:spPr/>
      <dgm:t>
        <a:bodyPr/>
        <a:lstStyle/>
        <a:p>
          <a:endParaRPr lang="cs-CZ" sz="2000"/>
        </a:p>
      </dgm:t>
    </dgm:pt>
    <dgm:pt modelId="{A838E045-5802-4357-AAF2-6BC1D078D407}">
      <dgm:prSet phldrT="[Text]" custT="1"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cs-CZ" sz="2400" b="1" dirty="0"/>
            <a:t> </a:t>
          </a:r>
          <a:r>
            <a:rPr lang="cs-CZ" sz="2400" b="1" dirty="0" smtClean="0"/>
            <a:t>občanská výchova</a:t>
          </a:r>
          <a:endParaRPr lang="cs-CZ" sz="2400" b="1" dirty="0">
            <a:solidFill>
              <a:schemeClr val="tx1"/>
            </a:solidFill>
          </a:endParaRPr>
        </a:p>
      </dgm:t>
    </dgm:pt>
    <dgm:pt modelId="{8771424E-89A0-4307-9144-F35A3478B4D8}" type="parTrans" cxnId="{C8EC3261-3BE6-47FB-AECB-5F5A52BD32F5}">
      <dgm:prSet/>
      <dgm:spPr/>
      <dgm:t>
        <a:bodyPr/>
        <a:lstStyle/>
        <a:p>
          <a:endParaRPr lang="cs-CZ" sz="2000"/>
        </a:p>
      </dgm:t>
    </dgm:pt>
    <dgm:pt modelId="{11D46930-AF8B-4711-9EBC-4A3D1E581855}" type="sibTrans" cxnId="{C8EC3261-3BE6-47FB-AECB-5F5A52BD32F5}">
      <dgm:prSet/>
      <dgm:spPr/>
      <dgm:t>
        <a:bodyPr/>
        <a:lstStyle/>
        <a:p>
          <a:endParaRPr lang="cs-CZ" sz="2000"/>
        </a:p>
      </dgm:t>
    </dgm:pt>
    <dgm:pt modelId="{E2857AFE-A408-4904-A20A-6C06FC7ED459}">
      <dgm:prSet phldrT="[Text]" custT="1"/>
      <dgm:spPr/>
      <dgm:t>
        <a:bodyPr/>
        <a:lstStyle/>
        <a:p>
          <a:endParaRPr lang="cs-CZ" sz="2000" dirty="0"/>
        </a:p>
        <a:p>
          <a:r>
            <a:rPr lang="cs-CZ" sz="2400" b="1" i="0" dirty="0">
              <a:solidFill>
                <a:schemeClr val="tx1"/>
              </a:solidFill>
            </a:rPr>
            <a:t>Člověk a svět práce </a:t>
          </a:r>
        </a:p>
        <a:p>
          <a:endParaRPr lang="cs-CZ" sz="2000" dirty="0"/>
        </a:p>
      </dgm:t>
    </dgm:pt>
    <dgm:pt modelId="{E81D4816-538D-4F1F-8E24-BACD17AB157F}" type="parTrans" cxnId="{A91E1008-42A3-46F8-A676-859ABD6B97F6}">
      <dgm:prSet/>
      <dgm:spPr/>
      <dgm:t>
        <a:bodyPr/>
        <a:lstStyle/>
        <a:p>
          <a:endParaRPr lang="cs-CZ" sz="2000"/>
        </a:p>
      </dgm:t>
    </dgm:pt>
    <dgm:pt modelId="{48089636-0445-406E-8F1B-AAAE056D8BC9}" type="sibTrans" cxnId="{A91E1008-42A3-46F8-A676-859ABD6B97F6}">
      <dgm:prSet/>
      <dgm:spPr/>
      <dgm:t>
        <a:bodyPr/>
        <a:lstStyle/>
        <a:p>
          <a:endParaRPr lang="cs-CZ" sz="2000"/>
        </a:p>
      </dgm:t>
    </dgm:pt>
    <dgm:pt modelId="{B3246347-295F-4E62-A542-5826B6DC0B5F}">
      <dgm:prSet phldrT="[Text]" custT="1"/>
      <dgm:spPr/>
      <dgm:t>
        <a:bodyPr/>
        <a:lstStyle/>
        <a:p>
          <a:r>
            <a:rPr lang="cs-CZ" sz="2400" b="1" dirty="0">
              <a:solidFill>
                <a:schemeClr val="tx1"/>
              </a:solidFill>
            </a:rPr>
            <a:t>Umění a kultura</a:t>
          </a:r>
        </a:p>
      </dgm:t>
    </dgm:pt>
    <dgm:pt modelId="{C80B4727-13E2-421A-BF5E-BF483DC3A026}" type="parTrans" cxnId="{B391BE85-F913-421D-B2AF-9C090D93F3D4}">
      <dgm:prSet/>
      <dgm:spPr/>
      <dgm:t>
        <a:bodyPr/>
        <a:lstStyle/>
        <a:p>
          <a:endParaRPr lang="cs-CZ" sz="2000"/>
        </a:p>
      </dgm:t>
    </dgm:pt>
    <dgm:pt modelId="{02250A91-F6D4-410F-8565-DC5200F53C88}" type="sibTrans" cxnId="{B391BE85-F913-421D-B2AF-9C090D93F3D4}">
      <dgm:prSet/>
      <dgm:spPr/>
      <dgm:t>
        <a:bodyPr/>
        <a:lstStyle/>
        <a:p>
          <a:endParaRPr lang="cs-CZ" sz="2000"/>
        </a:p>
      </dgm:t>
    </dgm:pt>
    <dgm:pt modelId="{1BBEA749-5981-459F-A3BE-0E243AA5491B}">
      <dgm:prSet phldrT="[Text]" custT="1"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cs-CZ" sz="2000" dirty="0"/>
            <a:t> </a:t>
          </a:r>
          <a:r>
            <a:rPr lang="cs-CZ" sz="2400" b="1" dirty="0" smtClean="0"/>
            <a:t>literatura a kulturní přehled</a:t>
          </a:r>
          <a:endParaRPr lang="cs-CZ" sz="2400" b="1" dirty="0">
            <a:solidFill>
              <a:schemeClr val="tx1"/>
            </a:solidFill>
          </a:endParaRPr>
        </a:p>
      </dgm:t>
    </dgm:pt>
    <dgm:pt modelId="{DF3DA7BA-915D-479C-B4F7-6FC9C520FA98}" type="parTrans" cxnId="{227BDCA6-E040-4DCA-BA03-971634E49650}">
      <dgm:prSet/>
      <dgm:spPr/>
      <dgm:t>
        <a:bodyPr/>
        <a:lstStyle/>
        <a:p>
          <a:endParaRPr lang="cs-CZ" sz="2000"/>
        </a:p>
      </dgm:t>
    </dgm:pt>
    <dgm:pt modelId="{7F0149E7-ADD6-41D2-A0F0-D972EB10A49F}" type="sibTrans" cxnId="{227BDCA6-E040-4DCA-BA03-971634E49650}">
      <dgm:prSet/>
      <dgm:spPr/>
      <dgm:t>
        <a:bodyPr/>
        <a:lstStyle/>
        <a:p>
          <a:endParaRPr lang="cs-CZ" sz="2000"/>
        </a:p>
      </dgm:t>
    </dgm:pt>
    <dgm:pt modelId="{7153B886-67B8-4F28-8FD4-753E9DB68EC4}">
      <dgm:prSet phldrT="[Text]" custT="1"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cs-CZ" sz="2000" dirty="0">
              <a:solidFill>
                <a:sysClr val="windowText" lastClr="000000"/>
              </a:solidFill>
            </a:rPr>
            <a:t> </a:t>
          </a:r>
          <a:r>
            <a:rPr lang="cs-CZ" sz="2400" b="1" dirty="0" smtClean="0">
              <a:solidFill>
                <a:sysClr val="windowText" lastClr="000000"/>
              </a:solidFill>
            </a:rPr>
            <a:t>ekonomika, příprava na svět práce a kariérové poradenství</a:t>
          </a:r>
          <a:r>
            <a:rPr lang="cs-CZ" sz="2400" b="1" dirty="0" smtClean="0"/>
            <a:t> </a:t>
          </a:r>
          <a:r>
            <a:rPr lang="cs-CZ" sz="2400" b="1" dirty="0" smtClean="0">
              <a:solidFill>
                <a:schemeClr val="tx1"/>
              </a:solidFill>
            </a:rPr>
            <a:t> </a:t>
          </a:r>
          <a:endParaRPr lang="cs-CZ" sz="2400" b="1" dirty="0">
            <a:solidFill>
              <a:schemeClr val="tx1"/>
            </a:solidFill>
          </a:endParaRPr>
        </a:p>
      </dgm:t>
    </dgm:pt>
    <dgm:pt modelId="{BB508290-74D3-418D-B60E-42CD266AFA03}" type="parTrans" cxnId="{6D54FFF5-FEE9-4C85-B876-E69454D72C27}">
      <dgm:prSet/>
      <dgm:spPr/>
      <dgm:t>
        <a:bodyPr/>
        <a:lstStyle/>
        <a:p>
          <a:endParaRPr lang="cs-CZ" sz="2000"/>
        </a:p>
      </dgm:t>
    </dgm:pt>
    <dgm:pt modelId="{D317347D-2732-4269-A388-E8F4C333FF5D}" type="sibTrans" cxnId="{6D54FFF5-FEE9-4C85-B876-E69454D72C27}">
      <dgm:prSet/>
      <dgm:spPr/>
      <dgm:t>
        <a:bodyPr/>
        <a:lstStyle/>
        <a:p>
          <a:endParaRPr lang="cs-CZ" sz="2000"/>
        </a:p>
      </dgm:t>
    </dgm:pt>
    <dgm:pt modelId="{9E9A5979-D9AF-4757-AA2C-973D9CA85920}" type="pres">
      <dgm:prSet presAssocID="{3A604A69-0CA2-42E2-892F-153A9655E67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4DCDCBDF-E65B-47A7-B2AB-1C89ACD864A0}" type="pres">
      <dgm:prSet presAssocID="{0979B805-E10A-4C7E-BFB1-519FF9B0087A}" presName="linNode" presStyleCnt="0"/>
      <dgm:spPr/>
    </dgm:pt>
    <dgm:pt modelId="{273306AD-5A4C-4F79-997A-A40936B007F9}" type="pres">
      <dgm:prSet presAssocID="{0979B805-E10A-4C7E-BFB1-519FF9B0087A}" presName="parentText" presStyleLbl="node1" presStyleIdx="0" presStyleCnt="3" custScaleX="107230" custLinFactNeighborX="-4360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9B78CF5-2E1C-4081-9912-ADF90D7485C1}" type="pres">
      <dgm:prSet presAssocID="{0979B805-E10A-4C7E-BFB1-519FF9B0087A}" presName="descendantText" presStyleLbl="alignAccFollowNode1" presStyleIdx="0" presStyleCnt="3" custScaleX="81105" custLinFactNeighborX="51163" custLinFactNeighborY="2427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50B72F7-A62C-4E92-AC39-05782328CCCC}" type="pres">
      <dgm:prSet presAssocID="{8F0887B2-B4B0-4272-89C0-4271C6F8913D}" presName="sp" presStyleCnt="0"/>
      <dgm:spPr/>
    </dgm:pt>
    <dgm:pt modelId="{6A627448-5919-456A-9D42-2544FFCBA0A9}" type="pres">
      <dgm:prSet presAssocID="{E2857AFE-A408-4904-A20A-6C06FC7ED459}" presName="linNode" presStyleCnt="0"/>
      <dgm:spPr/>
    </dgm:pt>
    <dgm:pt modelId="{62AB89DF-23C6-40EB-B319-54061B761B73}" type="pres">
      <dgm:prSet presAssocID="{E2857AFE-A408-4904-A20A-6C06FC7ED459}" presName="parentText" presStyleLbl="node1" presStyleIdx="1" presStyleCnt="3" custScaleX="108265" custLinFactNeighborX="-4360" custLinFactNeighborY="3685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EB21F20-7313-467B-A5F1-054A947A7A31}" type="pres">
      <dgm:prSet presAssocID="{E2857AFE-A408-4904-A20A-6C06FC7ED459}" presName="descendantText" presStyleLbl="alignAccFollowNode1" presStyleIdx="1" presStyleCnt="3" custScaleX="81105" custLinFactNeighborX="58915" custLinFactNeighborY="-789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E48E6AE-4C42-4BD5-A480-1B06E0B73AC0}" type="pres">
      <dgm:prSet presAssocID="{48089636-0445-406E-8F1B-AAAE056D8BC9}" presName="sp" presStyleCnt="0"/>
      <dgm:spPr/>
    </dgm:pt>
    <dgm:pt modelId="{7C4B6C2E-5A38-4681-AF9B-3B9196B0DE68}" type="pres">
      <dgm:prSet presAssocID="{B3246347-295F-4E62-A542-5826B6DC0B5F}" presName="linNode" presStyleCnt="0"/>
      <dgm:spPr/>
    </dgm:pt>
    <dgm:pt modelId="{2E70FC72-2F8B-418C-9B93-007D1EA6086F}" type="pres">
      <dgm:prSet presAssocID="{B3246347-295F-4E62-A542-5826B6DC0B5F}" presName="parentText" presStyleLbl="node1" presStyleIdx="2" presStyleCnt="3" custScaleX="107231" custLinFactNeighborX="-4360" custLinFactNeighborY="-4572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6B667F7-99F1-4D8E-8154-6C78BFA1A440}" type="pres">
      <dgm:prSet presAssocID="{B3246347-295F-4E62-A542-5826B6DC0B5F}" presName="descendantText" presStyleLbl="alignAccFollowNode1" presStyleIdx="2" presStyleCnt="3" custScaleX="81104" custScaleY="120046" custLinFactNeighborX="21963" custLinFactNeighborY="-1821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55A31F7B-D60D-43A5-92D6-232568D5FFE2}" type="presOf" srcId="{1BBEA749-5981-459F-A3BE-0E243AA5491B}" destId="{D6B667F7-99F1-4D8E-8154-6C78BFA1A440}" srcOrd="0" destOrd="0" presId="urn:microsoft.com/office/officeart/2005/8/layout/vList5"/>
    <dgm:cxn modelId="{186CA74E-947C-4ECB-AAFA-4F6A17380743}" srcId="{3A604A69-0CA2-42E2-892F-153A9655E670}" destId="{0979B805-E10A-4C7E-BFB1-519FF9B0087A}" srcOrd="0" destOrd="0" parTransId="{050DCDC4-F829-4C78-BB6D-299717A51B63}" sibTransId="{8F0887B2-B4B0-4272-89C0-4271C6F8913D}"/>
    <dgm:cxn modelId="{C8EC3261-3BE6-47FB-AECB-5F5A52BD32F5}" srcId="{0979B805-E10A-4C7E-BFB1-519FF9B0087A}" destId="{A838E045-5802-4357-AAF2-6BC1D078D407}" srcOrd="0" destOrd="0" parTransId="{8771424E-89A0-4307-9144-F35A3478B4D8}" sibTransId="{11D46930-AF8B-4711-9EBC-4A3D1E581855}"/>
    <dgm:cxn modelId="{227BDCA6-E040-4DCA-BA03-971634E49650}" srcId="{B3246347-295F-4E62-A542-5826B6DC0B5F}" destId="{1BBEA749-5981-459F-A3BE-0E243AA5491B}" srcOrd="0" destOrd="0" parTransId="{DF3DA7BA-915D-479C-B4F7-6FC9C520FA98}" sibTransId="{7F0149E7-ADD6-41D2-A0F0-D972EB10A49F}"/>
    <dgm:cxn modelId="{6D54FFF5-FEE9-4C85-B876-E69454D72C27}" srcId="{E2857AFE-A408-4904-A20A-6C06FC7ED459}" destId="{7153B886-67B8-4F28-8FD4-753E9DB68EC4}" srcOrd="0" destOrd="0" parTransId="{BB508290-74D3-418D-B60E-42CD266AFA03}" sibTransId="{D317347D-2732-4269-A388-E8F4C333FF5D}"/>
    <dgm:cxn modelId="{EFB84D28-34B9-4543-9770-78E7B60A3088}" type="presOf" srcId="{B3246347-295F-4E62-A542-5826B6DC0B5F}" destId="{2E70FC72-2F8B-418C-9B93-007D1EA6086F}" srcOrd="0" destOrd="0" presId="urn:microsoft.com/office/officeart/2005/8/layout/vList5"/>
    <dgm:cxn modelId="{9C342A6C-CD50-4DA2-B47B-3917EFFA206A}" type="presOf" srcId="{0979B805-E10A-4C7E-BFB1-519FF9B0087A}" destId="{273306AD-5A4C-4F79-997A-A40936B007F9}" srcOrd="0" destOrd="0" presId="urn:microsoft.com/office/officeart/2005/8/layout/vList5"/>
    <dgm:cxn modelId="{77770236-9A3E-4A7E-B941-B447934D1C76}" type="presOf" srcId="{E2857AFE-A408-4904-A20A-6C06FC7ED459}" destId="{62AB89DF-23C6-40EB-B319-54061B761B73}" srcOrd="0" destOrd="0" presId="urn:microsoft.com/office/officeart/2005/8/layout/vList5"/>
    <dgm:cxn modelId="{A91E1008-42A3-46F8-A676-859ABD6B97F6}" srcId="{3A604A69-0CA2-42E2-892F-153A9655E670}" destId="{E2857AFE-A408-4904-A20A-6C06FC7ED459}" srcOrd="1" destOrd="0" parTransId="{E81D4816-538D-4F1F-8E24-BACD17AB157F}" sibTransId="{48089636-0445-406E-8F1B-AAAE056D8BC9}"/>
    <dgm:cxn modelId="{B391BE85-F913-421D-B2AF-9C090D93F3D4}" srcId="{3A604A69-0CA2-42E2-892F-153A9655E670}" destId="{B3246347-295F-4E62-A542-5826B6DC0B5F}" srcOrd="2" destOrd="0" parTransId="{C80B4727-13E2-421A-BF5E-BF483DC3A026}" sibTransId="{02250A91-F6D4-410F-8565-DC5200F53C88}"/>
    <dgm:cxn modelId="{93F69A9A-35FC-4966-9AAD-A5AC2A1CA67D}" type="presOf" srcId="{3A604A69-0CA2-42E2-892F-153A9655E670}" destId="{9E9A5979-D9AF-4757-AA2C-973D9CA85920}" srcOrd="0" destOrd="0" presId="urn:microsoft.com/office/officeart/2005/8/layout/vList5"/>
    <dgm:cxn modelId="{52490463-55DA-45F2-A22F-8D0854CF2B51}" type="presOf" srcId="{A838E045-5802-4357-AAF2-6BC1D078D407}" destId="{F9B78CF5-2E1C-4081-9912-ADF90D7485C1}" srcOrd="0" destOrd="0" presId="urn:microsoft.com/office/officeart/2005/8/layout/vList5"/>
    <dgm:cxn modelId="{DF24C2DF-FB86-4B67-A693-550748DCD0E1}" type="presOf" srcId="{7153B886-67B8-4F28-8FD4-753E9DB68EC4}" destId="{AEB21F20-7313-467B-A5F1-054A947A7A31}" srcOrd="0" destOrd="0" presId="urn:microsoft.com/office/officeart/2005/8/layout/vList5"/>
    <dgm:cxn modelId="{8783014B-CC47-4509-BB26-572A9CFBB8AF}" type="presParOf" srcId="{9E9A5979-D9AF-4757-AA2C-973D9CA85920}" destId="{4DCDCBDF-E65B-47A7-B2AB-1C89ACD864A0}" srcOrd="0" destOrd="0" presId="urn:microsoft.com/office/officeart/2005/8/layout/vList5"/>
    <dgm:cxn modelId="{6F120F05-9B3D-49F7-BCF8-5694192C15DE}" type="presParOf" srcId="{4DCDCBDF-E65B-47A7-B2AB-1C89ACD864A0}" destId="{273306AD-5A4C-4F79-997A-A40936B007F9}" srcOrd="0" destOrd="0" presId="urn:microsoft.com/office/officeart/2005/8/layout/vList5"/>
    <dgm:cxn modelId="{71823CBA-2620-458F-B1F7-EC5BD5BC2BF7}" type="presParOf" srcId="{4DCDCBDF-E65B-47A7-B2AB-1C89ACD864A0}" destId="{F9B78CF5-2E1C-4081-9912-ADF90D7485C1}" srcOrd="1" destOrd="0" presId="urn:microsoft.com/office/officeart/2005/8/layout/vList5"/>
    <dgm:cxn modelId="{A4E7C106-8D4E-4E10-9AB6-81F7929EB35A}" type="presParOf" srcId="{9E9A5979-D9AF-4757-AA2C-973D9CA85920}" destId="{850B72F7-A62C-4E92-AC39-05782328CCCC}" srcOrd="1" destOrd="0" presId="urn:microsoft.com/office/officeart/2005/8/layout/vList5"/>
    <dgm:cxn modelId="{031D2486-F4DF-463C-A7CE-40A44AA0464E}" type="presParOf" srcId="{9E9A5979-D9AF-4757-AA2C-973D9CA85920}" destId="{6A627448-5919-456A-9D42-2544FFCBA0A9}" srcOrd="2" destOrd="0" presId="urn:microsoft.com/office/officeart/2005/8/layout/vList5"/>
    <dgm:cxn modelId="{825A76D5-7AF1-4FF7-80B5-3EC96D4C2892}" type="presParOf" srcId="{6A627448-5919-456A-9D42-2544FFCBA0A9}" destId="{62AB89DF-23C6-40EB-B319-54061B761B73}" srcOrd="0" destOrd="0" presId="urn:microsoft.com/office/officeart/2005/8/layout/vList5"/>
    <dgm:cxn modelId="{039F0445-2235-4958-B71F-FA35B78A40D8}" type="presParOf" srcId="{6A627448-5919-456A-9D42-2544FFCBA0A9}" destId="{AEB21F20-7313-467B-A5F1-054A947A7A31}" srcOrd="1" destOrd="0" presId="urn:microsoft.com/office/officeart/2005/8/layout/vList5"/>
    <dgm:cxn modelId="{ECDDEC66-C1C6-4160-8BC4-8B19C932643E}" type="presParOf" srcId="{9E9A5979-D9AF-4757-AA2C-973D9CA85920}" destId="{9E48E6AE-4C42-4BD5-A480-1B06E0B73AC0}" srcOrd="3" destOrd="0" presId="urn:microsoft.com/office/officeart/2005/8/layout/vList5"/>
    <dgm:cxn modelId="{46E2F065-3C22-4226-B7D1-6562F1E24DA2}" type="presParOf" srcId="{9E9A5979-D9AF-4757-AA2C-973D9CA85920}" destId="{7C4B6C2E-5A38-4681-AF9B-3B9196B0DE68}" srcOrd="4" destOrd="0" presId="urn:microsoft.com/office/officeart/2005/8/layout/vList5"/>
    <dgm:cxn modelId="{047B1442-7EA0-4E06-AC78-2A1F97084FEF}" type="presParOf" srcId="{7C4B6C2E-5A38-4681-AF9B-3B9196B0DE68}" destId="{2E70FC72-2F8B-418C-9B93-007D1EA6086F}" srcOrd="0" destOrd="0" presId="urn:microsoft.com/office/officeart/2005/8/layout/vList5"/>
    <dgm:cxn modelId="{DBE970A4-595B-46BF-8511-E205FC71951A}" type="presParOf" srcId="{7C4B6C2E-5A38-4681-AF9B-3B9196B0DE68}" destId="{D6B667F7-99F1-4D8E-8154-6C78BFA1A44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08139A4-0FFB-4D0D-BA5B-24083F76F2C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A3DD08BE-9543-4536-BD7E-5A7EB684B3CD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xfrm>
          <a:off x="2320483" y="786790"/>
          <a:ext cx="2813551" cy="766336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rgbClr val="003399"/>
          </a:solidFill>
          <a:prstDash val="solid"/>
        </a:ln>
        <a:effectLst/>
      </dgm:spPr>
      <dgm:t>
        <a:bodyPr/>
        <a:lstStyle/>
        <a:p>
          <a:r>
            <a:rPr lang="cs-CZ" sz="2400" b="1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očekávané výsledky učení</a:t>
          </a:r>
        </a:p>
      </dgm:t>
    </dgm:pt>
    <dgm:pt modelId="{1EC5B419-9407-4209-9CF0-98C3266E10D2}" type="parTrans" cxnId="{28A0A2CD-E3F9-44B2-BB96-324BDBAC31F1}">
      <dgm:prSet/>
      <dgm:spPr/>
      <dgm:t>
        <a:bodyPr/>
        <a:lstStyle/>
        <a:p>
          <a:endParaRPr lang="cs-CZ"/>
        </a:p>
      </dgm:t>
    </dgm:pt>
    <dgm:pt modelId="{B4009FE4-86CC-4628-A1C5-BB4EC535A8C5}" type="sibTrans" cxnId="{28A0A2CD-E3F9-44B2-BB96-324BDBAC31F1}">
      <dgm:prSet/>
      <dgm:spPr/>
      <dgm:t>
        <a:bodyPr/>
        <a:lstStyle/>
        <a:p>
          <a:endParaRPr lang="cs-CZ"/>
        </a:p>
      </dgm:t>
    </dgm:pt>
    <dgm:pt modelId="{6779BD12-583C-4379-92BF-DFD437E7C4EC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xfrm>
          <a:off x="1609212" y="1873681"/>
          <a:ext cx="1206828" cy="766336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</a:schemeClr>
        </a:solidFill>
        <a:ln w="25400" cap="flat" cmpd="sng" algn="ctr">
          <a:solidFill>
            <a:schemeClr val="bg2"/>
          </a:solidFill>
          <a:prstDash val="solid"/>
        </a:ln>
        <a:effectLst/>
      </dgm:spPr>
      <dgm:t>
        <a:bodyPr/>
        <a:lstStyle/>
        <a:p>
          <a:r>
            <a:rPr lang="cs-CZ" sz="2400" b="1" i="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+mn-lt"/>
              <a:ea typeface="+mn-ea"/>
              <a:cs typeface="+mn-cs"/>
            </a:rPr>
            <a:t>způsoby ověřování</a:t>
          </a:r>
        </a:p>
      </dgm:t>
    </dgm:pt>
    <dgm:pt modelId="{36A0F703-357D-4E83-94BE-2ACC52A94891}" type="parTrans" cxnId="{639E4412-283C-44CA-ABC1-2E9AE3D94D9A}">
      <dgm:prSet/>
      <dgm:spPr>
        <a:xfrm>
          <a:off x="2078534" y="1425739"/>
          <a:ext cx="1514632" cy="320554"/>
        </a:xfrm>
        <a:custGeom>
          <a:avLst/>
          <a:gdLst/>
          <a:ahLst/>
          <a:cxnLst/>
          <a:rect l="0" t="0" r="0" b="0"/>
          <a:pathLst>
            <a:path>
              <a:moveTo>
                <a:pt x="1514632" y="0"/>
              </a:moveTo>
              <a:lnTo>
                <a:pt x="1514632" y="208755"/>
              </a:lnTo>
              <a:lnTo>
                <a:pt x="0" y="208755"/>
              </a:lnTo>
              <a:lnTo>
                <a:pt x="0" y="320554"/>
              </a:lnTo>
            </a:path>
          </a:pathLst>
        </a:custGeom>
        <a:noFill/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gm:spPr>
      <dgm:t>
        <a:bodyPr/>
        <a:lstStyle/>
        <a:p>
          <a:endParaRPr lang="cs-CZ">
            <a:solidFill>
              <a:schemeClr val="tx1"/>
            </a:solidFill>
          </a:endParaRPr>
        </a:p>
      </dgm:t>
    </dgm:pt>
    <dgm:pt modelId="{B67A06DF-4A1D-455D-AEEA-FC45F9718100}" type="sibTrans" cxnId="{639E4412-283C-44CA-ABC1-2E9AE3D94D9A}">
      <dgm:prSet/>
      <dgm:spPr/>
      <dgm:t>
        <a:bodyPr/>
        <a:lstStyle/>
        <a:p>
          <a:endParaRPr lang="cs-CZ"/>
        </a:p>
      </dgm:t>
    </dgm:pt>
    <dgm:pt modelId="{32801F38-60CE-4B06-91BC-4B6F2D4F1F70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xfrm>
          <a:off x="134200" y="2991003"/>
          <a:ext cx="1206828" cy="766336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gm:spPr>
      <dgm:t>
        <a:bodyPr/>
        <a:lstStyle/>
        <a:p>
          <a:r>
            <a:rPr lang="cs-CZ" sz="24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+mn-lt"/>
              <a:ea typeface="+mn-ea"/>
              <a:cs typeface="+mn-cs"/>
            </a:rPr>
            <a:t>ověřování učitelem</a:t>
          </a:r>
        </a:p>
      </dgm:t>
    </dgm:pt>
    <dgm:pt modelId="{5E83C9E2-D496-4675-8DEE-983455FCA41D}" type="parTrans" cxnId="{04EB8642-44F6-400C-AF90-790E29D18FE3}">
      <dgm:prSet/>
      <dgm:spPr>
        <a:xfrm>
          <a:off x="603522" y="2512630"/>
          <a:ext cx="1475012" cy="350985"/>
        </a:xfrm>
        <a:custGeom>
          <a:avLst/>
          <a:gdLst/>
          <a:ahLst/>
          <a:cxnLst/>
          <a:rect l="0" t="0" r="0" b="0"/>
          <a:pathLst>
            <a:path>
              <a:moveTo>
                <a:pt x="1475012" y="0"/>
              </a:moveTo>
              <a:lnTo>
                <a:pt x="1475012" y="239186"/>
              </a:lnTo>
              <a:lnTo>
                <a:pt x="0" y="239186"/>
              </a:lnTo>
              <a:lnTo>
                <a:pt x="0" y="350985"/>
              </a:lnTo>
            </a:path>
          </a:pathLst>
        </a:custGeom>
        <a:noFill/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gm:spPr>
      <dgm:t>
        <a:bodyPr/>
        <a:lstStyle/>
        <a:p>
          <a:endParaRPr lang="cs-CZ"/>
        </a:p>
      </dgm:t>
    </dgm:pt>
    <dgm:pt modelId="{CAFA0BD6-2D02-4AE7-BB5D-0F5FE1B26D74}" type="sibTrans" cxnId="{04EB8642-44F6-400C-AF90-790E29D18FE3}">
      <dgm:prSet/>
      <dgm:spPr/>
      <dgm:t>
        <a:bodyPr/>
        <a:lstStyle/>
        <a:p>
          <a:endParaRPr lang="cs-CZ"/>
        </a:p>
      </dgm:t>
    </dgm:pt>
    <dgm:pt modelId="{2BD37184-BE03-43FF-82F0-2E3A3C36D643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xfrm>
          <a:off x="3042034" y="2992766"/>
          <a:ext cx="1206828" cy="766336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gm:spPr>
      <dgm:t>
        <a:bodyPr/>
        <a:lstStyle/>
        <a:p>
          <a:r>
            <a:rPr lang="cs-CZ" sz="24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+mn-lt"/>
              <a:ea typeface="+mn-ea"/>
              <a:cs typeface="+mn-cs"/>
            </a:rPr>
            <a:t>portfolio prací </a:t>
          </a:r>
        </a:p>
      </dgm:t>
    </dgm:pt>
    <dgm:pt modelId="{E6571162-BB86-467A-9848-8004B85D6686}" type="parTrans" cxnId="{9318AE84-7494-416C-8B9D-315C44CE953A}">
      <dgm:prSet/>
      <dgm:spPr>
        <a:xfrm>
          <a:off x="2078534" y="2512630"/>
          <a:ext cx="1432821" cy="352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0949"/>
              </a:lnTo>
              <a:lnTo>
                <a:pt x="1432821" y="240949"/>
              </a:lnTo>
              <a:lnTo>
                <a:pt x="1432821" y="352748"/>
              </a:lnTo>
            </a:path>
          </a:pathLst>
        </a:custGeom>
        <a:noFill/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gm:spPr>
      <dgm:t>
        <a:bodyPr/>
        <a:lstStyle/>
        <a:p>
          <a:endParaRPr lang="cs-CZ"/>
        </a:p>
      </dgm:t>
    </dgm:pt>
    <dgm:pt modelId="{A8C2B401-C7F7-444A-8950-609C49F0FF05}" type="sibTrans" cxnId="{9318AE84-7494-416C-8B9D-315C44CE953A}">
      <dgm:prSet/>
      <dgm:spPr/>
      <dgm:t>
        <a:bodyPr/>
        <a:lstStyle/>
        <a:p>
          <a:endParaRPr lang="cs-CZ"/>
        </a:p>
      </dgm:t>
    </dgm:pt>
    <dgm:pt modelId="{A422A9BF-694D-4A6D-BF51-C150159E454E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xfrm>
          <a:off x="4559237" y="1873681"/>
          <a:ext cx="1206828" cy="766336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</a:schemeClr>
        </a:solidFill>
        <a:ln w="25400" cap="flat" cmpd="sng" algn="ctr">
          <a:solidFill>
            <a:schemeClr val="bg2"/>
          </a:solidFill>
          <a:prstDash val="solid"/>
        </a:ln>
        <a:effectLst/>
      </dgm:spPr>
      <dgm:t>
        <a:bodyPr/>
        <a:lstStyle/>
        <a:p>
          <a:r>
            <a:rPr lang="cs-CZ" sz="2400" b="1" i="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+mn-lt"/>
              <a:ea typeface="+mn-ea"/>
              <a:cs typeface="+mn-cs"/>
            </a:rPr>
            <a:t>doporučené učební činnosti</a:t>
          </a:r>
        </a:p>
      </dgm:t>
    </dgm:pt>
    <dgm:pt modelId="{5D7A60B1-8407-4E24-ACA4-102587BC51D9}" type="parTrans" cxnId="{38B1AC2E-D67A-43BD-A9A4-6C0D7DDFC7C4}">
      <dgm:prSet/>
      <dgm:spPr>
        <a:xfrm>
          <a:off x="3593167" y="1425739"/>
          <a:ext cx="1435392" cy="3205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755"/>
              </a:lnTo>
              <a:lnTo>
                <a:pt x="1435392" y="208755"/>
              </a:lnTo>
              <a:lnTo>
                <a:pt x="1435392" y="320554"/>
              </a:lnTo>
            </a:path>
          </a:pathLst>
        </a:custGeom>
        <a:noFill/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gm:spPr>
      <dgm:t>
        <a:bodyPr/>
        <a:lstStyle/>
        <a:p>
          <a:endParaRPr lang="cs-CZ"/>
        </a:p>
      </dgm:t>
    </dgm:pt>
    <dgm:pt modelId="{5C4729C6-F514-4AFA-8DEF-A89C96361573}" type="sibTrans" cxnId="{38B1AC2E-D67A-43BD-A9A4-6C0D7DDFC7C4}">
      <dgm:prSet/>
      <dgm:spPr/>
      <dgm:t>
        <a:bodyPr/>
        <a:lstStyle/>
        <a:p>
          <a:endParaRPr lang="cs-CZ"/>
        </a:p>
      </dgm:t>
    </dgm:pt>
    <dgm:pt modelId="{134E740F-4F26-456A-B19F-C39D9C632C86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xfrm>
          <a:off x="4495951" y="2992766"/>
          <a:ext cx="1206828" cy="766336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gm:spPr>
      <dgm:t>
        <a:bodyPr/>
        <a:lstStyle/>
        <a:p>
          <a:r>
            <a:rPr lang="cs-CZ" sz="24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+mn-lt"/>
              <a:ea typeface="+mn-ea"/>
              <a:cs typeface="+mn-cs"/>
            </a:rPr>
            <a:t>ukázky prací žáků</a:t>
          </a:r>
        </a:p>
      </dgm:t>
    </dgm:pt>
    <dgm:pt modelId="{5168D6F9-B1B2-41BB-B540-AFFC67588859}" type="parTrans" cxnId="{9C4EBD1E-1DDA-4F40-831B-196733333FBC}">
      <dgm:prSet/>
      <dgm:spPr>
        <a:xfrm>
          <a:off x="4919553" y="2512630"/>
          <a:ext cx="91440" cy="352748"/>
        </a:xfrm>
        <a:custGeom>
          <a:avLst/>
          <a:gdLst/>
          <a:ahLst/>
          <a:cxnLst/>
          <a:rect l="0" t="0" r="0" b="0"/>
          <a:pathLst>
            <a:path>
              <a:moveTo>
                <a:pt x="109006" y="0"/>
              </a:moveTo>
              <a:lnTo>
                <a:pt x="109006" y="240949"/>
              </a:lnTo>
              <a:lnTo>
                <a:pt x="45720" y="240949"/>
              </a:lnTo>
              <a:lnTo>
                <a:pt x="45720" y="352748"/>
              </a:lnTo>
            </a:path>
          </a:pathLst>
        </a:custGeom>
        <a:noFill/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gm:spPr>
      <dgm:t>
        <a:bodyPr/>
        <a:lstStyle/>
        <a:p>
          <a:endParaRPr lang="cs-CZ"/>
        </a:p>
      </dgm:t>
    </dgm:pt>
    <dgm:pt modelId="{2FFB0F36-93EF-48E8-8105-D2638AE69C76}" type="sibTrans" cxnId="{9C4EBD1E-1DDA-4F40-831B-196733333FBC}">
      <dgm:prSet/>
      <dgm:spPr/>
      <dgm:t>
        <a:bodyPr/>
        <a:lstStyle/>
        <a:p>
          <a:endParaRPr lang="cs-CZ"/>
        </a:p>
      </dgm:t>
    </dgm:pt>
    <dgm:pt modelId="{579FD4DA-05E6-4764-A7B8-1E6F35F997C0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xfrm>
          <a:off x="1609212" y="2991003"/>
          <a:ext cx="1206828" cy="766336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gm:spPr>
      <dgm:t>
        <a:bodyPr/>
        <a:lstStyle/>
        <a:p>
          <a:r>
            <a:rPr lang="cs-CZ" sz="24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+mn-lt"/>
              <a:ea typeface="+mn-ea"/>
              <a:cs typeface="+mn-cs"/>
            </a:rPr>
            <a:t>standardizované</a:t>
          </a:r>
        </a:p>
        <a:p>
          <a:r>
            <a:rPr lang="cs-CZ" sz="24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+mn-lt"/>
              <a:ea typeface="+mn-ea"/>
              <a:cs typeface="+mn-cs"/>
            </a:rPr>
            <a:t>testování </a:t>
          </a:r>
          <a:endParaRPr lang="cs-CZ" sz="24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+mn-lt"/>
            <a:ea typeface="+mn-ea"/>
            <a:cs typeface="+mn-cs"/>
          </a:endParaRPr>
        </a:p>
      </dgm:t>
    </dgm:pt>
    <dgm:pt modelId="{42E2C475-BAFE-4B87-A51C-29A1904AA551}" type="parTrans" cxnId="{62550E84-51F2-4A95-AA46-E331442C3D0E}">
      <dgm:prSet/>
      <dgm:spPr>
        <a:xfrm>
          <a:off x="2032814" y="2512630"/>
          <a:ext cx="91440" cy="3509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0985"/>
              </a:lnTo>
            </a:path>
          </a:pathLst>
        </a:custGeom>
        <a:noFill/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</dgm:spPr>
      <dgm:t>
        <a:bodyPr/>
        <a:lstStyle/>
        <a:p>
          <a:endParaRPr lang="cs-CZ"/>
        </a:p>
      </dgm:t>
    </dgm:pt>
    <dgm:pt modelId="{C05519B5-E827-4A4D-BD2F-1F448178B41D}" type="sibTrans" cxnId="{62550E84-51F2-4A95-AA46-E331442C3D0E}">
      <dgm:prSet/>
      <dgm:spPr/>
      <dgm:t>
        <a:bodyPr/>
        <a:lstStyle/>
        <a:p>
          <a:endParaRPr lang="cs-CZ"/>
        </a:p>
      </dgm:t>
    </dgm:pt>
    <dgm:pt modelId="{7CF7FE0A-6F09-4E16-84CB-BC205DB47F9C}">
      <dgm:prSet phldrT="[Text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xfrm>
          <a:off x="2329175" y="0"/>
          <a:ext cx="2774196" cy="766336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rgbClr val="003399"/>
          </a:solidFill>
          <a:prstDash val="solid"/>
        </a:ln>
        <a:effectLst/>
      </dgm:spPr>
      <dgm:t>
        <a:bodyPr/>
        <a:lstStyle/>
        <a:p>
          <a:r>
            <a:rPr lang="cs-CZ" sz="2400" b="1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obecné cíle vzdělávání</a:t>
          </a:r>
        </a:p>
      </dgm:t>
    </dgm:pt>
    <dgm:pt modelId="{07BDCD3D-F558-4B6E-918A-510D1FE0AD2E}" type="parTrans" cxnId="{CEAE887F-7100-49BC-9677-0EA1D4EF2AD9}">
      <dgm:prSet/>
      <dgm:spPr/>
      <dgm:t>
        <a:bodyPr/>
        <a:lstStyle/>
        <a:p>
          <a:endParaRPr lang="cs-CZ"/>
        </a:p>
      </dgm:t>
    </dgm:pt>
    <dgm:pt modelId="{712A2CC8-0F74-4B07-B8D4-E4B2BA85E32A}" type="sibTrans" cxnId="{CEAE887F-7100-49BC-9677-0EA1D4EF2AD9}">
      <dgm:prSet/>
      <dgm:spPr/>
      <dgm:t>
        <a:bodyPr/>
        <a:lstStyle/>
        <a:p>
          <a:endParaRPr lang="cs-CZ"/>
        </a:p>
      </dgm:t>
    </dgm:pt>
    <dgm:pt modelId="{8310DD58-88F1-475E-9FB7-35C3D09285D5}" type="pres">
      <dgm:prSet presAssocID="{308139A4-0FFB-4D0D-BA5B-24083F76F2C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6B53FF4D-1AAD-4747-BFA1-1CEEE7A4EC66}" type="pres">
      <dgm:prSet presAssocID="{A3DD08BE-9543-4536-BD7E-5A7EB684B3CD}" presName="hierRoot1" presStyleCnt="0"/>
      <dgm:spPr/>
    </dgm:pt>
    <dgm:pt modelId="{4A2B666D-2843-49CF-BE55-8753FA000F37}" type="pres">
      <dgm:prSet presAssocID="{A3DD08BE-9543-4536-BD7E-5A7EB684B3CD}" presName="composite" presStyleCnt="0"/>
      <dgm:spPr/>
    </dgm:pt>
    <dgm:pt modelId="{A233742D-6762-435A-9AD5-452F1A4D819E}" type="pres">
      <dgm:prSet presAssocID="{A3DD08BE-9543-4536-BD7E-5A7EB684B3CD}" presName="background" presStyleLbl="node0" presStyleIdx="0" presStyleCnt="2"/>
      <dgm:spPr>
        <a:xfrm>
          <a:off x="2186391" y="659403"/>
          <a:ext cx="2813551" cy="766336"/>
        </a:xfrm>
        <a:prstGeom prst="roundRect">
          <a:avLst>
            <a:gd name="adj" fmla="val 10000"/>
          </a:avLst>
        </a:prstGeom>
        <a:solidFill>
          <a:srgbClr val="003399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cs-CZ"/>
        </a:p>
      </dgm:t>
    </dgm:pt>
    <dgm:pt modelId="{8DEE11CB-948F-4125-B071-511791A71B2E}" type="pres">
      <dgm:prSet presAssocID="{A3DD08BE-9543-4536-BD7E-5A7EB684B3CD}" presName="text" presStyleLbl="fgAcc0" presStyleIdx="0" presStyleCnt="2" custScaleX="233136" custLinFactNeighborX="3283" custLinFactNeighborY="397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87E89894-0C24-4738-89A7-ABA6A1698291}" type="pres">
      <dgm:prSet presAssocID="{A3DD08BE-9543-4536-BD7E-5A7EB684B3CD}" presName="hierChild2" presStyleCnt="0"/>
      <dgm:spPr/>
    </dgm:pt>
    <dgm:pt modelId="{D72DD41D-9ABE-42BB-BEF0-D5692AB2402F}" type="pres">
      <dgm:prSet presAssocID="{36A0F703-357D-4E83-94BE-2ACC52A94891}" presName="Name10" presStyleLbl="parChTrans1D2" presStyleIdx="0" presStyleCnt="2"/>
      <dgm:spPr/>
      <dgm:t>
        <a:bodyPr/>
        <a:lstStyle/>
        <a:p>
          <a:endParaRPr lang="cs-CZ"/>
        </a:p>
      </dgm:t>
    </dgm:pt>
    <dgm:pt modelId="{3E9F3E38-F117-4E1D-8396-4C66CB6867EB}" type="pres">
      <dgm:prSet presAssocID="{6779BD12-583C-4379-92BF-DFD437E7C4EC}" presName="hierRoot2" presStyleCnt="0"/>
      <dgm:spPr/>
    </dgm:pt>
    <dgm:pt modelId="{2EC90A48-A706-4D0F-A109-17E970ED3A7A}" type="pres">
      <dgm:prSet presAssocID="{6779BD12-583C-4379-92BF-DFD437E7C4EC}" presName="composite2" presStyleCnt="0"/>
      <dgm:spPr/>
    </dgm:pt>
    <dgm:pt modelId="{EB40829F-5A2C-401D-84AD-A472628DCB1E}" type="pres">
      <dgm:prSet presAssocID="{6779BD12-583C-4379-92BF-DFD437E7C4EC}" presName="background2" presStyleLbl="node2" presStyleIdx="0" presStyleCnt="2"/>
      <dgm:spPr>
        <a:xfrm>
          <a:off x="1475120" y="1746294"/>
          <a:ext cx="1206828" cy="766336"/>
        </a:xfrm>
        <a:prstGeom prst="roundRect">
          <a:avLst>
            <a:gd name="adj" fmla="val 10000"/>
          </a:avLst>
        </a:prstGeom>
        <a:solidFill>
          <a:srgbClr val="62ACC9"/>
        </a:solidFill>
        <a:ln w="25400" cap="flat" cmpd="sng" algn="ctr">
          <a:solidFill>
            <a:schemeClr val="bg2"/>
          </a:solidFill>
          <a:prstDash val="solid"/>
        </a:ln>
        <a:effectLst/>
      </dgm:spPr>
      <dgm:t>
        <a:bodyPr/>
        <a:lstStyle/>
        <a:p>
          <a:endParaRPr lang="cs-CZ"/>
        </a:p>
      </dgm:t>
    </dgm:pt>
    <dgm:pt modelId="{E5919955-19CA-4DAF-BD36-2334EE2005BE}" type="pres">
      <dgm:prSet presAssocID="{6779BD12-583C-4379-92BF-DFD437E7C4EC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678AB515-A062-4B2E-BF1A-022737D9B674}" type="pres">
      <dgm:prSet presAssocID="{6779BD12-583C-4379-92BF-DFD437E7C4EC}" presName="hierChild3" presStyleCnt="0"/>
      <dgm:spPr/>
    </dgm:pt>
    <dgm:pt modelId="{FB26ED47-DEAE-4045-99DA-B1F87B2911F7}" type="pres">
      <dgm:prSet presAssocID="{5E83C9E2-D496-4675-8DEE-983455FCA41D}" presName="Name17" presStyleLbl="parChTrans1D3" presStyleIdx="0" presStyleCnt="4"/>
      <dgm:spPr/>
      <dgm:t>
        <a:bodyPr/>
        <a:lstStyle/>
        <a:p>
          <a:endParaRPr lang="cs-CZ"/>
        </a:p>
      </dgm:t>
    </dgm:pt>
    <dgm:pt modelId="{CEEC8012-06BB-43E0-BF66-1D70361DF3FB}" type="pres">
      <dgm:prSet presAssocID="{32801F38-60CE-4B06-91BC-4B6F2D4F1F70}" presName="hierRoot3" presStyleCnt="0"/>
      <dgm:spPr/>
    </dgm:pt>
    <dgm:pt modelId="{50B8F6CD-1524-485F-B4EB-14DB3AA5F877}" type="pres">
      <dgm:prSet presAssocID="{32801F38-60CE-4B06-91BC-4B6F2D4F1F70}" presName="composite3" presStyleCnt="0"/>
      <dgm:spPr/>
    </dgm:pt>
    <dgm:pt modelId="{6D4299C4-F0F9-4CCE-90B9-03B73EBCDFAF}" type="pres">
      <dgm:prSet presAssocID="{32801F38-60CE-4B06-91BC-4B6F2D4F1F70}" presName="background3" presStyleLbl="node3" presStyleIdx="0" presStyleCnt="4"/>
      <dgm:spPr>
        <a:xfrm>
          <a:off x="108" y="2863616"/>
          <a:ext cx="1206828" cy="766336"/>
        </a:xfrm>
        <a:prstGeom prst="roundRect">
          <a:avLst>
            <a:gd name="adj" fmla="val 10000"/>
          </a:avLst>
        </a:prstGeom>
        <a:solidFill>
          <a:srgbClr val="62ACC9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cs-CZ"/>
        </a:p>
      </dgm:t>
    </dgm:pt>
    <dgm:pt modelId="{96A9E5B3-525E-46DA-AF3D-86BBD3EB765B}" type="pres">
      <dgm:prSet presAssocID="{32801F38-60CE-4B06-91BC-4B6F2D4F1F70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80221483-8D63-4793-96BA-81D5E96D6AFF}" type="pres">
      <dgm:prSet presAssocID="{32801F38-60CE-4B06-91BC-4B6F2D4F1F70}" presName="hierChild4" presStyleCnt="0"/>
      <dgm:spPr/>
    </dgm:pt>
    <dgm:pt modelId="{ACCFB181-5BF0-468F-9240-E25A740359A9}" type="pres">
      <dgm:prSet presAssocID="{42E2C475-BAFE-4B87-A51C-29A1904AA551}" presName="Name17" presStyleLbl="parChTrans1D3" presStyleIdx="1" presStyleCnt="4"/>
      <dgm:spPr/>
      <dgm:t>
        <a:bodyPr/>
        <a:lstStyle/>
        <a:p>
          <a:endParaRPr lang="cs-CZ"/>
        </a:p>
      </dgm:t>
    </dgm:pt>
    <dgm:pt modelId="{89BEA8B8-2007-4A2E-9840-707F3B9974DC}" type="pres">
      <dgm:prSet presAssocID="{579FD4DA-05E6-4764-A7B8-1E6F35F997C0}" presName="hierRoot3" presStyleCnt="0"/>
      <dgm:spPr/>
    </dgm:pt>
    <dgm:pt modelId="{423F99F6-3B3F-4AA5-8231-F019C1A60237}" type="pres">
      <dgm:prSet presAssocID="{579FD4DA-05E6-4764-A7B8-1E6F35F997C0}" presName="composite3" presStyleCnt="0"/>
      <dgm:spPr/>
    </dgm:pt>
    <dgm:pt modelId="{1CE856ED-5ECB-41E6-81A0-E75A0521565B}" type="pres">
      <dgm:prSet presAssocID="{579FD4DA-05E6-4764-A7B8-1E6F35F997C0}" presName="background3" presStyleLbl="node3" presStyleIdx="1" presStyleCnt="4"/>
      <dgm:spPr>
        <a:xfrm>
          <a:off x="1475120" y="2863616"/>
          <a:ext cx="1206828" cy="766336"/>
        </a:xfrm>
        <a:prstGeom prst="roundRect">
          <a:avLst>
            <a:gd name="adj" fmla="val 10000"/>
          </a:avLst>
        </a:prstGeom>
        <a:solidFill>
          <a:srgbClr val="62ACC9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cs-CZ"/>
        </a:p>
      </dgm:t>
    </dgm:pt>
    <dgm:pt modelId="{5E855EC2-B431-49C6-9CBD-7D1378720405}" type="pres">
      <dgm:prSet presAssocID="{579FD4DA-05E6-4764-A7B8-1E6F35F997C0}" presName="text3" presStyleLbl="fgAcc3" presStyleIdx="1" presStyleCnt="4" custScaleX="134277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EA61D8F5-E056-4763-A19B-F7E9CCD4C227}" type="pres">
      <dgm:prSet presAssocID="{579FD4DA-05E6-4764-A7B8-1E6F35F997C0}" presName="hierChild4" presStyleCnt="0"/>
      <dgm:spPr/>
    </dgm:pt>
    <dgm:pt modelId="{E06BB8F4-29E5-41D9-ABC9-62439ED67B9D}" type="pres">
      <dgm:prSet presAssocID="{E6571162-BB86-467A-9848-8004B85D6686}" presName="Name17" presStyleLbl="parChTrans1D3" presStyleIdx="2" presStyleCnt="4"/>
      <dgm:spPr/>
      <dgm:t>
        <a:bodyPr/>
        <a:lstStyle/>
        <a:p>
          <a:endParaRPr lang="cs-CZ"/>
        </a:p>
      </dgm:t>
    </dgm:pt>
    <dgm:pt modelId="{AC180ADD-6F03-48CE-9C6F-33883E0A4D7E}" type="pres">
      <dgm:prSet presAssocID="{2BD37184-BE03-43FF-82F0-2E3A3C36D643}" presName="hierRoot3" presStyleCnt="0"/>
      <dgm:spPr/>
    </dgm:pt>
    <dgm:pt modelId="{22CE6B35-8C8A-47FC-8BB9-BA46510017DB}" type="pres">
      <dgm:prSet presAssocID="{2BD37184-BE03-43FF-82F0-2E3A3C36D643}" presName="composite3" presStyleCnt="0"/>
      <dgm:spPr/>
    </dgm:pt>
    <dgm:pt modelId="{192CE7F5-B430-4D88-9297-7AA8F126569D}" type="pres">
      <dgm:prSet presAssocID="{2BD37184-BE03-43FF-82F0-2E3A3C36D643}" presName="background3" presStyleLbl="node3" presStyleIdx="2" presStyleCnt="4"/>
      <dgm:spPr>
        <a:xfrm>
          <a:off x="2907942" y="2865378"/>
          <a:ext cx="1206828" cy="766336"/>
        </a:xfrm>
        <a:prstGeom prst="roundRect">
          <a:avLst>
            <a:gd name="adj" fmla="val 10000"/>
          </a:avLst>
        </a:prstGeom>
        <a:solidFill>
          <a:srgbClr val="62ACC9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cs-CZ"/>
        </a:p>
      </dgm:t>
    </dgm:pt>
    <dgm:pt modelId="{22281AF6-923F-445D-B1ED-D34F92697B28}" type="pres">
      <dgm:prSet presAssocID="{2BD37184-BE03-43FF-82F0-2E3A3C36D643}" presName="text3" presStyleLbl="fgAcc3" presStyleIdx="2" presStyleCnt="4" custLinFactNeighborX="-3496" custLinFactNeighborY="230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2596B24D-AAC0-4232-B93D-98441186885C}" type="pres">
      <dgm:prSet presAssocID="{2BD37184-BE03-43FF-82F0-2E3A3C36D643}" presName="hierChild4" presStyleCnt="0"/>
      <dgm:spPr/>
    </dgm:pt>
    <dgm:pt modelId="{C0005F73-B294-4F88-B3E5-11698A71C39C}" type="pres">
      <dgm:prSet presAssocID="{5D7A60B1-8407-4E24-ACA4-102587BC51D9}" presName="Name10" presStyleLbl="parChTrans1D2" presStyleIdx="1" presStyleCnt="2"/>
      <dgm:spPr/>
      <dgm:t>
        <a:bodyPr/>
        <a:lstStyle/>
        <a:p>
          <a:endParaRPr lang="cs-CZ"/>
        </a:p>
      </dgm:t>
    </dgm:pt>
    <dgm:pt modelId="{30EC0683-9ACC-4DAC-8B66-C141235998EA}" type="pres">
      <dgm:prSet presAssocID="{A422A9BF-694D-4A6D-BF51-C150159E454E}" presName="hierRoot2" presStyleCnt="0"/>
      <dgm:spPr/>
    </dgm:pt>
    <dgm:pt modelId="{49B98D15-8182-4107-981C-CF8F7B81194A}" type="pres">
      <dgm:prSet presAssocID="{A422A9BF-694D-4A6D-BF51-C150159E454E}" presName="composite2" presStyleCnt="0"/>
      <dgm:spPr/>
    </dgm:pt>
    <dgm:pt modelId="{91686B37-B0EF-4039-87CC-D54CE842EAA2}" type="pres">
      <dgm:prSet presAssocID="{A422A9BF-694D-4A6D-BF51-C150159E454E}" presName="background2" presStyleLbl="node2" presStyleIdx="1" presStyleCnt="2"/>
      <dgm:spPr>
        <a:xfrm>
          <a:off x="4425145" y="1746294"/>
          <a:ext cx="1206828" cy="766336"/>
        </a:xfrm>
        <a:prstGeom prst="roundRect">
          <a:avLst>
            <a:gd name="adj" fmla="val 10000"/>
          </a:avLst>
        </a:prstGeom>
        <a:solidFill>
          <a:srgbClr val="62ACC9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cs-CZ"/>
        </a:p>
      </dgm:t>
    </dgm:pt>
    <dgm:pt modelId="{D2908F9E-BEA0-478C-9056-2D4BEF241955}" type="pres">
      <dgm:prSet presAssocID="{A422A9BF-694D-4A6D-BF51-C150159E454E}" presName="text2" presStyleLbl="fgAcc2" presStyleIdx="1" presStyleCnt="2" custScaleX="12267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F6A0D2D8-55D4-4552-9335-AED8D31774D9}" type="pres">
      <dgm:prSet presAssocID="{A422A9BF-694D-4A6D-BF51-C150159E454E}" presName="hierChild3" presStyleCnt="0"/>
      <dgm:spPr/>
    </dgm:pt>
    <dgm:pt modelId="{DD0A6494-AE99-4229-9488-CEDCC4FBC615}" type="pres">
      <dgm:prSet presAssocID="{5168D6F9-B1B2-41BB-B540-AFFC67588859}" presName="Name17" presStyleLbl="parChTrans1D3" presStyleIdx="3" presStyleCnt="4"/>
      <dgm:spPr/>
      <dgm:t>
        <a:bodyPr/>
        <a:lstStyle/>
        <a:p>
          <a:endParaRPr lang="cs-CZ"/>
        </a:p>
      </dgm:t>
    </dgm:pt>
    <dgm:pt modelId="{5520B000-6FA3-432D-A080-EE0DAAF46274}" type="pres">
      <dgm:prSet presAssocID="{134E740F-4F26-456A-B19F-C39D9C632C86}" presName="hierRoot3" presStyleCnt="0"/>
      <dgm:spPr/>
    </dgm:pt>
    <dgm:pt modelId="{8926C522-33DC-4B94-81D5-DE177E8E3B70}" type="pres">
      <dgm:prSet presAssocID="{134E740F-4F26-456A-B19F-C39D9C632C86}" presName="composite3" presStyleCnt="0"/>
      <dgm:spPr/>
    </dgm:pt>
    <dgm:pt modelId="{A619869B-39D1-4F7E-B7C4-7A4B56736BBD}" type="pres">
      <dgm:prSet presAssocID="{134E740F-4F26-456A-B19F-C39D9C632C86}" presName="background3" presStyleLbl="node3" presStyleIdx="3" presStyleCnt="4"/>
      <dgm:spPr>
        <a:xfrm>
          <a:off x="4361859" y="2865378"/>
          <a:ext cx="1206828" cy="766336"/>
        </a:xfrm>
        <a:prstGeom prst="roundRect">
          <a:avLst>
            <a:gd name="adj" fmla="val 10000"/>
          </a:avLst>
        </a:prstGeom>
        <a:solidFill>
          <a:srgbClr val="62ACC9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cs-CZ"/>
        </a:p>
      </dgm:t>
    </dgm:pt>
    <dgm:pt modelId="{9364C03A-EC58-417F-BFF5-AC08C28FAF81}" type="pres">
      <dgm:prSet presAssocID="{134E740F-4F26-456A-B19F-C39D9C632C86}" presName="text3" presStyleLbl="fgAcc3" presStyleIdx="3" presStyleCnt="4" custLinFactNeighborX="-5244" custLinFactNeighborY="230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1025F5F3-65D7-458A-9856-ABFF9CD2DC24}" type="pres">
      <dgm:prSet presAssocID="{134E740F-4F26-456A-B19F-C39D9C632C86}" presName="hierChild4" presStyleCnt="0"/>
      <dgm:spPr/>
    </dgm:pt>
    <dgm:pt modelId="{10B28141-A441-464B-B4AD-D38FD555510A}" type="pres">
      <dgm:prSet presAssocID="{7CF7FE0A-6F09-4E16-84CB-BC205DB47F9C}" presName="hierRoot1" presStyleCnt="0"/>
      <dgm:spPr/>
    </dgm:pt>
    <dgm:pt modelId="{B658F5F9-5E02-4985-9E5C-8D3BCB7E7BA3}" type="pres">
      <dgm:prSet presAssocID="{7CF7FE0A-6F09-4E16-84CB-BC205DB47F9C}" presName="composite" presStyleCnt="0"/>
      <dgm:spPr/>
    </dgm:pt>
    <dgm:pt modelId="{5F522B6F-A11B-4728-8FFA-20F79D061B3C}" type="pres">
      <dgm:prSet presAssocID="{7CF7FE0A-6F09-4E16-84CB-BC205DB47F9C}" presName="background" presStyleLbl="node0" presStyleIdx="1" presStyleCnt="2"/>
      <dgm:spPr>
        <a:xfrm>
          <a:off x="2195083" y="-127387"/>
          <a:ext cx="2774196" cy="766336"/>
        </a:xfrm>
        <a:prstGeom prst="roundRect">
          <a:avLst>
            <a:gd name="adj" fmla="val 10000"/>
          </a:avLst>
        </a:prstGeom>
        <a:solidFill>
          <a:srgbClr val="003399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endParaRPr lang="cs-CZ"/>
        </a:p>
      </dgm:t>
    </dgm:pt>
    <dgm:pt modelId="{5841E6EF-7F58-43A3-8CEA-463F50D6F18E}" type="pres">
      <dgm:prSet presAssocID="{7CF7FE0A-6F09-4E16-84CB-BC205DB47F9C}" presName="text" presStyleLbl="fgAcc0" presStyleIdx="1" presStyleCnt="2" custScaleX="229875" custLinFactX="-100000" custLinFactY="-29164" custLinFactNeighborX="-151355" custLinFactNeighborY="-100000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EBFAB123-6CA7-4BFF-B74A-54056FA9FACA}" type="pres">
      <dgm:prSet presAssocID="{7CF7FE0A-6F09-4E16-84CB-BC205DB47F9C}" presName="hierChild2" presStyleCnt="0"/>
      <dgm:spPr/>
    </dgm:pt>
  </dgm:ptLst>
  <dgm:cxnLst>
    <dgm:cxn modelId="{CAF9ECF8-D18D-4AC0-802D-4314289C5952}" type="presOf" srcId="{2BD37184-BE03-43FF-82F0-2E3A3C36D643}" destId="{22281AF6-923F-445D-B1ED-D34F92697B28}" srcOrd="0" destOrd="0" presId="urn:microsoft.com/office/officeart/2005/8/layout/hierarchy1"/>
    <dgm:cxn modelId="{E8CFF633-EAF8-42F0-8399-CC4EF55A82CF}" type="presOf" srcId="{5168D6F9-B1B2-41BB-B540-AFFC67588859}" destId="{DD0A6494-AE99-4229-9488-CEDCC4FBC615}" srcOrd="0" destOrd="0" presId="urn:microsoft.com/office/officeart/2005/8/layout/hierarchy1"/>
    <dgm:cxn modelId="{04EB8642-44F6-400C-AF90-790E29D18FE3}" srcId="{6779BD12-583C-4379-92BF-DFD437E7C4EC}" destId="{32801F38-60CE-4B06-91BC-4B6F2D4F1F70}" srcOrd="0" destOrd="0" parTransId="{5E83C9E2-D496-4675-8DEE-983455FCA41D}" sibTransId="{CAFA0BD6-2D02-4AE7-BB5D-0F5FE1B26D74}"/>
    <dgm:cxn modelId="{E8E313D4-C839-43A0-997E-F779348A5C08}" type="presOf" srcId="{134E740F-4F26-456A-B19F-C39D9C632C86}" destId="{9364C03A-EC58-417F-BFF5-AC08C28FAF81}" srcOrd="0" destOrd="0" presId="urn:microsoft.com/office/officeart/2005/8/layout/hierarchy1"/>
    <dgm:cxn modelId="{B21F9097-6E23-40F8-BE2E-B5DB97AA5A18}" type="presOf" srcId="{A422A9BF-694D-4A6D-BF51-C150159E454E}" destId="{D2908F9E-BEA0-478C-9056-2D4BEF241955}" srcOrd="0" destOrd="0" presId="urn:microsoft.com/office/officeart/2005/8/layout/hierarchy1"/>
    <dgm:cxn modelId="{E672E377-E027-4331-962B-06C094881A5E}" type="presOf" srcId="{A3DD08BE-9543-4536-BD7E-5A7EB684B3CD}" destId="{8DEE11CB-948F-4125-B071-511791A71B2E}" srcOrd="0" destOrd="0" presId="urn:microsoft.com/office/officeart/2005/8/layout/hierarchy1"/>
    <dgm:cxn modelId="{A9C263B0-225A-4906-97F3-6BEFF3BD4B31}" type="presOf" srcId="{6779BD12-583C-4379-92BF-DFD437E7C4EC}" destId="{E5919955-19CA-4DAF-BD36-2334EE2005BE}" srcOrd="0" destOrd="0" presId="urn:microsoft.com/office/officeart/2005/8/layout/hierarchy1"/>
    <dgm:cxn modelId="{62550E84-51F2-4A95-AA46-E331442C3D0E}" srcId="{6779BD12-583C-4379-92BF-DFD437E7C4EC}" destId="{579FD4DA-05E6-4764-A7B8-1E6F35F997C0}" srcOrd="1" destOrd="0" parTransId="{42E2C475-BAFE-4B87-A51C-29A1904AA551}" sibTransId="{C05519B5-E827-4A4D-BD2F-1F448178B41D}"/>
    <dgm:cxn modelId="{639E4412-283C-44CA-ABC1-2E9AE3D94D9A}" srcId="{A3DD08BE-9543-4536-BD7E-5A7EB684B3CD}" destId="{6779BD12-583C-4379-92BF-DFD437E7C4EC}" srcOrd="0" destOrd="0" parTransId="{36A0F703-357D-4E83-94BE-2ACC52A94891}" sibTransId="{B67A06DF-4A1D-455D-AEEA-FC45F9718100}"/>
    <dgm:cxn modelId="{64601880-DD5C-4A54-A88B-BFD54D13F77F}" type="presOf" srcId="{E6571162-BB86-467A-9848-8004B85D6686}" destId="{E06BB8F4-29E5-41D9-ABC9-62439ED67B9D}" srcOrd="0" destOrd="0" presId="urn:microsoft.com/office/officeart/2005/8/layout/hierarchy1"/>
    <dgm:cxn modelId="{7544359C-BE8A-4239-9136-64F30B12FAF3}" type="presOf" srcId="{579FD4DA-05E6-4764-A7B8-1E6F35F997C0}" destId="{5E855EC2-B431-49C6-9CBD-7D1378720405}" srcOrd="0" destOrd="0" presId="urn:microsoft.com/office/officeart/2005/8/layout/hierarchy1"/>
    <dgm:cxn modelId="{6CA8851A-0A6C-4ADE-8FA2-5AD4F71B72E7}" type="presOf" srcId="{7CF7FE0A-6F09-4E16-84CB-BC205DB47F9C}" destId="{5841E6EF-7F58-43A3-8CEA-463F50D6F18E}" srcOrd="0" destOrd="0" presId="urn:microsoft.com/office/officeart/2005/8/layout/hierarchy1"/>
    <dgm:cxn modelId="{9C4EBD1E-1DDA-4F40-831B-196733333FBC}" srcId="{A422A9BF-694D-4A6D-BF51-C150159E454E}" destId="{134E740F-4F26-456A-B19F-C39D9C632C86}" srcOrd="0" destOrd="0" parTransId="{5168D6F9-B1B2-41BB-B540-AFFC67588859}" sibTransId="{2FFB0F36-93EF-48E8-8105-D2638AE69C76}"/>
    <dgm:cxn modelId="{84A1BF6F-FF55-4525-9656-4429BC3D0FAA}" type="presOf" srcId="{32801F38-60CE-4B06-91BC-4B6F2D4F1F70}" destId="{96A9E5B3-525E-46DA-AF3D-86BBD3EB765B}" srcOrd="0" destOrd="0" presId="urn:microsoft.com/office/officeart/2005/8/layout/hierarchy1"/>
    <dgm:cxn modelId="{9318AE84-7494-416C-8B9D-315C44CE953A}" srcId="{6779BD12-583C-4379-92BF-DFD437E7C4EC}" destId="{2BD37184-BE03-43FF-82F0-2E3A3C36D643}" srcOrd="2" destOrd="0" parTransId="{E6571162-BB86-467A-9848-8004B85D6686}" sibTransId="{A8C2B401-C7F7-444A-8950-609C49F0FF05}"/>
    <dgm:cxn modelId="{28A0A2CD-E3F9-44B2-BB96-324BDBAC31F1}" srcId="{308139A4-0FFB-4D0D-BA5B-24083F76F2C3}" destId="{A3DD08BE-9543-4536-BD7E-5A7EB684B3CD}" srcOrd="0" destOrd="0" parTransId="{1EC5B419-9407-4209-9CF0-98C3266E10D2}" sibTransId="{B4009FE4-86CC-4628-A1C5-BB4EC535A8C5}"/>
    <dgm:cxn modelId="{DF49543F-51CC-4635-A8D1-A4268752EB12}" type="presOf" srcId="{36A0F703-357D-4E83-94BE-2ACC52A94891}" destId="{D72DD41D-9ABE-42BB-BEF0-D5692AB2402F}" srcOrd="0" destOrd="0" presId="urn:microsoft.com/office/officeart/2005/8/layout/hierarchy1"/>
    <dgm:cxn modelId="{8FCA552B-F874-420F-80C1-5B548FD66C60}" type="presOf" srcId="{5D7A60B1-8407-4E24-ACA4-102587BC51D9}" destId="{C0005F73-B294-4F88-B3E5-11698A71C39C}" srcOrd="0" destOrd="0" presId="urn:microsoft.com/office/officeart/2005/8/layout/hierarchy1"/>
    <dgm:cxn modelId="{FAC33DF3-DD5C-4253-8676-C646C59FC429}" type="presOf" srcId="{308139A4-0FFB-4D0D-BA5B-24083F76F2C3}" destId="{8310DD58-88F1-475E-9FB7-35C3D09285D5}" srcOrd="0" destOrd="0" presId="urn:microsoft.com/office/officeart/2005/8/layout/hierarchy1"/>
    <dgm:cxn modelId="{CEAE887F-7100-49BC-9677-0EA1D4EF2AD9}" srcId="{308139A4-0FFB-4D0D-BA5B-24083F76F2C3}" destId="{7CF7FE0A-6F09-4E16-84CB-BC205DB47F9C}" srcOrd="1" destOrd="0" parTransId="{07BDCD3D-F558-4B6E-918A-510D1FE0AD2E}" sibTransId="{712A2CC8-0F74-4B07-B8D4-E4B2BA85E32A}"/>
    <dgm:cxn modelId="{3B19578B-8C74-49FA-9CA8-64EAD06AD8DD}" type="presOf" srcId="{5E83C9E2-D496-4675-8DEE-983455FCA41D}" destId="{FB26ED47-DEAE-4045-99DA-B1F87B2911F7}" srcOrd="0" destOrd="0" presId="urn:microsoft.com/office/officeart/2005/8/layout/hierarchy1"/>
    <dgm:cxn modelId="{4A55FC17-42AB-4E1B-8D98-978721D658B2}" type="presOf" srcId="{42E2C475-BAFE-4B87-A51C-29A1904AA551}" destId="{ACCFB181-5BF0-468F-9240-E25A740359A9}" srcOrd="0" destOrd="0" presId="urn:microsoft.com/office/officeart/2005/8/layout/hierarchy1"/>
    <dgm:cxn modelId="{38B1AC2E-D67A-43BD-A9A4-6C0D7DDFC7C4}" srcId="{A3DD08BE-9543-4536-BD7E-5A7EB684B3CD}" destId="{A422A9BF-694D-4A6D-BF51-C150159E454E}" srcOrd="1" destOrd="0" parTransId="{5D7A60B1-8407-4E24-ACA4-102587BC51D9}" sibTransId="{5C4729C6-F514-4AFA-8DEF-A89C96361573}"/>
    <dgm:cxn modelId="{DF4CDF71-B482-45C9-A477-3D26AAC2044E}" type="presParOf" srcId="{8310DD58-88F1-475E-9FB7-35C3D09285D5}" destId="{6B53FF4D-1AAD-4747-BFA1-1CEEE7A4EC66}" srcOrd="0" destOrd="0" presId="urn:microsoft.com/office/officeart/2005/8/layout/hierarchy1"/>
    <dgm:cxn modelId="{F45E34D8-1586-4057-A882-7DD001F6D5A1}" type="presParOf" srcId="{6B53FF4D-1AAD-4747-BFA1-1CEEE7A4EC66}" destId="{4A2B666D-2843-49CF-BE55-8753FA000F37}" srcOrd="0" destOrd="0" presId="urn:microsoft.com/office/officeart/2005/8/layout/hierarchy1"/>
    <dgm:cxn modelId="{2E7CF593-F4BD-4443-85C4-FD0BEC083A4B}" type="presParOf" srcId="{4A2B666D-2843-49CF-BE55-8753FA000F37}" destId="{A233742D-6762-435A-9AD5-452F1A4D819E}" srcOrd="0" destOrd="0" presId="urn:microsoft.com/office/officeart/2005/8/layout/hierarchy1"/>
    <dgm:cxn modelId="{AD0CA9A6-173B-446B-A75A-5CA7E627D39E}" type="presParOf" srcId="{4A2B666D-2843-49CF-BE55-8753FA000F37}" destId="{8DEE11CB-948F-4125-B071-511791A71B2E}" srcOrd="1" destOrd="0" presId="urn:microsoft.com/office/officeart/2005/8/layout/hierarchy1"/>
    <dgm:cxn modelId="{FB07CAD6-5344-4952-AFA9-90436D72278C}" type="presParOf" srcId="{6B53FF4D-1AAD-4747-BFA1-1CEEE7A4EC66}" destId="{87E89894-0C24-4738-89A7-ABA6A1698291}" srcOrd="1" destOrd="0" presId="urn:microsoft.com/office/officeart/2005/8/layout/hierarchy1"/>
    <dgm:cxn modelId="{3F62E821-E7E1-43C0-A252-B65FD11E3C93}" type="presParOf" srcId="{87E89894-0C24-4738-89A7-ABA6A1698291}" destId="{D72DD41D-9ABE-42BB-BEF0-D5692AB2402F}" srcOrd="0" destOrd="0" presId="urn:microsoft.com/office/officeart/2005/8/layout/hierarchy1"/>
    <dgm:cxn modelId="{0B0C007B-6FE2-4886-A35B-673EC327941A}" type="presParOf" srcId="{87E89894-0C24-4738-89A7-ABA6A1698291}" destId="{3E9F3E38-F117-4E1D-8396-4C66CB6867EB}" srcOrd="1" destOrd="0" presId="urn:microsoft.com/office/officeart/2005/8/layout/hierarchy1"/>
    <dgm:cxn modelId="{ACC9E2D0-F172-4694-A443-CEBCDEF2C29E}" type="presParOf" srcId="{3E9F3E38-F117-4E1D-8396-4C66CB6867EB}" destId="{2EC90A48-A706-4D0F-A109-17E970ED3A7A}" srcOrd="0" destOrd="0" presId="urn:microsoft.com/office/officeart/2005/8/layout/hierarchy1"/>
    <dgm:cxn modelId="{1882027E-D422-4E6C-A984-1E182023657D}" type="presParOf" srcId="{2EC90A48-A706-4D0F-A109-17E970ED3A7A}" destId="{EB40829F-5A2C-401D-84AD-A472628DCB1E}" srcOrd="0" destOrd="0" presId="urn:microsoft.com/office/officeart/2005/8/layout/hierarchy1"/>
    <dgm:cxn modelId="{AFD38C92-E7F9-4BDC-ADD1-B6A37AAA96EE}" type="presParOf" srcId="{2EC90A48-A706-4D0F-A109-17E970ED3A7A}" destId="{E5919955-19CA-4DAF-BD36-2334EE2005BE}" srcOrd="1" destOrd="0" presId="urn:microsoft.com/office/officeart/2005/8/layout/hierarchy1"/>
    <dgm:cxn modelId="{55F21704-E43E-4FC1-A477-30207B27F64B}" type="presParOf" srcId="{3E9F3E38-F117-4E1D-8396-4C66CB6867EB}" destId="{678AB515-A062-4B2E-BF1A-022737D9B674}" srcOrd="1" destOrd="0" presId="urn:microsoft.com/office/officeart/2005/8/layout/hierarchy1"/>
    <dgm:cxn modelId="{DE6C04F0-BEFB-4061-B995-A5A1BAD8323C}" type="presParOf" srcId="{678AB515-A062-4B2E-BF1A-022737D9B674}" destId="{FB26ED47-DEAE-4045-99DA-B1F87B2911F7}" srcOrd="0" destOrd="0" presId="urn:microsoft.com/office/officeart/2005/8/layout/hierarchy1"/>
    <dgm:cxn modelId="{E8AA7831-2C3E-4C37-B1C4-73D24EE7FF1A}" type="presParOf" srcId="{678AB515-A062-4B2E-BF1A-022737D9B674}" destId="{CEEC8012-06BB-43E0-BF66-1D70361DF3FB}" srcOrd="1" destOrd="0" presId="urn:microsoft.com/office/officeart/2005/8/layout/hierarchy1"/>
    <dgm:cxn modelId="{DD811B53-A208-4F56-AA1A-BEDC334CCDF8}" type="presParOf" srcId="{CEEC8012-06BB-43E0-BF66-1D70361DF3FB}" destId="{50B8F6CD-1524-485F-B4EB-14DB3AA5F877}" srcOrd="0" destOrd="0" presId="urn:microsoft.com/office/officeart/2005/8/layout/hierarchy1"/>
    <dgm:cxn modelId="{29EFF820-8861-4F01-8F3E-C3697EB4E6D2}" type="presParOf" srcId="{50B8F6CD-1524-485F-B4EB-14DB3AA5F877}" destId="{6D4299C4-F0F9-4CCE-90B9-03B73EBCDFAF}" srcOrd="0" destOrd="0" presId="urn:microsoft.com/office/officeart/2005/8/layout/hierarchy1"/>
    <dgm:cxn modelId="{12B0ADDF-06D5-4E22-B4F3-44D7705B15DA}" type="presParOf" srcId="{50B8F6CD-1524-485F-B4EB-14DB3AA5F877}" destId="{96A9E5B3-525E-46DA-AF3D-86BBD3EB765B}" srcOrd="1" destOrd="0" presId="urn:microsoft.com/office/officeart/2005/8/layout/hierarchy1"/>
    <dgm:cxn modelId="{DC6607E3-807E-4391-905C-FEFB5B028D05}" type="presParOf" srcId="{CEEC8012-06BB-43E0-BF66-1D70361DF3FB}" destId="{80221483-8D63-4793-96BA-81D5E96D6AFF}" srcOrd="1" destOrd="0" presId="urn:microsoft.com/office/officeart/2005/8/layout/hierarchy1"/>
    <dgm:cxn modelId="{8127AC2E-081C-465B-B273-E1CEE46F5FA0}" type="presParOf" srcId="{678AB515-A062-4B2E-BF1A-022737D9B674}" destId="{ACCFB181-5BF0-468F-9240-E25A740359A9}" srcOrd="2" destOrd="0" presId="urn:microsoft.com/office/officeart/2005/8/layout/hierarchy1"/>
    <dgm:cxn modelId="{E211CD74-78E0-4A56-A458-3912D59E8AFF}" type="presParOf" srcId="{678AB515-A062-4B2E-BF1A-022737D9B674}" destId="{89BEA8B8-2007-4A2E-9840-707F3B9974DC}" srcOrd="3" destOrd="0" presId="urn:microsoft.com/office/officeart/2005/8/layout/hierarchy1"/>
    <dgm:cxn modelId="{7F14E59B-3821-42DB-87B3-6828937B49CF}" type="presParOf" srcId="{89BEA8B8-2007-4A2E-9840-707F3B9974DC}" destId="{423F99F6-3B3F-4AA5-8231-F019C1A60237}" srcOrd="0" destOrd="0" presId="urn:microsoft.com/office/officeart/2005/8/layout/hierarchy1"/>
    <dgm:cxn modelId="{C9443EB3-870D-4232-989E-788B11EFEC9D}" type="presParOf" srcId="{423F99F6-3B3F-4AA5-8231-F019C1A60237}" destId="{1CE856ED-5ECB-41E6-81A0-E75A0521565B}" srcOrd="0" destOrd="0" presId="urn:microsoft.com/office/officeart/2005/8/layout/hierarchy1"/>
    <dgm:cxn modelId="{B0F7C615-D987-49FC-97C3-B5A533A9ECE9}" type="presParOf" srcId="{423F99F6-3B3F-4AA5-8231-F019C1A60237}" destId="{5E855EC2-B431-49C6-9CBD-7D1378720405}" srcOrd="1" destOrd="0" presId="urn:microsoft.com/office/officeart/2005/8/layout/hierarchy1"/>
    <dgm:cxn modelId="{1DE6AB12-C1EF-4F99-A2B1-B4377CEB7CDB}" type="presParOf" srcId="{89BEA8B8-2007-4A2E-9840-707F3B9974DC}" destId="{EA61D8F5-E056-4763-A19B-F7E9CCD4C227}" srcOrd="1" destOrd="0" presId="urn:microsoft.com/office/officeart/2005/8/layout/hierarchy1"/>
    <dgm:cxn modelId="{E5265DD1-E031-41DE-BA64-5A34A7347D23}" type="presParOf" srcId="{678AB515-A062-4B2E-BF1A-022737D9B674}" destId="{E06BB8F4-29E5-41D9-ABC9-62439ED67B9D}" srcOrd="4" destOrd="0" presId="urn:microsoft.com/office/officeart/2005/8/layout/hierarchy1"/>
    <dgm:cxn modelId="{804E27FF-4000-4AD1-B72F-02971C73C721}" type="presParOf" srcId="{678AB515-A062-4B2E-BF1A-022737D9B674}" destId="{AC180ADD-6F03-48CE-9C6F-33883E0A4D7E}" srcOrd="5" destOrd="0" presId="urn:microsoft.com/office/officeart/2005/8/layout/hierarchy1"/>
    <dgm:cxn modelId="{A644BB49-B153-47A8-9D05-F0F151C809EA}" type="presParOf" srcId="{AC180ADD-6F03-48CE-9C6F-33883E0A4D7E}" destId="{22CE6B35-8C8A-47FC-8BB9-BA46510017DB}" srcOrd="0" destOrd="0" presId="urn:microsoft.com/office/officeart/2005/8/layout/hierarchy1"/>
    <dgm:cxn modelId="{FE5C567D-07E2-4F05-A92F-23F581D24BEE}" type="presParOf" srcId="{22CE6B35-8C8A-47FC-8BB9-BA46510017DB}" destId="{192CE7F5-B430-4D88-9297-7AA8F126569D}" srcOrd="0" destOrd="0" presId="urn:microsoft.com/office/officeart/2005/8/layout/hierarchy1"/>
    <dgm:cxn modelId="{AD50F8A6-9916-4EAC-8D35-E9B83142BC9D}" type="presParOf" srcId="{22CE6B35-8C8A-47FC-8BB9-BA46510017DB}" destId="{22281AF6-923F-445D-B1ED-D34F92697B28}" srcOrd="1" destOrd="0" presId="urn:microsoft.com/office/officeart/2005/8/layout/hierarchy1"/>
    <dgm:cxn modelId="{C3218FA1-CB2F-4C57-9EA6-F71D16FC0CD5}" type="presParOf" srcId="{AC180ADD-6F03-48CE-9C6F-33883E0A4D7E}" destId="{2596B24D-AAC0-4232-B93D-98441186885C}" srcOrd="1" destOrd="0" presId="urn:microsoft.com/office/officeart/2005/8/layout/hierarchy1"/>
    <dgm:cxn modelId="{F3C5BA85-CDCA-4034-A53B-55913DFE34AE}" type="presParOf" srcId="{87E89894-0C24-4738-89A7-ABA6A1698291}" destId="{C0005F73-B294-4F88-B3E5-11698A71C39C}" srcOrd="2" destOrd="0" presId="urn:microsoft.com/office/officeart/2005/8/layout/hierarchy1"/>
    <dgm:cxn modelId="{837C10A4-9859-4C01-8D4A-487745CCDEC7}" type="presParOf" srcId="{87E89894-0C24-4738-89A7-ABA6A1698291}" destId="{30EC0683-9ACC-4DAC-8B66-C141235998EA}" srcOrd="3" destOrd="0" presId="urn:microsoft.com/office/officeart/2005/8/layout/hierarchy1"/>
    <dgm:cxn modelId="{D5F89E31-5E0E-4D67-81C8-A743135E85C6}" type="presParOf" srcId="{30EC0683-9ACC-4DAC-8B66-C141235998EA}" destId="{49B98D15-8182-4107-981C-CF8F7B81194A}" srcOrd="0" destOrd="0" presId="urn:microsoft.com/office/officeart/2005/8/layout/hierarchy1"/>
    <dgm:cxn modelId="{88BC930F-AB77-4972-90E8-E29B486D4A4C}" type="presParOf" srcId="{49B98D15-8182-4107-981C-CF8F7B81194A}" destId="{91686B37-B0EF-4039-87CC-D54CE842EAA2}" srcOrd="0" destOrd="0" presId="urn:microsoft.com/office/officeart/2005/8/layout/hierarchy1"/>
    <dgm:cxn modelId="{C8CC9EA1-BC9B-4662-8166-22634DF9F7F9}" type="presParOf" srcId="{49B98D15-8182-4107-981C-CF8F7B81194A}" destId="{D2908F9E-BEA0-478C-9056-2D4BEF241955}" srcOrd="1" destOrd="0" presId="urn:microsoft.com/office/officeart/2005/8/layout/hierarchy1"/>
    <dgm:cxn modelId="{59B14ECB-A4D1-4CA7-9547-828B70BEE7A5}" type="presParOf" srcId="{30EC0683-9ACC-4DAC-8B66-C141235998EA}" destId="{F6A0D2D8-55D4-4552-9335-AED8D31774D9}" srcOrd="1" destOrd="0" presId="urn:microsoft.com/office/officeart/2005/8/layout/hierarchy1"/>
    <dgm:cxn modelId="{24EBF03A-0BCD-42F8-A822-F584D5DE15BB}" type="presParOf" srcId="{F6A0D2D8-55D4-4552-9335-AED8D31774D9}" destId="{DD0A6494-AE99-4229-9488-CEDCC4FBC615}" srcOrd="0" destOrd="0" presId="urn:microsoft.com/office/officeart/2005/8/layout/hierarchy1"/>
    <dgm:cxn modelId="{6D11C80C-175E-42AE-A944-0F8984937112}" type="presParOf" srcId="{F6A0D2D8-55D4-4552-9335-AED8D31774D9}" destId="{5520B000-6FA3-432D-A080-EE0DAAF46274}" srcOrd="1" destOrd="0" presId="urn:microsoft.com/office/officeart/2005/8/layout/hierarchy1"/>
    <dgm:cxn modelId="{7D986D5A-B638-46C2-948D-205BBC216B95}" type="presParOf" srcId="{5520B000-6FA3-432D-A080-EE0DAAF46274}" destId="{8926C522-33DC-4B94-81D5-DE177E8E3B70}" srcOrd="0" destOrd="0" presId="urn:microsoft.com/office/officeart/2005/8/layout/hierarchy1"/>
    <dgm:cxn modelId="{E3E773A9-0FB3-437C-8359-7436EE7914DA}" type="presParOf" srcId="{8926C522-33DC-4B94-81D5-DE177E8E3B70}" destId="{A619869B-39D1-4F7E-B7C4-7A4B56736BBD}" srcOrd="0" destOrd="0" presId="urn:microsoft.com/office/officeart/2005/8/layout/hierarchy1"/>
    <dgm:cxn modelId="{9C6C567D-F085-4F67-97D2-D2636B2EE3DA}" type="presParOf" srcId="{8926C522-33DC-4B94-81D5-DE177E8E3B70}" destId="{9364C03A-EC58-417F-BFF5-AC08C28FAF81}" srcOrd="1" destOrd="0" presId="urn:microsoft.com/office/officeart/2005/8/layout/hierarchy1"/>
    <dgm:cxn modelId="{939876F5-4697-4D6B-B51F-6D5E08A8C4BF}" type="presParOf" srcId="{5520B000-6FA3-432D-A080-EE0DAAF46274}" destId="{1025F5F3-65D7-458A-9856-ABFF9CD2DC24}" srcOrd="1" destOrd="0" presId="urn:microsoft.com/office/officeart/2005/8/layout/hierarchy1"/>
    <dgm:cxn modelId="{6DC20D15-999C-41E2-8BA7-39FF942AF20B}" type="presParOf" srcId="{8310DD58-88F1-475E-9FB7-35C3D09285D5}" destId="{10B28141-A441-464B-B4AD-D38FD555510A}" srcOrd="1" destOrd="0" presId="urn:microsoft.com/office/officeart/2005/8/layout/hierarchy1"/>
    <dgm:cxn modelId="{2060FDFE-36DC-4CB5-B5DA-1E98EA924D4F}" type="presParOf" srcId="{10B28141-A441-464B-B4AD-D38FD555510A}" destId="{B658F5F9-5E02-4985-9E5C-8D3BCB7E7BA3}" srcOrd="0" destOrd="0" presId="urn:microsoft.com/office/officeart/2005/8/layout/hierarchy1"/>
    <dgm:cxn modelId="{4111C4D4-EC83-4944-8BA0-2E33519EF685}" type="presParOf" srcId="{B658F5F9-5E02-4985-9E5C-8D3BCB7E7BA3}" destId="{5F522B6F-A11B-4728-8FFA-20F79D061B3C}" srcOrd="0" destOrd="0" presId="urn:microsoft.com/office/officeart/2005/8/layout/hierarchy1"/>
    <dgm:cxn modelId="{1C18ABD8-0013-4D82-B58B-A3DF101ED506}" type="presParOf" srcId="{B658F5F9-5E02-4985-9E5C-8D3BCB7E7BA3}" destId="{5841E6EF-7F58-43A3-8CEA-463F50D6F18E}" srcOrd="1" destOrd="0" presId="urn:microsoft.com/office/officeart/2005/8/layout/hierarchy1"/>
    <dgm:cxn modelId="{3552FC5F-4F98-4BCB-9BB6-DE92CD0D73F5}" type="presParOf" srcId="{10B28141-A441-464B-B4AD-D38FD555510A}" destId="{EBFAB123-6CA7-4BFF-B74A-54056FA9FACA}" srcOrd="1" destOrd="0" presId="urn:microsoft.com/office/officeart/2005/8/layout/hierarchy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772179D-D343-4D95-80A1-F4EC9E5809A1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DEE8796B-91AA-468F-92C2-0666CC2D67B7}">
      <dgm:prSet phldrT="[Text]" custT="1"/>
      <dgm:spPr>
        <a:solidFill>
          <a:srgbClr val="62ACC9"/>
        </a:solidFill>
      </dgm:spPr>
      <dgm:t>
        <a:bodyPr/>
        <a:lstStyle/>
        <a:p>
          <a:r>
            <a:rPr lang="cs-CZ" sz="2400" dirty="0">
              <a:solidFill>
                <a:schemeClr val="tx1"/>
              </a:solidFill>
            </a:rPr>
            <a:t>podmínky a prostředí škol </a:t>
          </a:r>
        </a:p>
      </dgm:t>
    </dgm:pt>
    <dgm:pt modelId="{57250D1E-F3BC-4B33-9FA3-BD540DFEB655}" type="parTrans" cxnId="{16163F6A-FE0B-4130-8AD0-D24277AABD4B}">
      <dgm:prSet/>
      <dgm:spPr/>
      <dgm:t>
        <a:bodyPr/>
        <a:lstStyle/>
        <a:p>
          <a:endParaRPr lang="cs-CZ"/>
        </a:p>
      </dgm:t>
    </dgm:pt>
    <dgm:pt modelId="{B33A1C1C-FE9D-4D35-9918-1D5B032E8A67}" type="sibTrans" cxnId="{16163F6A-FE0B-4130-8AD0-D24277AABD4B}">
      <dgm:prSet/>
      <dgm:spPr/>
      <dgm:t>
        <a:bodyPr/>
        <a:lstStyle/>
        <a:p>
          <a:endParaRPr lang="cs-CZ"/>
        </a:p>
      </dgm:t>
    </dgm:pt>
    <dgm:pt modelId="{0B27FF47-8618-4733-86AA-3123D1F98337}">
      <dgm:prSet phldrT="[Text]" custT="1"/>
      <dgm:spPr>
        <a:solidFill>
          <a:srgbClr val="4CCCE6"/>
        </a:solidFill>
      </dgm:spPr>
      <dgm:t>
        <a:bodyPr/>
        <a:lstStyle/>
        <a:p>
          <a:r>
            <a:rPr lang="cs-CZ" sz="2400" dirty="0">
              <a:solidFill>
                <a:schemeClr val="tx1"/>
              </a:solidFill>
            </a:rPr>
            <a:t>vzdělávání a</a:t>
          </a:r>
          <a:r>
            <a:rPr lang="cs-CZ" sz="1400" dirty="0"/>
            <a:t> </a:t>
          </a:r>
          <a:r>
            <a:rPr lang="cs-CZ" sz="2400" dirty="0">
              <a:solidFill>
                <a:schemeClr val="tx1"/>
              </a:solidFill>
            </a:rPr>
            <a:t>profesní rozvoj  učitelů</a:t>
          </a:r>
        </a:p>
      </dgm:t>
    </dgm:pt>
    <dgm:pt modelId="{7F237373-8CDF-45AB-9D49-D2D62E558D79}" type="parTrans" cxnId="{84C9672D-6655-43E3-B020-7F7DF93D70BA}">
      <dgm:prSet/>
      <dgm:spPr/>
      <dgm:t>
        <a:bodyPr/>
        <a:lstStyle/>
        <a:p>
          <a:endParaRPr lang="cs-CZ"/>
        </a:p>
      </dgm:t>
    </dgm:pt>
    <dgm:pt modelId="{C50F9158-D1F8-452A-BEEF-DA109978169C}" type="sibTrans" cxnId="{84C9672D-6655-43E3-B020-7F7DF93D70BA}">
      <dgm:prSet/>
      <dgm:spPr/>
      <dgm:t>
        <a:bodyPr/>
        <a:lstStyle/>
        <a:p>
          <a:endParaRPr lang="cs-CZ"/>
        </a:p>
      </dgm:t>
    </dgm:pt>
    <dgm:pt modelId="{AA5F3E49-D4A0-4B86-9F2C-9DC251D47855}">
      <dgm:prSet phldrT="[Text]" custT="1"/>
      <dgm:spPr>
        <a:solidFill>
          <a:srgbClr val="64D4EA"/>
        </a:solidFill>
        <a:ln>
          <a:solidFill>
            <a:srgbClr val="57CFE7"/>
          </a:solidFill>
        </a:ln>
      </dgm:spPr>
      <dgm:t>
        <a:bodyPr/>
        <a:lstStyle/>
        <a:p>
          <a:r>
            <a:rPr lang="cs-CZ" sz="2400" b="1" dirty="0">
              <a:solidFill>
                <a:schemeClr val="tx1"/>
              </a:solidFill>
            </a:rPr>
            <a:t>ŠVP</a:t>
          </a:r>
        </a:p>
      </dgm:t>
    </dgm:pt>
    <dgm:pt modelId="{5BBB35BB-DB9E-4D49-9CD2-0428AC8A58DC}" type="parTrans" cxnId="{DA06B91D-D9DC-48FA-B2AF-82B3E5FC78F2}">
      <dgm:prSet/>
      <dgm:spPr/>
      <dgm:t>
        <a:bodyPr/>
        <a:lstStyle/>
        <a:p>
          <a:endParaRPr lang="cs-CZ"/>
        </a:p>
      </dgm:t>
    </dgm:pt>
    <dgm:pt modelId="{63BEA022-27FC-49EE-8F56-B89242728F11}" type="sibTrans" cxnId="{DA06B91D-D9DC-48FA-B2AF-82B3E5FC78F2}">
      <dgm:prSet/>
      <dgm:spPr/>
      <dgm:t>
        <a:bodyPr/>
        <a:lstStyle/>
        <a:p>
          <a:endParaRPr lang="cs-CZ"/>
        </a:p>
      </dgm:t>
    </dgm:pt>
    <dgm:pt modelId="{EC66CF8C-044D-4547-86F2-127A7986E981}">
      <dgm:prSet phldrT="[Text]" custT="1"/>
      <dgm:spPr>
        <a:solidFill>
          <a:srgbClr val="8ADDEE"/>
        </a:solidFill>
      </dgm:spPr>
      <dgm:t>
        <a:bodyPr/>
        <a:lstStyle/>
        <a:p>
          <a:r>
            <a:rPr lang="cs-CZ" sz="2400" dirty="0" smtClean="0">
              <a:solidFill>
                <a:schemeClr val="tx1"/>
              </a:solidFill>
            </a:rPr>
            <a:t>standardizované </a:t>
          </a:r>
          <a:r>
            <a:rPr lang="cs-CZ" sz="2400" dirty="0">
              <a:solidFill>
                <a:schemeClr val="tx1"/>
              </a:solidFill>
            </a:rPr>
            <a:t>hodnocení </a:t>
          </a:r>
        </a:p>
      </dgm:t>
    </dgm:pt>
    <dgm:pt modelId="{CD435CEC-C6DF-4B10-889D-54AB24A838B6}" type="parTrans" cxnId="{0010E8A3-5400-4AFD-A351-2D00CA4987FC}">
      <dgm:prSet/>
      <dgm:spPr/>
      <dgm:t>
        <a:bodyPr/>
        <a:lstStyle/>
        <a:p>
          <a:endParaRPr lang="cs-CZ"/>
        </a:p>
      </dgm:t>
    </dgm:pt>
    <dgm:pt modelId="{0E21CEF0-FCE9-4F13-AB05-47E7B0B223CC}" type="sibTrans" cxnId="{0010E8A3-5400-4AFD-A351-2D00CA4987FC}">
      <dgm:prSet/>
      <dgm:spPr/>
      <dgm:t>
        <a:bodyPr/>
        <a:lstStyle/>
        <a:p>
          <a:endParaRPr lang="cs-CZ"/>
        </a:p>
      </dgm:t>
    </dgm:pt>
    <dgm:pt modelId="{D5EA4ABD-414A-4B30-B80A-0BEB3D39999D}">
      <dgm:prSet phldrT="[Text]" custT="1"/>
      <dgm:spPr>
        <a:solidFill>
          <a:srgbClr val="62ACC9"/>
        </a:solidFill>
      </dgm:spPr>
      <dgm:t>
        <a:bodyPr/>
        <a:lstStyle/>
        <a:p>
          <a:r>
            <a:rPr lang="cs-CZ" sz="4000" dirty="0">
              <a:solidFill>
                <a:schemeClr val="tx1"/>
              </a:solidFill>
            </a:rPr>
            <a:t>RVP</a:t>
          </a:r>
        </a:p>
      </dgm:t>
    </dgm:pt>
    <dgm:pt modelId="{8ACC5591-C739-4D61-8E04-BA31040A90AF}" type="parTrans" cxnId="{A4C8452D-B468-4748-90C2-6E0B2197ADCD}">
      <dgm:prSet/>
      <dgm:spPr/>
      <dgm:t>
        <a:bodyPr/>
        <a:lstStyle/>
        <a:p>
          <a:endParaRPr lang="cs-CZ"/>
        </a:p>
      </dgm:t>
    </dgm:pt>
    <dgm:pt modelId="{4203DF08-568C-4EC7-AF4B-3FE339082B98}" type="sibTrans" cxnId="{A4C8452D-B468-4748-90C2-6E0B2197ADCD}">
      <dgm:prSet/>
      <dgm:spPr/>
      <dgm:t>
        <a:bodyPr/>
        <a:lstStyle/>
        <a:p>
          <a:endParaRPr lang="cs-CZ"/>
        </a:p>
      </dgm:t>
    </dgm:pt>
    <dgm:pt modelId="{A0DE5C24-56AF-48C2-B6CC-2AF3001D03FC}" type="pres">
      <dgm:prSet presAssocID="{2772179D-D343-4D95-80A1-F4EC9E5809A1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BEAB1557-5646-4318-8A6F-D8B547B50DB6}" type="pres">
      <dgm:prSet presAssocID="{2772179D-D343-4D95-80A1-F4EC9E5809A1}" presName="comp1" presStyleCnt="0"/>
      <dgm:spPr/>
    </dgm:pt>
    <dgm:pt modelId="{41C7FD00-ED57-4885-A453-54F7999B4DEE}" type="pres">
      <dgm:prSet presAssocID="{2772179D-D343-4D95-80A1-F4EC9E5809A1}" presName="circle1" presStyleLbl="node1" presStyleIdx="0" presStyleCnt="5" custScaleX="105806" custLinFactNeighborX="182" custLinFactNeighborY="1997"/>
      <dgm:spPr/>
      <dgm:t>
        <a:bodyPr/>
        <a:lstStyle/>
        <a:p>
          <a:endParaRPr lang="cs-CZ"/>
        </a:p>
      </dgm:t>
    </dgm:pt>
    <dgm:pt modelId="{57FF82D4-F8BF-480E-95B3-804B47D049A7}" type="pres">
      <dgm:prSet presAssocID="{2772179D-D343-4D95-80A1-F4EC9E5809A1}" presName="c1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23B2F5D-8F5A-44E9-BB28-D975828F7D83}" type="pres">
      <dgm:prSet presAssocID="{2772179D-D343-4D95-80A1-F4EC9E5809A1}" presName="comp2" presStyleCnt="0"/>
      <dgm:spPr/>
    </dgm:pt>
    <dgm:pt modelId="{DAC77AAF-15DA-48CA-ABAD-9F4FFF1076FF}" type="pres">
      <dgm:prSet presAssocID="{2772179D-D343-4D95-80A1-F4EC9E5809A1}" presName="circle2" presStyleLbl="node1" presStyleIdx="1" presStyleCnt="5" custScaleX="105690"/>
      <dgm:spPr/>
      <dgm:t>
        <a:bodyPr/>
        <a:lstStyle/>
        <a:p>
          <a:endParaRPr lang="cs-CZ"/>
        </a:p>
      </dgm:t>
    </dgm:pt>
    <dgm:pt modelId="{8087EFCE-0580-4804-9F97-4C22523C3F90}" type="pres">
      <dgm:prSet presAssocID="{2772179D-D343-4D95-80A1-F4EC9E5809A1}" presName="c2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0D5A57D-8B8B-44FD-BA03-F6131E2B1E64}" type="pres">
      <dgm:prSet presAssocID="{2772179D-D343-4D95-80A1-F4EC9E5809A1}" presName="comp3" presStyleCnt="0"/>
      <dgm:spPr/>
    </dgm:pt>
    <dgm:pt modelId="{2FFA4B19-3705-4626-AC67-F685308A69E2}" type="pres">
      <dgm:prSet presAssocID="{2772179D-D343-4D95-80A1-F4EC9E5809A1}" presName="circle3" presStyleLbl="node1" presStyleIdx="2" presStyleCnt="5" custScaleX="105418" custScaleY="90476" custLinFactNeighborX="2126" custLinFactNeighborY="425"/>
      <dgm:spPr/>
      <dgm:t>
        <a:bodyPr/>
        <a:lstStyle/>
        <a:p>
          <a:endParaRPr lang="cs-CZ"/>
        </a:p>
      </dgm:t>
    </dgm:pt>
    <dgm:pt modelId="{2239739F-1EDF-4C8E-A741-4450D997F7DD}" type="pres">
      <dgm:prSet presAssocID="{2772179D-D343-4D95-80A1-F4EC9E5809A1}" presName="c3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BC35097-12E9-46E7-8562-B793BEF5D6FA}" type="pres">
      <dgm:prSet presAssocID="{2772179D-D343-4D95-80A1-F4EC9E5809A1}" presName="comp4" presStyleCnt="0"/>
      <dgm:spPr/>
    </dgm:pt>
    <dgm:pt modelId="{04FEC2C0-D340-46C0-83BD-3BB123188A77}" type="pres">
      <dgm:prSet presAssocID="{2772179D-D343-4D95-80A1-F4EC9E5809A1}" presName="circle4" presStyleLbl="node1" presStyleIdx="3" presStyleCnt="5" custScaleX="109882" custLinFactNeighborX="688" custLinFactNeighborY="536"/>
      <dgm:spPr/>
      <dgm:t>
        <a:bodyPr/>
        <a:lstStyle/>
        <a:p>
          <a:endParaRPr lang="cs-CZ"/>
        </a:p>
      </dgm:t>
    </dgm:pt>
    <dgm:pt modelId="{53C4D2C9-727A-484D-854B-6C6520A9AD7E}" type="pres">
      <dgm:prSet presAssocID="{2772179D-D343-4D95-80A1-F4EC9E5809A1}" presName="c4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6548EDC-8F43-417A-A6D3-052A62BD75CE}" type="pres">
      <dgm:prSet presAssocID="{2772179D-D343-4D95-80A1-F4EC9E5809A1}" presName="comp5" presStyleCnt="0"/>
      <dgm:spPr/>
    </dgm:pt>
    <dgm:pt modelId="{358C39FF-C9DA-4DC3-A7F7-81B28F95A4E2}" type="pres">
      <dgm:prSet presAssocID="{2772179D-D343-4D95-80A1-F4EC9E5809A1}" presName="circle5" presStyleLbl="node1" presStyleIdx="4" presStyleCnt="5" custScaleY="81548" custLinFactNeighborX="-744" custLinFactNeighborY="4464"/>
      <dgm:spPr/>
      <dgm:t>
        <a:bodyPr/>
        <a:lstStyle/>
        <a:p>
          <a:endParaRPr lang="cs-CZ"/>
        </a:p>
      </dgm:t>
    </dgm:pt>
    <dgm:pt modelId="{E37EFF47-D7A4-435F-9CD7-D365095F3DAE}" type="pres">
      <dgm:prSet presAssocID="{2772179D-D343-4D95-80A1-F4EC9E5809A1}" presName="c5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A4C8452D-B468-4748-90C2-6E0B2197ADCD}" srcId="{2772179D-D343-4D95-80A1-F4EC9E5809A1}" destId="{D5EA4ABD-414A-4B30-B80A-0BEB3D39999D}" srcOrd="4" destOrd="0" parTransId="{8ACC5591-C739-4D61-8E04-BA31040A90AF}" sibTransId="{4203DF08-568C-4EC7-AF4B-3FE339082B98}"/>
    <dgm:cxn modelId="{0010E8A3-5400-4AFD-A351-2D00CA4987FC}" srcId="{2772179D-D343-4D95-80A1-F4EC9E5809A1}" destId="{EC66CF8C-044D-4547-86F2-127A7986E981}" srcOrd="3" destOrd="0" parTransId="{CD435CEC-C6DF-4B10-889D-54AB24A838B6}" sibTransId="{0E21CEF0-FCE9-4F13-AB05-47E7B0B223CC}"/>
    <dgm:cxn modelId="{B95D0022-68FD-46BF-9EDF-2CC24BAFE8C8}" type="presOf" srcId="{AA5F3E49-D4A0-4B86-9F2C-9DC251D47855}" destId="{2239739F-1EDF-4C8E-A741-4450D997F7DD}" srcOrd="1" destOrd="0" presId="urn:microsoft.com/office/officeart/2005/8/layout/venn2"/>
    <dgm:cxn modelId="{89EA7B65-E599-4CDC-8A01-C7DC52002530}" type="presOf" srcId="{0B27FF47-8618-4733-86AA-3123D1F98337}" destId="{8087EFCE-0580-4804-9F97-4C22523C3F90}" srcOrd="1" destOrd="0" presId="urn:microsoft.com/office/officeart/2005/8/layout/venn2"/>
    <dgm:cxn modelId="{86E72874-7721-42BF-96B0-BB4C924AB584}" type="presOf" srcId="{DEE8796B-91AA-468F-92C2-0666CC2D67B7}" destId="{41C7FD00-ED57-4885-A453-54F7999B4DEE}" srcOrd="0" destOrd="0" presId="urn:microsoft.com/office/officeart/2005/8/layout/venn2"/>
    <dgm:cxn modelId="{16163F6A-FE0B-4130-8AD0-D24277AABD4B}" srcId="{2772179D-D343-4D95-80A1-F4EC9E5809A1}" destId="{DEE8796B-91AA-468F-92C2-0666CC2D67B7}" srcOrd="0" destOrd="0" parTransId="{57250D1E-F3BC-4B33-9FA3-BD540DFEB655}" sibTransId="{B33A1C1C-FE9D-4D35-9918-1D5B032E8A67}"/>
    <dgm:cxn modelId="{11DEEA56-C0E8-4A7E-9DF1-0EFBF6B19349}" type="presOf" srcId="{EC66CF8C-044D-4547-86F2-127A7986E981}" destId="{53C4D2C9-727A-484D-854B-6C6520A9AD7E}" srcOrd="1" destOrd="0" presId="urn:microsoft.com/office/officeart/2005/8/layout/venn2"/>
    <dgm:cxn modelId="{F9A50925-0EC9-44A5-AE45-17F4F18A0C27}" type="presOf" srcId="{D5EA4ABD-414A-4B30-B80A-0BEB3D39999D}" destId="{358C39FF-C9DA-4DC3-A7F7-81B28F95A4E2}" srcOrd="0" destOrd="0" presId="urn:microsoft.com/office/officeart/2005/8/layout/venn2"/>
    <dgm:cxn modelId="{E025F448-245E-4D60-B6E7-9E9274A10F88}" type="presOf" srcId="{0B27FF47-8618-4733-86AA-3123D1F98337}" destId="{DAC77AAF-15DA-48CA-ABAD-9F4FFF1076FF}" srcOrd="0" destOrd="0" presId="urn:microsoft.com/office/officeart/2005/8/layout/venn2"/>
    <dgm:cxn modelId="{774463AE-2B57-44B9-A7DE-5DDF8CDE70F3}" type="presOf" srcId="{D5EA4ABD-414A-4B30-B80A-0BEB3D39999D}" destId="{E37EFF47-D7A4-435F-9CD7-D365095F3DAE}" srcOrd="1" destOrd="0" presId="urn:microsoft.com/office/officeart/2005/8/layout/venn2"/>
    <dgm:cxn modelId="{4526B61B-00BC-47E1-9E13-5870929BA383}" type="presOf" srcId="{DEE8796B-91AA-468F-92C2-0666CC2D67B7}" destId="{57FF82D4-F8BF-480E-95B3-804B47D049A7}" srcOrd="1" destOrd="0" presId="urn:microsoft.com/office/officeart/2005/8/layout/venn2"/>
    <dgm:cxn modelId="{73F7E42A-C234-4C65-965A-1A4182FC4E3B}" type="presOf" srcId="{EC66CF8C-044D-4547-86F2-127A7986E981}" destId="{04FEC2C0-D340-46C0-83BD-3BB123188A77}" srcOrd="0" destOrd="0" presId="urn:microsoft.com/office/officeart/2005/8/layout/venn2"/>
    <dgm:cxn modelId="{E14546D5-2772-4320-B44A-2F457181DA02}" type="presOf" srcId="{2772179D-D343-4D95-80A1-F4EC9E5809A1}" destId="{A0DE5C24-56AF-48C2-B6CC-2AF3001D03FC}" srcOrd="0" destOrd="0" presId="urn:microsoft.com/office/officeart/2005/8/layout/venn2"/>
    <dgm:cxn modelId="{DA06B91D-D9DC-48FA-B2AF-82B3E5FC78F2}" srcId="{2772179D-D343-4D95-80A1-F4EC9E5809A1}" destId="{AA5F3E49-D4A0-4B86-9F2C-9DC251D47855}" srcOrd="2" destOrd="0" parTransId="{5BBB35BB-DB9E-4D49-9CD2-0428AC8A58DC}" sibTransId="{63BEA022-27FC-49EE-8F56-B89242728F11}"/>
    <dgm:cxn modelId="{2BAB1803-DBA7-4D4A-B46C-3755CE50ED32}" type="presOf" srcId="{AA5F3E49-D4A0-4B86-9F2C-9DC251D47855}" destId="{2FFA4B19-3705-4626-AC67-F685308A69E2}" srcOrd="0" destOrd="0" presId="urn:microsoft.com/office/officeart/2005/8/layout/venn2"/>
    <dgm:cxn modelId="{84C9672D-6655-43E3-B020-7F7DF93D70BA}" srcId="{2772179D-D343-4D95-80A1-F4EC9E5809A1}" destId="{0B27FF47-8618-4733-86AA-3123D1F98337}" srcOrd="1" destOrd="0" parTransId="{7F237373-8CDF-45AB-9D49-D2D62E558D79}" sibTransId="{C50F9158-D1F8-452A-BEEF-DA109978169C}"/>
    <dgm:cxn modelId="{A320E96B-02DD-4A14-99AE-D37C71788010}" type="presParOf" srcId="{A0DE5C24-56AF-48C2-B6CC-2AF3001D03FC}" destId="{BEAB1557-5646-4318-8A6F-D8B547B50DB6}" srcOrd="0" destOrd="0" presId="urn:microsoft.com/office/officeart/2005/8/layout/venn2"/>
    <dgm:cxn modelId="{40AFB7F1-D85E-447A-A29F-6206258BBFB9}" type="presParOf" srcId="{BEAB1557-5646-4318-8A6F-D8B547B50DB6}" destId="{41C7FD00-ED57-4885-A453-54F7999B4DEE}" srcOrd="0" destOrd="0" presId="urn:microsoft.com/office/officeart/2005/8/layout/venn2"/>
    <dgm:cxn modelId="{5DE4E781-4DE9-497F-92F2-1A5B72C397A6}" type="presParOf" srcId="{BEAB1557-5646-4318-8A6F-D8B547B50DB6}" destId="{57FF82D4-F8BF-480E-95B3-804B47D049A7}" srcOrd="1" destOrd="0" presId="urn:microsoft.com/office/officeart/2005/8/layout/venn2"/>
    <dgm:cxn modelId="{E2571AA2-D5D9-49EB-9A97-19D62D58F859}" type="presParOf" srcId="{A0DE5C24-56AF-48C2-B6CC-2AF3001D03FC}" destId="{723B2F5D-8F5A-44E9-BB28-D975828F7D83}" srcOrd="1" destOrd="0" presId="urn:microsoft.com/office/officeart/2005/8/layout/venn2"/>
    <dgm:cxn modelId="{12A08072-FC0C-4480-80FB-A90BB035C354}" type="presParOf" srcId="{723B2F5D-8F5A-44E9-BB28-D975828F7D83}" destId="{DAC77AAF-15DA-48CA-ABAD-9F4FFF1076FF}" srcOrd="0" destOrd="0" presId="urn:microsoft.com/office/officeart/2005/8/layout/venn2"/>
    <dgm:cxn modelId="{453B485C-E7FA-4E4F-AE6F-BFCA03D5A433}" type="presParOf" srcId="{723B2F5D-8F5A-44E9-BB28-D975828F7D83}" destId="{8087EFCE-0580-4804-9F97-4C22523C3F90}" srcOrd="1" destOrd="0" presId="urn:microsoft.com/office/officeart/2005/8/layout/venn2"/>
    <dgm:cxn modelId="{6B4AD85A-ABF7-4E61-96C4-0A0A431D4390}" type="presParOf" srcId="{A0DE5C24-56AF-48C2-B6CC-2AF3001D03FC}" destId="{70D5A57D-8B8B-44FD-BA03-F6131E2B1E64}" srcOrd="2" destOrd="0" presId="urn:microsoft.com/office/officeart/2005/8/layout/venn2"/>
    <dgm:cxn modelId="{4CD486E8-BB03-4B5E-AA74-6D4920B95096}" type="presParOf" srcId="{70D5A57D-8B8B-44FD-BA03-F6131E2B1E64}" destId="{2FFA4B19-3705-4626-AC67-F685308A69E2}" srcOrd="0" destOrd="0" presId="urn:microsoft.com/office/officeart/2005/8/layout/venn2"/>
    <dgm:cxn modelId="{C82EA5CE-FE3C-4EBF-8A49-7169AE3B804A}" type="presParOf" srcId="{70D5A57D-8B8B-44FD-BA03-F6131E2B1E64}" destId="{2239739F-1EDF-4C8E-A741-4450D997F7DD}" srcOrd="1" destOrd="0" presId="urn:microsoft.com/office/officeart/2005/8/layout/venn2"/>
    <dgm:cxn modelId="{3821871E-9901-4E20-94D6-67C7A18107FF}" type="presParOf" srcId="{A0DE5C24-56AF-48C2-B6CC-2AF3001D03FC}" destId="{3BC35097-12E9-46E7-8562-B793BEF5D6FA}" srcOrd="3" destOrd="0" presId="urn:microsoft.com/office/officeart/2005/8/layout/venn2"/>
    <dgm:cxn modelId="{17136580-8FAA-4F99-9AFC-B5F17540B8FF}" type="presParOf" srcId="{3BC35097-12E9-46E7-8562-B793BEF5D6FA}" destId="{04FEC2C0-D340-46C0-83BD-3BB123188A77}" srcOrd="0" destOrd="0" presId="urn:microsoft.com/office/officeart/2005/8/layout/venn2"/>
    <dgm:cxn modelId="{89968C4D-0645-4406-98CB-8E108EA7C788}" type="presParOf" srcId="{3BC35097-12E9-46E7-8562-B793BEF5D6FA}" destId="{53C4D2C9-727A-484D-854B-6C6520A9AD7E}" srcOrd="1" destOrd="0" presId="urn:microsoft.com/office/officeart/2005/8/layout/venn2"/>
    <dgm:cxn modelId="{DD752CBF-029E-42EB-9C1A-735FDD911127}" type="presParOf" srcId="{A0DE5C24-56AF-48C2-B6CC-2AF3001D03FC}" destId="{C6548EDC-8F43-417A-A6D3-052A62BD75CE}" srcOrd="4" destOrd="0" presId="urn:microsoft.com/office/officeart/2005/8/layout/venn2"/>
    <dgm:cxn modelId="{DDD4C41B-C2E5-4B1C-BDBB-133EF1F1D2FE}" type="presParOf" srcId="{C6548EDC-8F43-417A-A6D3-052A62BD75CE}" destId="{358C39FF-C9DA-4DC3-A7F7-81B28F95A4E2}" srcOrd="0" destOrd="0" presId="urn:microsoft.com/office/officeart/2005/8/layout/venn2"/>
    <dgm:cxn modelId="{83BFFF50-DED7-4340-8F28-C974E123DE79}" type="presParOf" srcId="{C6548EDC-8F43-417A-A6D3-052A62BD75CE}" destId="{E37EFF47-D7A4-435F-9CD7-D365095F3DAE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DAC661-8551-4ED0-B9AA-0DE92C964F14}">
      <dsp:nvSpPr>
        <dsp:cNvPr id="0" name=""/>
        <dsp:cNvSpPr/>
      </dsp:nvSpPr>
      <dsp:spPr>
        <a:xfrm>
          <a:off x="3429269" y="966973"/>
          <a:ext cx="6035039" cy="6035039"/>
        </a:xfrm>
        <a:prstGeom prst="blockArc">
          <a:avLst>
            <a:gd name="adj1" fmla="val 10799631"/>
            <a:gd name="adj2" fmla="val 16149659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3EF69F-7D47-4A1B-B8F4-F17E934643C3}">
      <dsp:nvSpPr>
        <dsp:cNvPr id="0" name=""/>
        <dsp:cNvSpPr/>
      </dsp:nvSpPr>
      <dsp:spPr>
        <a:xfrm>
          <a:off x="3429269" y="967289"/>
          <a:ext cx="6035039" cy="6035039"/>
        </a:xfrm>
        <a:prstGeom prst="blockArc">
          <a:avLst>
            <a:gd name="adj1" fmla="val 5400000"/>
            <a:gd name="adj2" fmla="val 1080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AAD115-E9B4-4F4E-873B-A77CF9B05875}">
      <dsp:nvSpPr>
        <dsp:cNvPr id="0" name=""/>
        <dsp:cNvSpPr/>
      </dsp:nvSpPr>
      <dsp:spPr>
        <a:xfrm>
          <a:off x="3429269" y="967289"/>
          <a:ext cx="6035039" cy="6035039"/>
        </a:xfrm>
        <a:prstGeom prst="blockArc">
          <a:avLst>
            <a:gd name="adj1" fmla="val 0"/>
            <a:gd name="adj2" fmla="val 540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F7AE42-B0F5-4798-A2DD-FFEF34F5A58F}">
      <dsp:nvSpPr>
        <dsp:cNvPr id="0" name=""/>
        <dsp:cNvSpPr/>
      </dsp:nvSpPr>
      <dsp:spPr>
        <a:xfrm>
          <a:off x="3429269" y="966973"/>
          <a:ext cx="6035039" cy="6035039"/>
        </a:xfrm>
        <a:prstGeom prst="blockArc">
          <a:avLst>
            <a:gd name="adj1" fmla="val 16149659"/>
            <a:gd name="adj2" fmla="val 369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8382E1-FC94-48C1-86B1-DE69355D296E}">
      <dsp:nvSpPr>
        <dsp:cNvPr id="0" name=""/>
        <dsp:cNvSpPr/>
      </dsp:nvSpPr>
      <dsp:spPr>
        <a:xfrm>
          <a:off x="5056827" y="2594847"/>
          <a:ext cx="2779923" cy="277992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6500" kern="1200"/>
            <a:t>ŽÁK</a:t>
          </a:r>
        </a:p>
      </dsp:txBody>
      <dsp:txXfrm>
        <a:off x="5463937" y="3001957"/>
        <a:ext cx="1965703" cy="1965703"/>
      </dsp:txXfrm>
    </dsp:sp>
    <dsp:sp modelId="{99762F9A-7FC2-4AD1-8198-49401BBCC334}">
      <dsp:nvSpPr>
        <dsp:cNvPr id="0" name=""/>
        <dsp:cNvSpPr/>
      </dsp:nvSpPr>
      <dsp:spPr>
        <a:xfrm>
          <a:off x="5430655" y="-798374"/>
          <a:ext cx="1945946" cy="36714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dirty="0"/>
            <a:t>učit se být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b="1" kern="1200" dirty="0">
              <a:solidFill>
                <a:sysClr val="windowText" lastClr="000000"/>
              </a:solidFill>
            </a:rPr>
            <a:t>autonomní osobnost</a:t>
          </a:r>
        </a:p>
      </dsp:txBody>
      <dsp:txXfrm>
        <a:off x="5715632" y="-260705"/>
        <a:ext cx="1375992" cy="2596098"/>
      </dsp:txXfrm>
    </dsp:sp>
    <dsp:sp modelId="{DD2E05A8-1106-44AE-9C9C-D23AC6688D59}">
      <dsp:nvSpPr>
        <dsp:cNvPr id="0" name=""/>
        <dsp:cNvSpPr/>
      </dsp:nvSpPr>
      <dsp:spPr>
        <a:xfrm>
          <a:off x="7597328" y="3011836"/>
          <a:ext cx="3593851" cy="19459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dirty="0"/>
            <a:t>učit se pracovat a jednat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>
              <a:solidFill>
                <a:sysClr val="windowText" lastClr="000000"/>
              </a:solidFill>
            </a:rPr>
            <a:t>tvořivý inovátor</a:t>
          </a:r>
        </a:p>
      </dsp:txBody>
      <dsp:txXfrm>
        <a:off x="8123635" y="3296813"/>
        <a:ext cx="2541237" cy="1375992"/>
      </dsp:txXfrm>
    </dsp:sp>
    <dsp:sp modelId="{A64593E5-7F8A-467B-BC75-CF8ACA74556D}">
      <dsp:nvSpPr>
        <dsp:cNvPr id="0" name=""/>
        <dsp:cNvSpPr/>
      </dsp:nvSpPr>
      <dsp:spPr>
        <a:xfrm>
          <a:off x="5473816" y="5217574"/>
          <a:ext cx="1945946" cy="342939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dirty="0"/>
            <a:t>učit se poznávat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>
              <a:solidFill>
                <a:sysClr val="windowText" lastClr="000000"/>
              </a:solidFill>
            </a:rPr>
            <a:t>úspěšně se učící žák</a:t>
          </a:r>
        </a:p>
      </dsp:txBody>
      <dsp:txXfrm>
        <a:off x="5758793" y="5719798"/>
        <a:ext cx="1375992" cy="2424951"/>
      </dsp:txXfrm>
    </dsp:sp>
    <dsp:sp modelId="{CB7BEDFF-4CD0-4715-A065-E621944EAB23}">
      <dsp:nvSpPr>
        <dsp:cNvPr id="0" name=""/>
        <dsp:cNvSpPr/>
      </dsp:nvSpPr>
      <dsp:spPr>
        <a:xfrm>
          <a:off x="1762819" y="3011836"/>
          <a:ext cx="3473008" cy="19459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 dirty="0"/>
            <a:t>učit se žít s ostatními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b="1" kern="1200" dirty="0">
              <a:solidFill>
                <a:sysClr val="windowText" lastClr="000000"/>
              </a:solidFill>
            </a:rPr>
            <a:t>odpovědný občan</a:t>
          </a:r>
        </a:p>
      </dsp:txBody>
      <dsp:txXfrm>
        <a:off x="2271429" y="3296813"/>
        <a:ext cx="2455788" cy="137599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B78CF5-2E1C-4081-9912-ADF90D7485C1}">
      <dsp:nvSpPr>
        <dsp:cNvPr id="0" name=""/>
        <dsp:cNvSpPr/>
      </dsp:nvSpPr>
      <dsp:spPr>
        <a:xfrm rot="5400000">
          <a:off x="12672627" y="-3829162"/>
          <a:ext cx="367189" cy="8540100"/>
        </a:xfrm>
        <a:prstGeom prst="round2SameRect">
          <a:avLst/>
        </a:prstGeom>
        <a:solidFill>
          <a:schemeClr val="bg2">
            <a:alpha val="90000"/>
          </a:schemeClr>
        </a:solidFill>
        <a:ln w="12700" cap="flat" cmpd="sng" algn="ctr">
          <a:solidFill>
            <a:schemeClr val="bg2">
              <a:alpha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400" kern="1200" dirty="0"/>
            <a:t> </a:t>
          </a:r>
          <a:r>
            <a:rPr lang="cs-CZ" sz="2400" b="1" kern="1200" dirty="0"/>
            <a:t>komunikace v mateřském jazyce</a:t>
          </a:r>
        </a:p>
      </dsp:txBody>
      <dsp:txXfrm rot="-5400000">
        <a:off x="8586172" y="275218"/>
        <a:ext cx="8522175" cy="331339"/>
      </dsp:txXfrm>
    </dsp:sp>
    <dsp:sp modelId="{273306AD-5A4C-4F79-997A-A40936B007F9}">
      <dsp:nvSpPr>
        <dsp:cNvPr id="0" name=""/>
        <dsp:cNvSpPr/>
      </dsp:nvSpPr>
      <dsp:spPr>
        <a:xfrm>
          <a:off x="1188182" y="0"/>
          <a:ext cx="6159436" cy="8354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cs-CZ" sz="2400" b="1" kern="1200" dirty="0">
              <a:solidFill>
                <a:schemeClr val="tx1"/>
              </a:solidFill>
            </a:rPr>
            <a:t>Jazyk a jazyková komunikace </a:t>
          </a:r>
          <a:r>
            <a:rPr lang="cs-CZ" sz="2400" b="1" i="1" kern="1200" dirty="0">
              <a:solidFill>
                <a:schemeClr val="tx1"/>
              </a:solidFill>
            </a:rPr>
            <a:t>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cs-CZ" sz="2400" b="1" i="1" kern="1200" dirty="0">
              <a:solidFill>
                <a:schemeClr val="tx1"/>
              </a:solidFill>
            </a:rPr>
            <a:t>Český jazyk</a:t>
          </a:r>
          <a:endParaRPr lang="cs-CZ" sz="2400" b="1" kern="1200" dirty="0">
            <a:solidFill>
              <a:schemeClr val="tx1"/>
            </a:solidFill>
          </a:endParaRPr>
        </a:p>
      </dsp:txBody>
      <dsp:txXfrm>
        <a:off x="1228965" y="40783"/>
        <a:ext cx="6077870" cy="753869"/>
      </dsp:txXfrm>
    </dsp:sp>
    <dsp:sp modelId="{AEB21F20-7313-467B-A5F1-054A947A7A31}">
      <dsp:nvSpPr>
        <dsp:cNvPr id="0" name=""/>
        <dsp:cNvSpPr/>
      </dsp:nvSpPr>
      <dsp:spPr>
        <a:xfrm rot="5400000">
          <a:off x="12525809" y="-2974134"/>
          <a:ext cx="610234" cy="8590689"/>
        </a:xfrm>
        <a:prstGeom prst="round2SameRect">
          <a:avLst/>
        </a:prstGeom>
        <a:solidFill>
          <a:schemeClr val="bg2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400" kern="1200" dirty="0"/>
            <a:t> </a:t>
          </a:r>
          <a:r>
            <a:rPr lang="cs-CZ" sz="2400" b="1" kern="1200" dirty="0"/>
            <a:t>komunikace v cizích jazycích</a:t>
          </a:r>
        </a:p>
      </dsp:txBody>
      <dsp:txXfrm rot="-5400000">
        <a:off x="8535582" y="1045882"/>
        <a:ext cx="8560900" cy="550656"/>
      </dsp:txXfrm>
    </dsp:sp>
    <dsp:sp modelId="{62AB89DF-23C6-40EB-B319-54061B761B73}">
      <dsp:nvSpPr>
        <dsp:cNvPr id="0" name=""/>
        <dsp:cNvSpPr/>
      </dsp:nvSpPr>
      <dsp:spPr>
        <a:xfrm>
          <a:off x="1188072" y="854303"/>
          <a:ext cx="6159436" cy="9707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cs-CZ" sz="2400" b="1" kern="1200" dirty="0">
              <a:solidFill>
                <a:schemeClr val="tx1"/>
              </a:solidFill>
            </a:rPr>
            <a:t>Jazyk a jazyková komunikace </a:t>
          </a:r>
          <a:r>
            <a:rPr lang="cs-CZ" sz="2400" b="1" i="1" kern="1200" dirty="0">
              <a:solidFill>
                <a:schemeClr val="tx1"/>
              </a:solidFill>
            </a:rPr>
            <a:t> </a:t>
          </a:r>
          <a:endParaRPr lang="cs-CZ" sz="2400" b="1" kern="1200" dirty="0">
            <a:solidFill>
              <a:schemeClr val="tx1"/>
            </a:solidFill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cs-CZ" sz="2400" b="1" i="1" kern="1200" dirty="0">
              <a:solidFill>
                <a:schemeClr val="tx1"/>
              </a:solidFill>
            </a:rPr>
            <a:t>Cizí jazyky</a:t>
          </a:r>
          <a:endParaRPr lang="cs-CZ" sz="2400" b="1" kern="1200" dirty="0">
            <a:solidFill>
              <a:schemeClr val="tx1"/>
            </a:solidFill>
          </a:endParaRPr>
        </a:p>
      </dsp:txBody>
      <dsp:txXfrm>
        <a:off x="1235459" y="901690"/>
        <a:ext cx="6064662" cy="875951"/>
      </dsp:txXfrm>
    </dsp:sp>
    <dsp:sp modelId="{D6B667F7-99F1-4D8E-8154-6C78BFA1A440}">
      <dsp:nvSpPr>
        <dsp:cNvPr id="0" name=""/>
        <dsp:cNvSpPr/>
      </dsp:nvSpPr>
      <dsp:spPr>
        <a:xfrm rot="5400000">
          <a:off x="12535594" y="-2110098"/>
          <a:ext cx="604791" cy="8576564"/>
        </a:xfrm>
        <a:prstGeom prst="round2SameRect">
          <a:avLst/>
        </a:prstGeom>
        <a:solidFill>
          <a:schemeClr val="bg2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400" b="1" kern="1200" dirty="0">
              <a:solidFill>
                <a:sysClr val="windowText" lastClr="000000"/>
              </a:solidFill>
            </a:rPr>
            <a:t> matematická kompetence </a:t>
          </a:r>
        </a:p>
      </dsp:txBody>
      <dsp:txXfrm rot="-5400000">
        <a:off x="8549708" y="1905311"/>
        <a:ext cx="8547041" cy="545745"/>
      </dsp:txXfrm>
    </dsp:sp>
    <dsp:sp modelId="{2E70FC72-2F8B-418C-9B93-007D1EA6086F}">
      <dsp:nvSpPr>
        <dsp:cNvPr id="0" name=""/>
        <dsp:cNvSpPr/>
      </dsp:nvSpPr>
      <dsp:spPr>
        <a:xfrm>
          <a:off x="1188072" y="1842832"/>
          <a:ext cx="6159436" cy="6707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1" kern="1200" dirty="0">
              <a:solidFill>
                <a:schemeClr val="tx1"/>
              </a:solidFill>
            </a:rPr>
            <a:t>Matematika a její aplikace</a:t>
          </a:r>
        </a:p>
      </dsp:txBody>
      <dsp:txXfrm>
        <a:off x="1220813" y="1875573"/>
        <a:ext cx="6093954" cy="60522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B78CF5-2E1C-4081-9912-ADF90D7485C1}">
      <dsp:nvSpPr>
        <dsp:cNvPr id="0" name=""/>
        <dsp:cNvSpPr/>
      </dsp:nvSpPr>
      <dsp:spPr>
        <a:xfrm rot="5400000">
          <a:off x="12392261" y="-3832269"/>
          <a:ext cx="756241" cy="8444435"/>
        </a:xfrm>
        <a:prstGeom prst="round2SameRect">
          <a:avLst/>
        </a:prstGeom>
        <a:solidFill>
          <a:schemeClr val="bg2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000" kern="1200" dirty="0"/>
            <a:t> </a:t>
          </a:r>
          <a:r>
            <a:rPr lang="cs-CZ" sz="2400" b="1" kern="1200" dirty="0" smtClean="0"/>
            <a:t>kompetence k práci s digitálními technologiemi</a:t>
          </a:r>
          <a:endParaRPr lang="cs-CZ" sz="2400" b="1" kern="1200" dirty="0"/>
        </a:p>
      </dsp:txBody>
      <dsp:txXfrm rot="-5400000">
        <a:off x="8548165" y="48744"/>
        <a:ext cx="8407518" cy="682407"/>
      </dsp:txXfrm>
    </dsp:sp>
    <dsp:sp modelId="{273306AD-5A4C-4F79-997A-A40936B007F9}">
      <dsp:nvSpPr>
        <dsp:cNvPr id="0" name=""/>
        <dsp:cNvSpPr/>
      </dsp:nvSpPr>
      <dsp:spPr>
        <a:xfrm>
          <a:off x="1157613" y="0"/>
          <a:ext cx="6111362" cy="8603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cs-CZ" sz="2400" b="1" kern="1200" dirty="0" smtClean="0">
              <a:solidFill>
                <a:schemeClr val="tx1"/>
              </a:solidFill>
            </a:rPr>
            <a:t>Informatika a ICT </a:t>
          </a:r>
          <a:r>
            <a:rPr lang="cs-CZ" sz="2400" b="1" i="1" kern="1200" dirty="0" smtClean="0">
              <a:solidFill>
                <a:schemeClr val="tx1"/>
              </a:solidFill>
            </a:rPr>
            <a:t> </a:t>
          </a:r>
          <a:endParaRPr lang="cs-CZ" sz="2400" b="1" kern="1200" dirty="0" smtClean="0">
            <a:solidFill>
              <a:schemeClr val="tx1"/>
            </a:solidFill>
          </a:endParaRPr>
        </a:p>
      </dsp:txBody>
      <dsp:txXfrm>
        <a:off x="1199612" y="41999"/>
        <a:ext cx="6027364" cy="776353"/>
      </dsp:txXfrm>
    </dsp:sp>
    <dsp:sp modelId="{AEB21F20-7313-467B-A5F1-054A947A7A31}">
      <dsp:nvSpPr>
        <dsp:cNvPr id="0" name=""/>
        <dsp:cNvSpPr/>
      </dsp:nvSpPr>
      <dsp:spPr>
        <a:xfrm rot="5400000">
          <a:off x="12430431" y="-2931871"/>
          <a:ext cx="722381" cy="8401954"/>
        </a:xfrm>
        <a:prstGeom prst="round2SameRect">
          <a:avLst/>
        </a:prstGeom>
        <a:solidFill>
          <a:schemeClr val="bg2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cs-CZ" sz="2400" b="1" kern="1200" dirty="0" smtClean="0"/>
            <a:t>  kompetence </a:t>
          </a:r>
          <a:r>
            <a:rPr lang="cs-CZ" sz="2400" b="1" kern="1200" dirty="0" smtClean="0">
              <a:solidFill>
                <a:sysClr val="windowText" lastClr="000000"/>
              </a:solidFill>
            </a:rPr>
            <a:t>v oblasti vědy a technologií </a:t>
          </a:r>
          <a:endParaRPr lang="cs-CZ" sz="2400" b="1" kern="1200" dirty="0" smtClean="0"/>
        </a:p>
        <a:p>
          <a:pPr marL="22860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000" kern="1200" dirty="0" smtClean="0"/>
            <a:t> </a:t>
          </a:r>
          <a:endParaRPr lang="cs-CZ" sz="2000" kern="1200" dirty="0"/>
        </a:p>
      </dsp:txBody>
      <dsp:txXfrm rot="-5400000">
        <a:off x="8590645" y="943179"/>
        <a:ext cx="8366690" cy="651853"/>
      </dsp:txXfrm>
    </dsp:sp>
    <dsp:sp modelId="{62AB89DF-23C6-40EB-B319-54061B761B73}">
      <dsp:nvSpPr>
        <dsp:cNvPr id="0" name=""/>
        <dsp:cNvSpPr/>
      </dsp:nvSpPr>
      <dsp:spPr>
        <a:xfrm>
          <a:off x="1157613" y="800552"/>
          <a:ext cx="6111362" cy="7234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>
            <a:spcBef>
              <a:spcPct val="0"/>
            </a:spcBef>
          </a:pPr>
          <a:endParaRPr lang="cs-CZ" sz="2000" kern="1200" dirty="0"/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cs-CZ" sz="2400" b="1" kern="1200" dirty="0" smtClean="0">
              <a:solidFill>
                <a:schemeClr val="tx1"/>
              </a:solidFill>
            </a:rPr>
            <a:t>Člověk a příroda</a:t>
          </a:r>
        </a:p>
        <a:p>
          <a:pPr lvl="0" algn="ctr">
            <a:spcBef>
              <a:spcPct val="0"/>
            </a:spcBef>
          </a:pPr>
          <a:endParaRPr lang="cs-CZ" sz="2000" kern="1200" dirty="0"/>
        </a:p>
      </dsp:txBody>
      <dsp:txXfrm>
        <a:off x="1192929" y="835868"/>
        <a:ext cx="6040730" cy="652817"/>
      </dsp:txXfrm>
    </dsp:sp>
    <dsp:sp modelId="{D6B667F7-99F1-4D8E-8154-6C78BFA1A440}">
      <dsp:nvSpPr>
        <dsp:cNvPr id="0" name=""/>
        <dsp:cNvSpPr/>
      </dsp:nvSpPr>
      <dsp:spPr>
        <a:xfrm rot="5400000">
          <a:off x="12300711" y="-2177288"/>
          <a:ext cx="898598" cy="8485178"/>
        </a:xfrm>
        <a:prstGeom prst="round2SameRect">
          <a:avLst/>
        </a:prstGeom>
        <a:solidFill>
          <a:schemeClr val="bg2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000" kern="1200" dirty="0">
              <a:solidFill>
                <a:sysClr val="windowText" lastClr="000000"/>
              </a:solidFill>
            </a:rPr>
            <a:t> </a:t>
          </a:r>
          <a:r>
            <a:rPr lang="cs-CZ" sz="2400" b="1" kern="1200" dirty="0">
              <a:solidFill>
                <a:sysClr val="windowText" lastClr="000000"/>
              </a:solidFill>
            </a:rPr>
            <a:t>kompetence k </a:t>
          </a:r>
          <a:r>
            <a:rPr lang="cs-CZ" sz="2400" b="1" kern="1200" dirty="0" smtClean="0">
              <a:solidFill>
                <a:sysClr val="windowText" lastClr="000000"/>
              </a:solidFill>
            </a:rPr>
            <a:t>učení a </a:t>
          </a:r>
          <a:r>
            <a:rPr lang="cs-CZ" sz="2400" b="1" kern="1200" dirty="0" err="1" smtClean="0">
              <a:solidFill>
                <a:sysClr val="windowText" lastClr="000000"/>
              </a:solidFill>
            </a:rPr>
            <a:t>sebeřízení</a:t>
          </a:r>
          <a:endParaRPr lang="cs-CZ" sz="2400" b="1" kern="1200" dirty="0">
            <a:solidFill>
              <a:sysClr val="windowText" lastClr="000000"/>
            </a:solidFill>
          </a:endParaRPr>
        </a:p>
      </dsp:txBody>
      <dsp:txXfrm rot="-5400000">
        <a:off x="8507421" y="1659868"/>
        <a:ext cx="8441312" cy="810866"/>
      </dsp:txXfrm>
    </dsp:sp>
    <dsp:sp modelId="{2E70FC72-2F8B-418C-9B93-007D1EA6086F}">
      <dsp:nvSpPr>
        <dsp:cNvPr id="0" name=""/>
        <dsp:cNvSpPr/>
      </dsp:nvSpPr>
      <dsp:spPr>
        <a:xfrm>
          <a:off x="1157613" y="1600200"/>
          <a:ext cx="6111362" cy="7779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1" kern="1200" dirty="0">
              <a:solidFill>
                <a:schemeClr val="tx1"/>
              </a:solidFill>
            </a:rPr>
            <a:t>Člověk, jeho osobnost a zdraví</a:t>
          </a:r>
          <a:r>
            <a:rPr lang="cs-CZ" sz="2400" b="1" i="1" kern="1200" dirty="0">
              <a:solidFill>
                <a:schemeClr val="tx1"/>
              </a:solidFill>
            </a:rPr>
            <a:t> </a:t>
          </a:r>
          <a:endParaRPr lang="cs-CZ" sz="2400" b="1" kern="1200" dirty="0">
            <a:solidFill>
              <a:schemeClr val="tx1"/>
            </a:solidFill>
          </a:endParaRPr>
        </a:p>
      </dsp:txBody>
      <dsp:txXfrm>
        <a:off x="1195589" y="1638176"/>
        <a:ext cx="6035410" cy="70198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B78CF5-2E1C-4081-9912-ADF90D7485C1}">
      <dsp:nvSpPr>
        <dsp:cNvPr id="0" name=""/>
        <dsp:cNvSpPr/>
      </dsp:nvSpPr>
      <dsp:spPr>
        <a:xfrm rot="5400000">
          <a:off x="11871497" y="-3880530"/>
          <a:ext cx="589359" cy="8528601"/>
        </a:xfrm>
        <a:prstGeom prst="round2SameRect">
          <a:avLst/>
        </a:prstGeom>
        <a:solidFill>
          <a:schemeClr val="bg2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000" kern="1200" dirty="0"/>
            <a:t> </a:t>
          </a:r>
          <a:r>
            <a:rPr lang="cs-CZ" sz="2400" b="1" kern="1200" dirty="0">
              <a:solidFill>
                <a:schemeClr val="tx1"/>
              </a:solidFill>
            </a:rPr>
            <a:t>kompetence sociální a občanské</a:t>
          </a:r>
        </a:p>
      </dsp:txBody>
      <dsp:txXfrm rot="-5400000">
        <a:off x="7901876" y="117861"/>
        <a:ext cx="8499831" cy="531819"/>
      </dsp:txXfrm>
    </dsp:sp>
    <dsp:sp modelId="{273306AD-5A4C-4F79-997A-A40936B007F9}">
      <dsp:nvSpPr>
        <dsp:cNvPr id="0" name=""/>
        <dsp:cNvSpPr/>
      </dsp:nvSpPr>
      <dsp:spPr>
        <a:xfrm>
          <a:off x="382130" y="3"/>
          <a:ext cx="6342624" cy="7366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1" kern="1200" dirty="0">
              <a:solidFill>
                <a:schemeClr val="tx1"/>
              </a:solidFill>
            </a:rPr>
            <a:t>Člověk a společnost</a:t>
          </a:r>
        </a:p>
      </dsp:txBody>
      <dsp:txXfrm>
        <a:off x="418093" y="35966"/>
        <a:ext cx="6270698" cy="664773"/>
      </dsp:txXfrm>
    </dsp:sp>
    <dsp:sp modelId="{AEB21F20-7313-467B-A5F1-054A947A7A31}">
      <dsp:nvSpPr>
        <dsp:cNvPr id="0" name=""/>
        <dsp:cNvSpPr/>
      </dsp:nvSpPr>
      <dsp:spPr>
        <a:xfrm rot="5400000">
          <a:off x="11871497" y="-3167824"/>
          <a:ext cx="589359" cy="8528601"/>
        </a:xfrm>
        <a:prstGeom prst="round2SameRect">
          <a:avLst/>
        </a:prstGeom>
        <a:solidFill>
          <a:schemeClr val="bg2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000" kern="1200" dirty="0">
              <a:solidFill>
                <a:sysClr val="windowText" lastClr="000000"/>
              </a:solidFill>
            </a:rPr>
            <a:t> </a:t>
          </a:r>
          <a:r>
            <a:rPr lang="cs-CZ" sz="2400" b="1" kern="1200" dirty="0">
              <a:solidFill>
                <a:schemeClr val="tx1"/>
              </a:solidFill>
            </a:rPr>
            <a:t>smysl pro iniciativu a podnikavost </a:t>
          </a:r>
        </a:p>
      </dsp:txBody>
      <dsp:txXfrm rot="-5400000">
        <a:off x="7901876" y="830567"/>
        <a:ext cx="8499831" cy="531819"/>
      </dsp:txXfrm>
    </dsp:sp>
    <dsp:sp modelId="{62AB89DF-23C6-40EB-B319-54061B761B73}">
      <dsp:nvSpPr>
        <dsp:cNvPr id="0" name=""/>
        <dsp:cNvSpPr/>
      </dsp:nvSpPr>
      <dsp:spPr>
        <a:xfrm>
          <a:off x="290540" y="801797"/>
          <a:ext cx="6403844" cy="7366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000" kern="1200" dirty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1" i="0" kern="1200" dirty="0">
              <a:solidFill>
                <a:schemeClr val="tx1"/>
              </a:solidFill>
            </a:rPr>
            <a:t>Člověk a svět práce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000" kern="1200" dirty="0"/>
        </a:p>
      </dsp:txBody>
      <dsp:txXfrm>
        <a:off x="326503" y="837760"/>
        <a:ext cx="6331918" cy="664773"/>
      </dsp:txXfrm>
    </dsp:sp>
    <dsp:sp modelId="{D6B667F7-99F1-4D8E-8154-6C78BFA1A440}">
      <dsp:nvSpPr>
        <dsp:cNvPr id="0" name=""/>
        <dsp:cNvSpPr/>
      </dsp:nvSpPr>
      <dsp:spPr>
        <a:xfrm rot="5400000">
          <a:off x="11812478" y="-2455065"/>
          <a:ext cx="707502" cy="8528495"/>
        </a:xfrm>
        <a:prstGeom prst="round2SameRect">
          <a:avLst/>
        </a:prstGeom>
        <a:solidFill>
          <a:schemeClr val="bg2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000" kern="1200" dirty="0"/>
            <a:t> </a:t>
          </a:r>
          <a:r>
            <a:rPr lang="cs-CZ" sz="2400" b="1" kern="1200" dirty="0">
              <a:solidFill>
                <a:schemeClr val="tx1"/>
              </a:solidFill>
            </a:rPr>
            <a:t>kulturní povědomí a vyjádření</a:t>
          </a:r>
        </a:p>
      </dsp:txBody>
      <dsp:txXfrm rot="-5400000">
        <a:off x="7901982" y="1489968"/>
        <a:ext cx="8493958" cy="638428"/>
      </dsp:txXfrm>
    </dsp:sp>
    <dsp:sp modelId="{2E70FC72-2F8B-418C-9B93-007D1EA6086F}">
      <dsp:nvSpPr>
        <dsp:cNvPr id="0" name=""/>
        <dsp:cNvSpPr/>
      </dsp:nvSpPr>
      <dsp:spPr>
        <a:xfrm>
          <a:off x="290540" y="1514502"/>
          <a:ext cx="6342683" cy="7366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1" kern="1200" dirty="0">
              <a:solidFill>
                <a:schemeClr val="tx1"/>
              </a:solidFill>
            </a:rPr>
            <a:t>Umění a kultura</a:t>
          </a:r>
        </a:p>
      </dsp:txBody>
      <dsp:txXfrm>
        <a:off x="326503" y="1550465"/>
        <a:ext cx="6270757" cy="66477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B78CF5-2E1C-4081-9912-ADF90D7485C1}">
      <dsp:nvSpPr>
        <dsp:cNvPr id="0" name=""/>
        <dsp:cNvSpPr/>
      </dsp:nvSpPr>
      <dsp:spPr>
        <a:xfrm rot="5400000">
          <a:off x="12672627" y="-3829162"/>
          <a:ext cx="367189" cy="8540100"/>
        </a:xfrm>
        <a:prstGeom prst="round2SameRect">
          <a:avLst/>
        </a:prstGeom>
        <a:solidFill>
          <a:schemeClr val="bg2">
            <a:alpha val="90000"/>
          </a:schemeClr>
        </a:solidFill>
        <a:ln w="12700" cap="flat" cmpd="sng" algn="ctr">
          <a:solidFill>
            <a:schemeClr val="bg2">
              <a:alpha val="9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400" b="1" kern="1200" dirty="0"/>
            <a:t> </a:t>
          </a:r>
          <a:r>
            <a:rPr lang="cs-CZ" sz="2400" b="1" kern="1200" dirty="0" smtClean="0"/>
            <a:t>český jazyk</a:t>
          </a:r>
          <a:endParaRPr lang="cs-CZ" sz="2400" b="1" kern="1200" dirty="0"/>
        </a:p>
      </dsp:txBody>
      <dsp:txXfrm rot="-5400000">
        <a:off x="8586172" y="275218"/>
        <a:ext cx="8522175" cy="331339"/>
      </dsp:txXfrm>
    </dsp:sp>
    <dsp:sp modelId="{273306AD-5A4C-4F79-997A-A40936B007F9}">
      <dsp:nvSpPr>
        <dsp:cNvPr id="0" name=""/>
        <dsp:cNvSpPr/>
      </dsp:nvSpPr>
      <dsp:spPr>
        <a:xfrm>
          <a:off x="1188182" y="0"/>
          <a:ext cx="6159436" cy="8354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cs-CZ" sz="2400" b="1" kern="1200" dirty="0">
              <a:solidFill>
                <a:schemeClr val="tx1"/>
              </a:solidFill>
            </a:rPr>
            <a:t>Jazyk a jazyková komunikace </a:t>
          </a:r>
          <a:r>
            <a:rPr lang="cs-CZ" sz="2400" b="1" i="1" kern="1200" dirty="0">
              <a:solidFill>
                <a:schemeClr val="tx1"/>
              </a:solidFill>
            </a:rPr>
            <a:t>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cs-CZ" sz="2400" b="1" i="1" kern="1200" dirty="0">
              <a:solidFill>
                <a:schemeClr val="tx1"/>
              </a:solidFill>
            </a:rPr>
            <a:t>Český jazyk</a:t>
          </a:r>
          <a:endParaRPr lang="cs-CZ" sz="2400" b="1" kern="1200" dirty="0">
            <a:solidFill>
              <a:schemeClr val="tx1"/>
            </a:solidFill>
          </a:endParaRPr>
        </a:p>
      </dsp:txBody>
      <dsp:txXfrm>
        <a:off x="1228965" y="40783"/>
        <a:ext cx="6077870" cy="753869"/>
      </dsp:txXfrm>
    </dsp:sp>
    <dsp:sp modelId="{AEB21F20-7313-467B-A5F1-054A947A7A31}">
      <dsp:nvSpPr>
        <dsp:cNvPr id="0" name=""/>
        <dsp:cNvSpPr/>
      </dsp:nvSpPr>
      <dsp:spPr>
        <a:xfrm rot="5400000">
          <a:off x="12525809" y="-2974134"/>
          <a:ext cx="610234" cy="8590689"/>
        </a:xfrm>
        <a:prstGeom prst="round2SameRect">
          <a:avLst/>
        </a:prstGeom>
        <a:solidFill>
          <a:schemeClr val="bg2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400" b="1" kern="1200" dirty="0"/>
            <a:t> </a:t>
          </a:r>
          <a:r>
            <a:rPr lang="cs-CZ" sz="2400" b="1" kern="1200" dirty="0" smtClean="0"/>
            <a:t>cizí jazyk, další cizí jazyk</a:t>
          </a:r>
          <a:endParaRPr lang="cs-CZ" sz="2400" b="1" kern="1200" dirty="0"/>
        </a:p>
      </dsp:txBody>
      <dsp:txXfrm rot="-5400000">
        <a:off x="8535582" y="1045882"/>
        <a:ext cx="8560900" cy="550656"/>
      </dsp:txXfrm>
    </dsp:sp>
    <dsp:sp modelId="{62AB89DF-23C6-40EB-B319-54061B761B73}">
      <dsp:nvSpPr>
        <dsp:cNvPr id="0" name=""/>
        <dsp:cNvSpPr/>
      </dsp:nvSpPr>
      <dsp:spPr>
        <a:xfrm>
          <a:off x="1188072" y="854303"/>
          <a:ext cx="6159436" cy="9707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cs-CZ" sz="2400" b="1" kern="1200" dirty="0">
              <a:solidFill>
                <a:schemeClr val="tx1"/>
              </a:solidFill>
            </a:rPr>
            <a:t>Jazyk a jazyková komunikace </a:t>
          </a:r>
          <a:r>
            <a:rPr lang="cs-CZ" sz="2400" b="1" i="1" kern="1200" dirty="0">
              <a:solidFill>
                <a:schemeClr val="tx1"/>
              </a:solidFill>
            </a:rPr>
            <a:t> </a:t>
          </a:r>
          <a:endParaRPr lang="cs-CZ" sz="2400" b="1" kern="1200" dirty="0">
            <a:solidFill>
              <a:schemeClr val="tx1"/>
            </a:solidFill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cs-CZ" sz="2400" b="1" i="1" kern="1200" dirty="0">
              <a:solidFill>
                <a:schemeClr val="tx1"/>
              </a:solidFill>
            </a:rPr>
            <a:t>Cizí jazyky</a:t>
          </a:r>
          <a:endParaRPr lang="cs-CZ" sz="2400" b="1" kern="1200" dirty="0">
            <a:solidFill>
              <a:schemeClr val="tx1"/>
            </a:solidFill>
          </a:endParaRPr>
        </a:p>
      </dsp:txBody>
      <dsp:txXfrm>
        <a:off x="1235459" y="901690"/>
        <a:ext cx="6064662" cy="875951"/>
      </dsp:txXfrm>
    </dsp:sp>
    <dsp:sp modelId="{D6B667F7-99F1-4D8E-8154-6C78BFA1A440}">
      <dsp:nvSpPr>
        <dsp:cNvPr id="0" name=""/>
        <dsp:cNvSpPr/>
      </dsp:nvSpPr>
      <dsp:spPr>
        <a:xfrm rot="5400000">
          <a:off x="12535594" y="-2110098"/>
          <a:ext cx="604791" cy="8576564"/>
        </a:xfrm>
        <a:prstGeom prst="round2SameRect">
          <a:avLst/>
        </a:prstGeom>
        <a:solidFill>
          <a:schemeClr val="bg2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400" b="1" kern="1200" dirty="0">
              <a:solidFill>
                <a:sysClr val="windowText" lastClr="000000"/>
              </a:solidFill>
            </a:rPr>
            <a:t> </a:t>
          </a:r>
          <a:r>
            <a:rPr lang="cs-CZ" sz="2400" b="1" kern="1200" dirty="0" smtClean="0">
              <a:solidFill>
                <a:sysClr val="windowText" lastClr="000000"/>
              </a:solidFill>
            </a:rPr>
            <a:t>matematika </a:t>
          </a:r>
          <a:endParaRPr lang="cs-CZ" sz="2400" b="1" kern="1200" dirty="0">
            <a:solidFill>
              <a:sysClr val="windowText" lastClr="000000"/>
            </a:solidFill>
          </a:endParaRPr>
        </a:p>
      </dsp:txBody>
      <dsp:txXfrm rot="-5400000">
        <a:off x="8549708" y="1905311"/>
        <a:ext cx="8547041" cy="545745"/>
      </dsp:txXfrm>
    </dsp:sp>
    <dsp:sp modelId="{2E70FC72-2F8B-418C-9B93-007D1EA6086F}">
      <dsp:nvSpPr>
        <dsp:cNvPr id="0" name=""/>
        <dsp:cNvSpPr/>
      </dsp:nvSpPr>
      <dsp:spPr>
        <a:xfrm>
          <a:off x="1188072" y="1842832"/>
          <a:ext cx="6159436" cy="6707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1" kern="1200" dirty="0">
              <a:solidFill>
                <a:schemeClr val="tx1"/>
              </a:solidFill>
            </a:rPr>
            <a:t>Matematika a její aplikace</a:t>
          </a:r>
        </a:p>
      </dsp:txBody>
      <dsp:txXfrm>
        <a:off x="1220813" y="1875573"/>
        <a:ext cx="6093954" cy="60522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B78CF5-2E1C-4081-9912-ADF90D7485C1}">
      <dsp:nvSpPr>
        <dsp:cNvPr id="0" name=""/>
        <dsp:cNvSpPr/>
      </dsp:nvSpPr>
      <dsp:spPr>
        <a:xfrm rot="5400000">
          <a:off x="12392261" y="-3832269"/>
          <a:ext cx="756241" cy="8444435"/>
        </a:xfrm>
        <a:prstGeom prst="round2SameRect">
          <a:avLst/>
        </a:prstGeom>
        <a:solidFill>
          <a:schemeClr val="bg2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000" kern="1200" dirty="0"/>
            <a:t> </a:t>
          </a:r>
          <a:r>
            <a:rPr lang="cs-CZ" sz="2400" b="1" kern="1200" dirty="0" smtClean="0"/>
            <a:t>informatika, digitální kompetence</a:t>
          </a:r>
          <a:endParaRPr lang="cs-CZ" sz="2400" b="1" kern="1200" dirty="0"/>
        </a:p>
      </dsp:txBody>
      <dsp:txXfrm rot="-5400000">
        <a:off x="8548165" y="48744"/>
        <a:ext cx="8407518" cy="682407"/>
      </dsp:txXfrm>
    </dsp:sp>
    <dsp:sp modelId="{273306AD-5A4C-4F79-997A-A40936B007F9}">
      <dsp:nvSpPr>
        <dsp:cNvPr id="0" name=""/>
        <dsp:cNvSpPr/>
      </dsp:nvSpPr>
      <dsp:spPr>
        <a:xfrm>
          <a:off x="1157613" y="0"/>
          <a:ext cx="6111362" cy="8603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cs-CZ" sz="2400" b="1" kern="1200" dirty="0" smtClean="0">
              <a:solidFill>
                <a:schemeClr val="tx1"/>
              </a:solidFill>
            </a:rPr>
            <a:t>Informatika a ICT </a:t>
          </a:r>
          <a:r>
            <a:rPr lang="cs-CZ" sz="2400" b="1" i="1" kern="1200" dirty="0" smtClean="0">
              <a:solidFill>
                <a:schemeClr val="tx1"/>
              </a:solidFill>
            </a:rPr>
            <a:t> </a:t>
          </a:r>
          <a:endParaRPr lang="cs-CZ" sz="2400" b="1" kern="1200" dirty="0" smtClean="0">
            <a:solidFill>
              <a:schemeClr val="tx1"/>
            </a:solidFill>
          </a:endParaRPr>
        </a:p>
      </dsp:txBody>
      <dsp:txXfrm>
        <a:off x="1199612" y="41999"/>
        <a:ext cx="6027364" cy="776353"/>
      </dsp:txXfrm>
    </dsp:sp>
    <dsp:sp modelId="{AEB21F20-7313-467B-A5F1-054A947A7A31}">
      <dsp:nvSpPr>
        <dsp:cNvPr id="0" name=""/>
        <dsp:cNvSpPr/>
      </dsp:nvSpPr>
      <dsp:spPr>
        <a:xfrm rot="5400000">
          <a:off x="12430431" y="-2931871"/>
          <a:ext cx="722381" cy="8401954"/>
        </a:xfrm>
        <a:prstGeom prst="round2SameRect">
          <a:avLst/>
        </a:prstGeom>
        <a:solidFill>
          <a:schemeClr val="bg2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cs-CZ" sz="2400" kern="1200" dirty="0" smtClean="0"/>
            <a:t> </a:t>
          </a:r>
          <a:r>
            <a:rPr lang="cs-CZ" sz="2400" b="1" kern="1200" dirty="0" smtClean="0"/>
            <a:t>ekologie a environmentální výchova</a:t>
          </a:r>
        </a:p>
        <a:p>
          <a:pPr marL="22860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000" kern="1200" dirty="0" smtClean="0"/>
            <a:t> </a:t>
          </a:r>
          <a:endParaRPr lang="cs-CZ" sz="2000" kern="1200" dirty="0"/>
        </a:p>
      </dsp:txBody>
      <dsp:txXfrm rot="-5400000">
        <a:off x="8590645" y="943179"/>
        <a:ext cx="8366690" cy="651853"/>
      </dsp:txXfrm>
    </dsp:sp>
    <dsp:sp modelId="{62AB89DF-23C6-40EB-B319-54061B761B73}">
      <dsp:nvSpPr>
        <dsp:cNvPr id="0" name=""/>
        <dsp:cNvSpPr/>
      </dsp:nvSpPr>
      <dsp:spPr>
        <a:xfrm>
          <a:off x="1157613" y="800552"/>
          <a:ext cx="6111362" cy="7234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>
            <a:spcBef>
              <a:spcPct val="0"/>
            </a:spcBef>
          </a:pPr>
          <a:endParaRPr lang="cs-CZ" sz="2000" kern="1200" dirty="0"/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cs-CZ" sz="2400" b="1" kern="1200" dirty="0" smtClean="0">
              <a:solidFill>
                <a:schemeClr val="tx1"/>
              </a:solidFill>
            </a:rPr>
            <a:t>Člověk a příroda</a:t>
          </a:r>
        </a:p>
        <a:p>
          <a:pPr lvl="0" algn="ctr">
            <a:spcBef>
              <a:spcPct val="0"/>
            </a:spcBef>
          </a:pPr>
          <a:endParaRPr lang="cs-CZ" sz="2000" kern="1200" dirty="0"/>
        </a:p>
      </dsp:txBody>
      <dsp:txXfrm>
        <a:off x="1192929" y="835868"/>
        <a:ext cx="6040730" cy="652817"/>
      </dsp:txXfrm>
    </dsp:sp>
    <dsp:sp modelId="{D6B667F7-99F1-4D8E-8154-6C78BFA1A440}">
      <dsp:nvSpPr>
        <dsp:cNvPr id="0" name=""/>
        <dsp:cNvSpPr/>
      </dsp:nvSpPr>
      <dsp:spPr>
        <a:xfrm rot="5400000">
          <a:off x="12300711" y="-2177288"/>
          <a:ext cx="898598" cy="8485178"/>
        </a:xfrm>
        <a:prstGeom prst="round2SameRect">
          <a:avLst/>
        </a:prstGeom>
        <a:solidFill>
          <a:schemeClr val="bg2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400" b="1" kern="1200" dirty="0">
              <a:solidFill>
                <a:sysClr val="windowText" lastClr="000000"/>
              </a:solidFill>
            </a:rPr>
            <a:t> </a:t>
          </a:r>
          <a:r>
            <a:rPr lang="cs-CZ" sz="2400" b="1" kern="1200" dirty="0" smtClean="0">
              <a:solidFill>
                <a:sysClr val="windowText" lastClr="000000"/>
              </a:solidFill>
            </a:rPr>
            <a:t>tělesná výchova, osobnostní a sociální výchova, </a:t>
          </a:r>
          <a:r>
            <a:rPr lang="cs-CZ" sz="2400" b="1" kern="1200" dirty="0" err="1" smtClean="0">
              <a:solidFill>
                <a:sysClr val="windowText" lastClr="000000"/>
              </a:solidFill>
            </a:rPr>
            <a:t>výchova</a:t>
          </a:r>
          <a:r>
            <a:rPr lang="cs-CZ" sz="2400" b="1" kern="1200" dirty="0" smtClean="0">
              <a:solidFill>
                <a:sysClr val="windowText" lastClr="000000"/>
              </a:solidFill>
            </a:rPr>
            <a:t> ke zdraví</a:t>
          </a:r>
          <a:endParaRPr lang="cs-CZ" sz="2400" b="1" kern="1200" dirty="0">
            <a:solidFill>
              <a:sysClr val="windowText" lastClr="000000"/>
            </a:solidFill>
          </a:endParaRPr>
        </a:p>
      </dsp:txBody>
      <dsp:txXfrm rot="-5400000">
        <a:off x="8507421" y="1659868"/>
        <a:ext cx="8441312" cy="810866"/>
      </dsp:txXfrm>
    </dsp:sp>
    <dsp:sp modelId="{2E70FC72-2F8B-418C-9B93-007D1EA6086F}">
      <dsp:nvSpPr>
        <dsp:cNvPr id="0" name=""/>
        <dsp:cNvSpPr/>
      </dsp:nvSpPr>
      <dsp:spPr>
        <a:xfrm>
          <a:off x="1157613" y="1600200"/>
          <a:ext cx="6111362" cy="7779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1" kern="1200" dirty="0">
              <a:solidFill>
                <a:schemeClr val="tx1"/>
              </a:solidFill>
            </a:rPr>
            <a:t>Člověk, jeho osobnost a zdraví</a:t>
          </a:r>
          <a:r>
            <a:rPr lang="cs-CZ" sz="2400" b="1" i="1" kern="1200" dirty="0">
              <a:solidFill>
                <a:schemeClr val="tx1"/>
              </a:solidFill>
            </a:rPr>
            <a:t> </a:t>
          </a:r>
          <a:endParaRPr lang="cs-CZ" sz="2400" b="1" kern="1200" dirty="0">
            <a:solidFill>
              <a:schemeClr val="tx1"/>
            </a:solidFill>
          </a:endParaRPr>
        </a:p>
      </dsp:txBody>
      <dsp:txXfrm>
        <a:off x="1195589" y="1638176"/>
        <a:ext cx="6035410" cy="70198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B78CF5-2E1C-4081-9912-ADF90D7485C1}">
      <dsp:nvSpPr>
        <dsp:cNvPr id="0" name=""/>
        <dsp:cNvSpPr/>
      </dsp:nvSpPr>
      <dsp:spPr>
        <a:xfrm rot="5400000">
          <a:off x="11836342" y="-3868208"/>
          <a:ext cx="589359" cy="8503956"/>
        </a:xfrm>
        <a:prstGeom prst="round2SameRect">
          <a:avLst/>
        </a:prstGeom>
        <a:solidFill>
          <a:schemeClr val="bg2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400" b="1" kern="1200" dirty="0"/>
            <a:t> </a:t>
          </a:r>
          <a:r>
            <a:rPr lang="cs-CZ" sz="2400" b="1" kern="1200" dirty="0" smtClean="0"/>
            <a:t>občanská výchova</a:t>
          </a:r>
          <a:endParaRPr lang="cs-CZ" sz="2400" b="1" kern="1200" dirty="0">
            <a:solidFill>
              <a:schemeClr val="tx1"/>
            </a:solidFill>
          </a:endParaRPr>
        </a:p>
      </dsp:txBody>
      <dsp:txXfrm rot="-5400000">
        <a:off x="7879044" y="117860"/>
        <a:ext cx="8475186" cy="531819"/>
      </dsp:txXfrm>
    </dsp:sp>
    <dsp:sp modelId="{273306AD-5A4C-4F79-997A-A40936B007F9}">
      <dsp:nvSpPr>
        <dsp:cNvPr id="0" name=""/>
        <dsp:cNvSpPr/>
      </dsp:nvSpPr>
      <dsp:spPr>
        <a:xfrm>
          <a:off x="289700" y="3"/>
          <a:ext cx="6324296" cy="7366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1" kern="1200" dirty="0">
              <a:solidFill>
                <a:schemeClr val="tx1"/>
              </a:solidFill>
            </a:rPr>
            <a:t>Člověk a společnost</a:t>
          </a:r>
        </a:p>
      </dsp:txBody>
      <dsp:txXfrm>
        <a:off x="325663" y="35966"/>
        <a:ext cx="6252370" cy="664773"/>
      </dsp:txXfrm>
    </dsp:sp>
    <dsp:sp modelId="{AEB21F20-7313-467B-A5F1-054A947A7A31}">
      <dsp:nvSpPr>
        <dsp:cNvPr id="0" name=""/>
        <dsp:cNvSpPr/>
      </dsp:nvSpPr>
      <dsp:spPr>
        <a:xfrm rot="5400000">
          <a:off x="11836342" y="-3155502"/>
          <a:ext cx="589359" cy="8503956"/>
        </a:xfrm>
        <a:prstGeom prst="round2SameRect">
          <a:avLst/>
        </a:prstGeom>
        <a:solidFill>
          <a:schemeClr val="bg2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000" kern="1200" dirty="0">
              <a:solidFill>
                <a:sysClr val="windowText" lastClr="000000"/>
              </a:solidFill>
            </a:rPr>
            <a:t> </a:t>
          </a:r>
          <a:r>
            <a:rPr lang="cs-CZ" sz="2400" b="1" kern="1200" dirty="0" smtClean="0">
              <a:solidFill>
                <a:sysClr val="windowText" lastClr="000000"/>
              </a:solidFill>
            </a:rPr>
            <a:t>ekonomika, příprava na svět práce a kariérové poradenství</a:t>
          </a:r>
          <a:r>
            <a:rPr lang="cs-CZ" sz="2400" b="1" kern="1200" dirty="0" smtClean="0"/>
            <a:t> </a:t>
          </a:r>
          <a:r>
            <a:rPr lang="cs-CZ" sz="2400" b="1" kern="1200" dirty="0" smtClean="0">
              <a:solidFill>
                <a:schemeClr val="tx1"/>
              </a:solidFill>
            </a:rPr>
            <a:t> </a:t>
          </a:r>
          <a:endParaRPr lang="cs-CZ" sz="2400" b="1" kern="1200" dirty="0">
            <a:solidFill>
              <a:schemeClr val="tx1"/>
            </a:solidFill>
          </a:endParaRPr>
        </a:p>
      </dsp:txBody>
      <dsp:txXfrm rot="-5400000">
        <a:off x="7879044" y="830566"/>
        <a:ext cx="8475186" cy="531819"/>
      </dsp:txXfrm>
    </dsp:sp>
    <dsp:sp modelId="{62AB89DF-23C6-40EB-B319-54061B761B73}">
      <dsp:nvSpPr>
        <dsp:cNvPr id="0" name=""/>
        <dsp:cNvSpPr/>
      </dsp:nvSpPr>
      <dsp:spPr>
        <a:xfrm>
          <a:off x="289700" y="801797"/>
          <a:ext cx="6385339" cy="7366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000" kern="1200" dirty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1" i="0" kern="1200" dirty="0">
              <a:solidFill>
                <a:schemeClr val="tx1"/>
              </a:solidFill>
            </a:rPr>
            <a:t>Člověk a svět práce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000" kern="1200" dirty="0"/>
        </a:p>
      </dsp:txBody>
      <dsp:txXfrm>
        <a:off x="325663" y="837760"/>
        <a:ext cx="6313413" cy="664773"/>
      </dsp:txXfrm>
    </dsp:sp>
    <dsp:sp modelId="{D6B667F7-99F1-4D8E-8154-6C78BFA1A440}">
      <dsp:nvSpPr>
        <dsp:cNvPr id="0" name=""/>
        <dsp:cNvSpPr/>
      </dsp:nvSpPr>
      <dsp:spPr>
        <a:xfrm rot="5400000">
          <a:off x="11777322" y="-2442743"/>
          <a:ext cx="707502" cy="8503851"/>
        </a:xfrm>
        <a:prstGeom prst="round2SameRect">
          <a:avLst/>
        </a:prstGeom>
        <a:solidFill>
          <a:schemeClr val="bg2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000" kern="1200" dirty="0"/>
            <a:t> </a:t>
          </a:r>
          <a:r>
            <a:rPr lang="cs-CZ" sz="2400" b="1" kern="1200" dirty="0" smtClean="0"/>
            <a:t>literatura a kulturní přehled</a:t>
          </a:r>
          <a:endParaRPr lang="cs-CZ" sz="2400" b="1" kern="1200" dirty="0">
            <a:solidFill>
              <a:schemeClr val="tx1"/>
            </a:solidFill>
          </a:endParaRPr>
        </a:p>
      </dsp:txBody>
      <dsp:txXfrm rot="-5400000">
        <a:off x="7879148" y="1489968"/>
        <a:ext cx="8469314" cy="638428"/>
      </dsp:txXfrm>
    </dsp:sp>
    <dsp:sp modelId="{2E70FC72-2F8B-418C-9B93-007D1EA6086F}">
      <dsp:nvSpPr>
        <dsp:cNvPr id="0" name=""/>
        <dsp:cNvSpPr/>
      </dsp:nvSpPr>
      <dsp:spPr>
        <a:xfrm>
          <a:off x="289700" y="1514502"/>
          <a:ext cx="6324355" cy="7366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1" kern="1200" dirty="0">
              <a:solidFill>
                <a:schemeClr val="tx1"/>
              </a:solidFill>
            </a:rPr>
            <a:t>Umění a kultura</a:t>
          </a:r>
        </a:p>
      </dsp:txBody>
      <dsp:txXfrm>
        <a:off x="325663" y="1550465"/>
        <a:ext cx="6252429" cy="66477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0A6494-AE99-4229-9488-CEDCC4FBC615}">
      <dsp:nvSpPr>
        <dsp:cNvPr id="0" name=""/>
        <dsp:cNvSpPr/>
      </dsp:nvSpPr>
      <dsp:spPr>
        <a:xfrm>
          <a:off x="8808293" y="4087957"/>
          <a:ext cx="103636" cy="577654"/>
        </a:xfrm>
        <a:custGeom>
          <a:avLst/>
          <a:gdLst/>
          <a:ahLst/>
          <a:cxnLst/>
          <a:rect l="0" t="0" r="0" b="0"/>
          <a:pathLst>
            <a:path>
              <a:moveTo>
                <a:pt x="109006" y="0"/>
              </a:moveTo>
              <a:lnTo>
                <a:pt x="109006" y="240949"/>
              </a:lnTo>
              <a:lnTo>
                <a:pt x="45720" y="240949"/>
              </a:lnTo>
              <a:lnTo>
                <a:pt x="45720" y="352748"/>
              </a:lnTo>
            </a:path>
          </a:pathLst>
        </a:custGeom>
        <a:noFill/>
        <a:ln w="25400" cap="flat" cmpd="sng" algn="ctr">
          <a:solidFill>
            <a:schemeClr val="accent3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005F73-B294-4F88-B3E5-11698A71C39C}">
      <dsp:nvSpPr>
        <dsp:cNvPr id="0" name=""/>
        <dsp:cNvSpPr/>
      </dsp:nvSpPr>
      <dsp:spPr>
        <a:xfrm>
          <a:off x="6504016" y="2308085"/>
          <a:ext cx="2407913" cy="5249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755"/>
              </a:lnTo>
              <a:lnTo>
                <a:pt x="1435392" y="208755"/>
              </a:lnTo>
              <a:lnTo>
                <a:pt x="1435392" y="320554"/>
              </a:lnTo>
            </a:path>
          </a:pathLst>
        </a:custGeom>
        <a:noFill/>
        <a:ln w="25400" cap="flat" cmpd="sng" algn="ctr">
          <a:solidFill>
            <a:schemeClr val="accent3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6BB8F4-29E5-41D9-ABC9-62439ED67B9D}">
      <dsp:nvSpPr>
        <dsp:cNvPr id="0" name=""/>
        <dsp:cNvSpPr/>
      </dsp:nvSpPr>
      <dsp:spPr>
        <a:xfrm>
          <a:off x="3742320" y="4087957"/>
          <a:ext cx="2685066" cy="5776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0949"/>
              </a:lnTo>
              <a:lnTo>
                <a:pt x="1432821" y="240949"/>
              </a:lnTo>
              <a:lnTo>
                <a:pt x="1432821" y="352748"/>
              </a:lnTo>
            </a:path>
          </a:pathLst>
        </a:custGeom>
        <a:noFill/>
        <a:ln w="25400" cap="flat" cmpd="sng" algn="ctr">
          <a:solidFill>
            <a:schemeClr val="accent3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CFB181-5BF0-468F-9240-E25A740359A9}">
      <dsp:nvSpPr>
        <dsp:cNvPr id="0" name=""/>
        <dsp:cNvSpPr/>
      </dsp:nvSpPr>
      <dsp:spPr>
        <a:xfrm>
          <a:off x="3696600" y="4087957"/>
          <a:ext cx="91440" cy="57476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0985"/>
              </a:lnTo>
            </a:path>
          </a:pathLst>
        </a:custGeom>
        <a:noFill/>
        <a:ln w="25400" cap="flat" cmpd="sng" algn="ctr">
          <a:solidFill>
            <a:schemeClr val="accent3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26ED47-DEAE-4045-99DA-B1F87B2911F7}">
      <dsp:nvSpPr>
        <dsp:cNvPr id="0" name=""/>
        <dsp:cNvSpPr/>
      </dsp:nvSpPr>
      <dsp:spPr>
        <a:xfrm>
          <a:off x="988162" y="4087957"/>
          <a:ext cx="2754157" cy="574767"/>
        </a:xfrm>
        <a:custGeom>
          <a:avLst/>
          <a:gdLst/>
          <a:ahLst/>
          <a:cxnLst/>
          <a:rect l="0" t="0" r="0" b="0"/>
          <a:pathLst>
            <a:path>
              <a:moveTo>
                <a:pt x="1475012" y="0"/>
              </a:moveTo>
              <a:lnTo>
                <a:pt x="1475012" y="239186"/>
              </a:lnTo>
              <a:lnTo>
                <a:pt x="0" y="239186"/>
              </a:lnTo>
              <a:lnTo>
                <a:pt x="0" y="350985"/>
              </a:lnTo>
            </a:path>
          </a:pathLst>
        </a:custGeom>
        <a:noFill/>
        <a:ln w="25400" cap="flat" cmpd="sng" algn="ctr">
          <a:solidFill>
            <a:schemeClr val="accent3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2DD41D-9ABE-42BB-BEF0-D5692AB2402F}">
      <dsp:nvSpPr>
        <dsp:cNvPr id="0" name=""/>
        <dsp:cNvSpPr/>
      </dsp:nvSpPr>
      <dsp:spPr>
        <a:xfrm>
          <a:off x="3742320" y="2308085"/>
          <a:ext cx="2761696" cy="524934"/>
        </a:xfrm>
        <a:custGeom>
          <a:avLst/>
          <a:gdLst/>
          <a:ahLst/>
          <a:cxnLst/>
          <a:rect l="0" t="0" r="0" b="0"/>
          <a:pathLst>
            <a:path>
              <a:moveTo>
                <a:pt x="1514632" y="0"/>
              </a:moveTo>
              <a:lnTo>
                <a:pt x="1514632" y="208755"/>
              </a:lnTo>
              <a:lnTo>
                <a:pt x="0" y="208755"/>
              </a:lnTo>
              <a:lnTo>
                <a:pt x="0" y="320554"/>
              </a:lnTo>
            </a:path>
          </a:pathLst>
        </a:custGeom>
        <a:noFill/>
        <a:ln w="25400" cap="flat" cmpd="sng" algn="ctr">
          <a:solidFill>
            <a:schemeClr val="accent3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33742D-6762-435A-9AD5-452F1A4D819E}">
      <dsp:nvSpPr>
        <dsp:cNvPr id="0" name=""/>
        <dsp:cNvSpPr/>
      </dsp:nvSpPr>
      <dsp:spPr>
        <a:xfrm>
          <a:off x="4200307" y="1053148"/>
          <a:ext cx="4607418" cy="1254937"/>
        </a:xfrm>
        <a:prstGeom prst="roundRect">
          <a:avLst>
            <a:gd name="adj" fmla="val 10000"/>
          </a:avLst>
        </a:prstGeom>
        <a:solidFill>
          <a:srgbClr val="003399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EE11CB-948F-4125-B071-511791A71B2E}">
      <dsp:nvSpPr>
        <dsp:cNvPr id="0" name=""/>
        <dsp:cNvSpPr/>
      </dsp:nvSpPr>
      <dsp:spPr>
        <a:xfrm>
          <a:off x="4419894" y="1261755"/>
          <a:ext cx="4607418" cy="1254937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rgbClr val="003399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1" kern="120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očekávané výsledky učení</a:t>
          </a:r>
        </a:p>
      </dsp:txBody>
      <dsp:txXfrm>
        <a:off x="4456650" y="1298511"/>
        <a:ext cx="4533906" cy="1181425"/>
      </dsp:txXfrm>
    </dsp:sp>
    <dsp:sp modelId="{EB40829F-5A2C-401D-84AD-A472628DCB1E}">
      <dsp:nvSpPr>
        <dsp:cNvPr id="0" name=""/>
        <dsp:cNvSpPr/>
      </dsp:nvSpPr>
      <dsp:spPr>
        <a:xfrm>
          <a:off x="2754180" y="2833020"/>
          <a:ext cx="1976279" cy="1254937"/>
        </a:xfrm>
        <a:prstGeom prst="roundRect">
          <a:avLst>
            <a:gd name="adj" fmla="val 10000"/>
          </a:avLst>
        </a:prstGeom>
        <a:solidFill>
          <a:srgbClr val="62ACC9"/>
        </a:solidFill>
        <a:ln w="25400" cap="flat" cmpd="sng" algn="ctr">
          <a:solidFill>
            <a:schemeClr val="bg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919955-19CA-4DAF-BD36-2334EE2005BE}">
      <dsp:nvSpPr>
        <dsp:cNvPr id="0" name=""/>
        <dsp:cNvSpPr/>
      </dsp:nvSpPr>
      <dsp:spPr>
        <a:xfrm>
          <a:off x="2973766" y="3041627"/>
          <a:ext cx="1976279" cy="1254937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</a:schemeClr>
        </a:solidFill>
        <a:ln w="25400" cap="flat" cmpd="sng" algn="ctr">
          <a:solidFill>
            <a:schemeClr val="bg2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1" i="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+mn-lt"/>
              <a:ea typeface="+mn-ea"/>
              <a:cs typeface="+mn-cs"/>
            </a:rPr>
            <a:t>způsoby ověřování</a:t>
          </a:r>
        </a:p>
      </dsp:txBody>
      <dsp:txXfrm>
        <a:off x="3010522" y="3078383"/>
        <a:ext cx="1902767" cy="1181425"/>
      </dsp:txXfrm>
    </dsp:sp>
    <dsp:sp modelId="{6D4299C4-F0F9-4CCE-90B9-03B73EBCDFAF}">
      <dsp:nvSpPr>
        <dsp:cNvPr id="0" name=""/>
        <dsp:cNvSpPr/>
      </dsp:nvSpPr>
      <dsp:spPr>
        <a:xfrm>
          <a:off x="23" y="4662725"/>
          <a:ext cx="1976279" cy="1254937"/>
        </a:xfrm>
        <a:prstGeom prst="roundRect">
          <a:avLst>
            <a:gd name="adj" fmla="val 10000"/>
          </a:avLst>
        </a:prstGeom>
        <a:solidFill>
          <a:srgbClr val="62ACC9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A9E5B3-525E-46DA-AF3D-86BBD3EB765B}">
      <dsp:nvSpPr>
        <dsp:cNvPr id="0" name=""/>
        <dsp:cNvSpPr/>
      </dsp:nvSpPr>
      <dsp:spPr>
        <a:xfrm>
          <a:off x="219609" y="4871332"/>
          <a:ext cx="1976279" cy="1254937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+mn-lt"/>
              <a:ea typeface="+mn-ea"/>
              <a:cs typeface="+mn-cs"/>
            </a:rPr>
            <a:t>ověřování učitelem</a:t>
          </a:r>
        </a:p>
      </dsp:txBody>
      <dsp:txXfrm>
        <a:off x="256365" y="4908088"/>
        <a:ext cx="1902767" cy="1181425"/>
      </dsp:txXfrm>
    </dsp:sp>
    <dsp:sp modelId="{1CE856ED-5ECB-41E6-81A0-E75A0521565B}">
      <dsp:nvSpPr>
        <dsp:cNvPr id="0" name=""/>
        <dsp:cNvSpPr/>
      </dsp:nvSpPr>
      <dsp:spPr>
        <a:xfrm>
          <a:off x="2415475" y="4662725"/>
          <a:ext cx="2653688" cy="1254937"/>
        </a:xfrm>
        <a:prstGeom prst="roundRect">
          <a:avLst>
            <a:gd name="adj" fmla="val 10000"/>
          </a:avLst>
        </a:prstGeom>
        <a:solidFill>
          <a:srgbClr val="62ACC9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855EC2-B431-49C6-9CBD-7D1378720405}">
      <dsp:nvSpPr>
        <dsp:cNvPr id="0" name=""/>
        <dsp:cNvSpPr/>
      </dsp:nvSpPr>
      <dsp:spPr>
        <a:xfrm>
          <a:off x="2635062" y="4871332"/>
          <a:ext cx="2653688" cy="1254937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+mn-lt"/>
              <a:ea typeface="+mn-ea"/>
              <a:cs typeface="+mn-cs"/>
            </a:rPr>
            <a:t>standardizované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+mn-lt"/>
              <a:ea typeface="+mn-ea"/>
              <a:cs typeface="+mn-cs"/>
            </a:rPr>
            <a:t>testování </a:t>
          </a:r>
          <a:endParaRPr lang="cs-CZ" sz="24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+mn-lt"/>
            <a:ea typeface="+mn-ea"/>
            <a:cs typeface="+mn-cs"/>
          </a:endParaRPr>
        </a:p>
      </dsp:txBody>
      <dsp:txXfrm>
        <a:off x="2671818" y="4908088"/>
        <a:ext cx="2580176" cy="1181425"/>
      </dsp:txXfrm>
    </dsp:sp>
    <dsp:sp modelId="{192CE7F5-B430-4D88-9297-7AA8F126569D}">
      <dsp:nvSpPr>
        <dsp:cNvPr id="0" name=""/>
        <dsp:cNvSpPr/>
      </dsp:nvSpPr>
      <dsp:spPr>
        <a:xfrm>
          <a:off x="5439246" y="4665611"/>
          <a:ext cx="1976279" cy="1254937"/>
        </a:xfrm>
        <a:prstGeom prst="roundRect">
          <a:avLst>
            <a:gd name="adj" fmla="val 10000"/>
          </a:avLst>
        </a:prstGeom>
        <a:solidFill>
          <a:srgbClr val="62ACC9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281AF6-923F-445D-B1ED-D34F92697B28}">
      <dsp:nvSpPr>
        <dsp:cNvPr id="0" name=""/>
        <dsp:cNvSpPr/>
      </dsp:nvSpPr>
      <dsp:spPr>
        <a:xfrm>
          <a:off x="5658833" y="4874219"/>
          <a:ext cx="1976279" cy="1254937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+mn-lt"/>
              <a:ea typeface="+mn-ea"/>
              <a:cs typeface="+mn-cs"/>
            </a:rPr>
            <a:t>portfolio prací </a:t>
          </a:r>
        </a:p>
      </dsp:txBody>
      <dsp:txXfrm>
        <a:off x="5695589" y="4910975"/>
        <a:ext cx="1902767" cy="1181425"/>
      </dsp:txXfrm>
    </dsp:sp>
    <dsp:sp modelId="{91686B37-B0EF-4039-87CC-D54CE842EAA2}">
      <dsp:nvSpPr>
        <dsp:cNvPr id="0" name=""/>
        <dsp:cNvSpPr/>
      </dsp:nvSpPr>
      <dsp:spPr>
        <a:xfrm>
          <a:off x="7699768" y="2833020"/>
          <a:ext cx="2424321" cy="1254937"/>
        </a:xfrm>
        <a:prstGeom prst="roundRect">
          <a:avLst>
            <a:gd name="adj" fmla="val 10000"/>
          </a:avLst>
        </a:prstGeom>
        <a:solidFill>
          <a:srgbClr val="62ACC9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908F9E-BEA0-478C-9056-2D4BEF241955}">
      <dsp:nvSpPr>
        <dsp:cNvPr id="0" name=""/>
        <dsp:cNvSpPr/>
      </dsp:nvSpPr>
      <dsp:spPr>
        <a:xfrm>
          <a:off x="7919355" y="3041627"/>
          <a:ext cx="2424321" cy="1254937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</a:schemeClr>
        </a:solidFill>
        <a:ln w="25400" cap="flat" cmpd="sng" algn="ctr">
          <a:solidFill>
            <a:schemeClr val="bg2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1" i="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+mn-lt"/>
              <a:ea typeface="+mn-ea"/>
              <a:cs typeface="+mn-cs"/>
            </a:rPr>
            <a:t>doporučené učební činnosti</a:t>
          </a:r>
        </a:p>
      </dsp:txBody>
      <dsp:txXfrm>
        <a:off x="7956111" y="3078383"/>
        <a:ext cx="2350809" cy="1181425"/>
      </dsp:txXfrm>
    </dsp:sp>
    <dsp:sp modelId="{A619869B-39D1-4F7E-B7C4-7A4B56736BBD}">
      <dsp:nvSpPr>
        <dsp:cNvPr id="0" name=""/>
        <dsp:cNvSpPr/>
      </dsp:nvSpPr>
      <dsp:spPr>
        <a:xfrm>
          <a:off x="7820154" y="4665611"/>
          <a:ext cx="1976279" cy="1254937"/>
        </a:xfrm>
        <a:prstGeom prst="roundRect">
          <a:avLst>
            <a:gd name="adj" fmla="val 10000"/>
          </a:avLst>
        </a:prstGeom>
        <a:solidFill>
          <a:srgbClr val="62ACC9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64C03A-EC58-417F-BFF5-AC08C28FAF81}">
      <dsp:nvSpPr>
        <dsp:cNvPr id="0" name=""/>
        <dsp:cNvSpPr/>
      </dsp:nvSpPr>
      <dsp:spPr>
        <a:xfrm>
          <a:off x="8039740" y="4874219"/>
          <a:ext cx="1976279" cy="1254937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+mn-lt"/>
              <a:ea typeface="+mn-ea"/>
              <a:cs typeface="+mn-cs"/>
            </a:rPr>
            <a:t>ukázky prací žáků</a:t>
          </a:r>
        </a:p>
      </dsp:txBody>
      <dsp:txXfrm>
        <a:off x="8076496" y="4910975"/>
        <a:ext cx="1902767" cy="1181425"/>
      </dsp:txXfrm>
    </dsp:sp>
    <dsp:sp modelId="{5F522B6F-A11B-4728-8FFA-20F79D061B3C}">
      <dsp:nvSpPr>
        <dsp:cNvPr id="0" name=""/>
        <dsp:cNvSpPr/>
      </dsp:nvSpPr>
      <dsp:spPr>
        <a:xfrm>
          <a:off x="4214541" y="-208607"/>
          <a:ext cx="4542972" cy="1254937"/>
        </a:xfrm>
        <a:prstGeom prst="roundRect">
          <a:avLst>
            <a:gd name="adj" fmla="val 10000"/>
          </a:avLst>
        </a:prstGeom>
        <a:solidFill>
          <a:srgbClr val="003399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41E6EF-7F58-43A3-8CEA-463F50D6F18E}">
      <dsp:nvSpPr>
        <dsp:cNvPr id="0" name=""/>
        <dsp:cNvSpPr/>
      </dsp:nvSpPr>
      <dsp:spPr>
        <a:xfrm>
          <a:off x="4434127" y="0"/>
          <a:ext cx="4542972" cy="1254937"/>
        </a:xfrm>
        <a:prstGeom prst="roundRect">
          <a:avLst>
            <a:gd name="adj" fmla="val 10000"/>
          </a:avLst>
        </a:prstGeom>
        <a:solidFill>
          <a:sysClr val="window" lastClr="FFFFFF"/>
        </a:solidFill>
        <a:ln w="25400" cap="flat" cmpd="sng" algn="ctr">
          <a:solidFill>
            <a:srgbClr val="003399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1" kern="120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obecné cíle vzdělávání</a:t>
          </a:r>
        </a:p>
      </dsp:txBody>
      <dsp:txXfrm>
        <a:off x="4470883" y="36756"/>
        <a:ext cx="4469460" cy="118142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C7FD00-ED57-4885-A453-54F7999B4DEE}">
      <dsp:nvSpPr>
        <dsp:cNvPr id="0" name=""/>
        <dsp:cNvSpPr/>
      </dsp:nvSpPr>
      <dsp:spPr>
        <a:xfrm>
          <a:off x="3565483" y="0"/>
          <a:ext cx="8672267" cy="8196385"/>
        </a:xfrm>
        <a:prstGeom prst="ellipse">
          <a:avLst/>
        </a:prstGeom>
        <a:solidFill>
          <a:srgbClr val="62ACC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>
              <a:solidFill>
                <a:schemeClr val="tx1"/>
              </a:solidFill>
            </a:rPr>
            <a:t>podmínky a prostředí škol </a:t>
          </a:r>
        </a:p>
      </dsp:txBody>
      <dsp:txXfrm>
        <a:off x="6275567" y="409819"/>
        <a:ext cx="3252100" cy="819638"/>
      </dsp:txXfrm>
    </dsp:sp>
    <dsp:sp modelId="{DAC77AAF-15DA-48CA-ABAD-9F4FFF1076FF}">
      <dsp:nvSpPr>
        <dsp:cNvPr id="0" name=""/>
        <dsp:cNvSpPr/>
      </dsp:nvSpPr>
      <dsp:spPr>
        <a:xfrm>
          <a:off x="4205027" y="1229457"/>
          <a:ext cx="7363345" cy="6966927"/>
        </a:xfrm>
        <a:prstGeom prst="ellipse">
          <a:avLst/>
        </a:prstGeom>
        <a:solidFill>
          <a:srgbClr val="4CCCE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>
              <a:solidFill>
                <a:schemeClr val="tx1"/>
              </a:solidFill>
            </a:rPr>
            <a:t>vzdělávání a</a:t>
          </a:r>
          <a:r>
            <a:rPr lang="cs-CZ" sz="1400" kern="1200" dirty="0"/>
            <a:t> </a:t>
          </a:r>
          <a:r>
            <a:rPr lang="cs-CZ" sz="2400" kern="1200" dirty="0">
              <a:solidFill>
                <a:schemeClr val="tx1"/>
              </a:solidFill>
            </a:rPr>
            <a:t>profesní rozvoj  učitelů</a:t>
          </a:r>
        </a:p>
      </dsp:txBody>
      <dsp:txXfrm>
        <a:off x="6298978" y="1630056"/>
        <a:ext cx="3175442" cy="801196"/>
      </dsp:txXfrm>
    </dsp:sp>
    <dsp:sp modelId="{2FFA4B19-3705-4626-AC67-F685308A69E2}">
      <dsp:nvSpPr>
        <dsp:cNvPr id="0" name=""/>
        <dsp:cNvSpPr/>
      </dsp:nvSpPr>
      <dsp:spPr>
        <a:xfrm>
          <a:off x="4984515" y="2756518"/>
          <a:ext cx="6048325" cy="5191032"/>
        </a:xfrm>
        <a:prstGeom prst="ellipse">
          <a:avLst/>
        </a:prstGeom>
        <a:solidFill>
          <a:srgbClr val="64D4EA"/>
        </a:solidFill>
        <a:ln w="12700" cap="flat" cmpd="sng" algn="ctr">
          <a:solidFill>
            <a:srgbClr val="57CFE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b="1" kern="1200" dirty="0">
              <a:solidFill>
                <a:schemeClr val="tx1"/>
              </a:solidFill>
            </a:rPr>
            <a:t>ŠVP</a:t>
          </a:r>
        </a:p>
      </dsp:txBody>
      <dsp:txXfrm>
        <a:off x="6443674" y="3114699"/>
        <a:ext cx="3130008" cy="716362"/>
      </dsp:txXfrm>
    </dsp:sp>
    <dsp:sp modelId="{04FEC2C0-D340-46C0-83BD-3BB123188A77}">
      <dsp:nvSpPr>
        <dsp:cNvPr id="0" name=""/>
        <dsp:cNvSpPr/>
      </dsp:nvSpPr>
      <dsp:spPr>
        <a:xfrm>
          <a:off x="5440968" y="3688373"/>
          <a:ext cx="4953493" cy="4508011"/>
        </a:xfrm>
        <a:prstGeom prst="ellipse">
          <a:avLst/>
        </a:prstGeom>
        <a:solidFill>
          <a:srgbClr val="8ADDE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>
              <a:solidFill>
                <a:schemeClr val="tx1"/>
              </a:solidFill>
            </a:rPr>
            <a:t>standardizované </a:t>
          </a:r>
          <a:r>
            <a:rPr lang="cs-CZ" sz="2400" kern="1200" dirty="0">
              <a:solidFill>
                <a:schemeClr val="tx1"/>
              </a:solidFill>
            </a:rPr>
            <a:t>hodnocení </a:t>
          </a:r>
        </a:p>
      </dsp:txBody>
      <dsp:txXfrm>
        <a:off x="6580271" y="4094094"/>
        <a:ext cx="2674886" cy="811442"/>
      </dsp:txXfrm>
    </dsp:sp>
    <dsp:sp modelId="{358C39FF-C9DA-4DC3-A7F7-81B28F95A4E2}">
      <dsp:nvSpPr>
        <dsp:cNvPr id="0" name=""/>
        <dsp:cNvSpPr/>
      </dsp:nvSpPr>
      <dsp:spPr>
        <a:xfrm>
          <a:off x="6223030" y="5366665"/>
          <a:ext cx="3278554" cy="2673595"/>
        </a:xfrm>
        <a:prstGeom prst="ellipse">
          <a:avLst/>
        </a:prstGeom>
        <a:solidFill>
          <a:srgbClr val="62ACC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4480" tIns="284480" rIns="284480" bIns="28448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000" kern="1200" dirty="0">
              <a:solidFill>
                <a:schemeClr val="tx1"/>
              </a:solidFill>
            </a:rPr>
            <a:t>RVP</a:t>
          </a:r>
        </a:p>
      </dsp:txBody>
      <dsp:txXfrm>
        <a:off x="6703163" y="6035063"/>
        <a:ext cx="2318287" cy="13367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025209-412F-47FE-9AE7-65DB2C97DD5C}" type="datetimeFigureOut">
              <a:rPr lang="cs-CZ" smtClean="0"/>
              <a:pPr/>
              <a:t>4.10.2017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DF4C0-EA56-48D3-9EA6-EC990AE5C22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467872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027185-10FB-4A57-B3F0-45136A811A24}" type="datetimeFigureOut">
              <a:rPr lang="uk-UA" smtClean="0"/>
              <a:pPr/>
              <a:t>04.10.2017</a:t>
            </a:fld>
            <a:endParaRPr lang="uk-U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9C3A12-1E0F-412B-B376-8089A55D946C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67216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C3A12-1E0F-412B-B376-8089A55D946C}" type="slidenum">
              <a:rPr lang="uk-UA" smtClean="0"/>
              <a:pPr/>
              <a:t>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5930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5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5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5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5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5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5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5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5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5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2532888" y="2587752"/>
            <a:ext cx="2706624" cy="2706624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2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292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IMG-SLIDE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962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2860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22860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22860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1148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1148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59436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6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59436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59436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0098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0184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2461284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14400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2120721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273552" y="2779776"/>
            <a:ext cx="1444752" cy="144475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13780008" y="5779008"/>
            <a:ext cx="1444752" cy="144475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4193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7772400" y="2093976"/>
            <a:ext cx="2743200" cy="27432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2574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499616" y="3346704"/>
            <a:ext cx="3593592" cy="3593592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50887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18288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41805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14400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3016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60640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5879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IMG-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14400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6" name="TextBox 5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9607818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98869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7"/>
          <p:cNvSpPr>
            <a:spLocks noGrp="1"/>
          </p:cNvSpPr>
          <p:nvPr>
            <p:ph type="title" hasCustomPrompt="1"/>
          </p:nvPr>
        </p:nvSpPr>
        <p:spPr>
          <a:xfrm>
            <a:off x="100584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6" name="TextBox 5"/>
          <p:cNvSpPr txBox="1"/>
          <p:nvPr userDrawn="1"/>
        </p:nvSpPr>
        <p:spPr>
          <a:xfrm>
            <a:off x="100584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9886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622440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06040" y="3255264"/>
            <a:ext cx="2542032" cy="452628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0850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5138928" y="3648456"/>
            <a:ext cx="2075688" cy="375818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1563624" y="3648456"/>
            <a:ext cx="2075688" cy="375818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3163824" y="3355848"/>
            <a:ext cx="2423160" cy="4315968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55604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06040" y="2999232"/>
            <a:ext cx="3730752" cy="498348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8710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51760" y="2990088"/>
            <a:ext cx="6400800" cy="394106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8473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3438144" y="3054096"/>
            <a:ext cx="5276088" cy="325526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40822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121408" y="2953512"/>
            <a:ext cx="6519672" cy="3730752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1283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002536" y="2788920"/>
            <a:ext cx="7178040" cy="4105656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7632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5961888" y="2441448"/>
            <a:ext cx="5705856" cy="324612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657600" y="5753100"/>
            <a:ext cx="685800" cy="121615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690872" y="4754880"/>
            <a:ext cx="1645920" cy="217627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11055096" y="4334256"/>
            <a:ext cx="3886200" cy="240487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00571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914400" y="2400301"/>
            <a:ext cx="8077200" cy="6788945"/>
          </a:xfrm>
        </p:spPr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9296400" y="2400301"/>
            <a:ext cx="8077200" cy="6788945"/>
          </a:xfrm>
        </p:spPr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4B2AA-D5A9-4651-9DF3-1A57A0102404}" type="datetimeFigureOut">
              <a:rPr lang="cs-CZ" smtClean="0"/>
              <a:pPr/>
              <a:t>4.10.2017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6C404-AF2A-4172-95BF-124F9190D6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198601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807208" y="3200400"/>
            <a:ext cx="3886200" cy="3886200"/>
          </a:xfrm>
          <a:prstGeom prst="rect">
            <a:avLst/>
          </a:prstGeom>
          <a:effectLst>
            <a:outerShdw blurRad="292100" dist="38100" dir="5400000" algn="t" rotWithShape="0">
              <a:schemeClr val="accent1">
                <a:alpha val="67000"/>
              </a:schemeClr>
            </a:outerShdw>
          </a:effectLst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31583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929384" y="3218688"/>
            <a:ext cx="2423160" cy="4315968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7754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901952" y="3584448"/>
            <a:ext cx="2194560" cy="3886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5468112" y="3584448"/>
            <a:ext cx="2194560" cy="3886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3520440" y="3264408"/>
            <a:ext cx="2542032" cy="452628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0784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24328" y="2990088"/>
            <a:ext cx="3730752" cy="498348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691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76300" y="571411"/>
            <a:ext cx="54483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cs-CZ" smtClean="0"/>
              <a:t>Kliknutím lze upravit styl.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5905500" y="2628900"/>
            <a:ext cx="6477000" cy="39624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24738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76300" y="571411"/>
            <a:ext cx="54483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cs-CZ" smtClean="0"/>
              <a:t>Kliknutím lze upravit styl.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655064" y="2788920"/>
            <a:ext cx="6967728" cy="3986784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54302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4846320" y="3200400"/>
            <a:ext cx="8622792" cy="484632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3412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FOLIO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87552" y="2478024"/>
            <a:ext cx="9052560" cy="5998464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13993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FOLIO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371600" y="2400300"/>
            <a:ext cx="7315200" cy="54864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601200" y="2400300"/>
            <a:ext cx="7315200" cy="54864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39315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FOLIO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257300" y="2752623"/>
            <a:ext cx="5029200" cy="2743200"/>
          </a:xfrm>
          <a:prstGeom prst="rect">
            <a:avLst/>
          </a:prstGeom>
          <a:effectLst>
            <a:outerShdw blurRad="889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2001500" y="2752623"/>
            <a:ext cx="5029200" cy="2743200"/>
          </a:xfrm>
          <a:prstGeom prst="rect">
            <a:avLst/>
          </a:prstGeom>
          <a:effectLst>
            <a:outerShdw blurRad="889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629400" y="2752623"/>
            <a:ext cx="5029200" cy="2743200"/>
          </a:xfrm>
          <a:prstGeom prst="rect">
            <a:avLst/>
          </a:prstGeom>
          <a:effectLst>
            <a:outerShdw blurRad="889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6508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47700"/>
            <a:ext cx="0" cy="1028700"/>
          </a:xfrm>
          <a:prstGeom prst="line">
            <a:avLst/>
          </a:prstGeom>
          <a:ln w="63500">
            <a:solidFill>
              <a:srgbClr val="2BC3E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429750"/>
            <a:ext cx="0" cy="590550"/>
          </a:xfrm>
          <a:prstGeom prst="line">
            <a:avLst/>
          </a:prstGeom>
          <a:ln w="63500">
            <a:solidFill>
              <a:schemeClr val="bg2">
                <a:lumMod val="8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943122" y="804259"/>
            <a:ext cx="165066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000" b="1">
                <a:solidFill>
                  <a:srgbClr val="2BC3E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dirty="0"/>
              <a:t>click to edit master title style</a:t>
            </a:r>
            <a:endParaRPr lang="uk-UA" dirty="0"/>
          </a:p>
        </p:txBody>
      </p:sp>
      <p:sp>
        <p:nvSpPr>
          <p:cNvPr id="10" name="Title 7"/>
          <p:cNvSpPr txBox="1">
            <a:spLocks/>
          </p:cNvSpPr>
          <p:nvPr userDrawn="1"/>
        </p:nvSpPr>
        <p:spPr>
          <a:xfrm>
            <a:off x="952500" y="9540169"/>
            <a:ext cx="164973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uk-UA" sz="4000" b="1" kern="120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r>
              <a:rPr lang="cs-CZ" sz="2800" dirty="0" smtClean="0">
                <a:solidFill>
                  <a:schemeClr val="bg2">
                    <a:lumMod val="85000"/>
                  </a:schemeClr>
                </a:solidFill>
                <a:latin typeface="Arial" panose="020B0604020202020204" pitchFamily="34" charset="0"/>
              </a:rPr>
              <a:t>MOV</a:t>
            </a:r>
            <a:endParaRPr lang="en-US" sz="2800" dirty="0">
              <a:solidFill>
                <a:schemeClr val="bg2">
                  <a:lumMod val="85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177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FOLIO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257300" y="2400300"/>
            <a:ext cx="5029200" cy="50292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2001500" y="2400300"/>
            <a:ext cx="5029200" cy="50292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629400" y="2400300"/>
            <a:ext cx="5029200" cy="50292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3909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FOLIO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2860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22860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22860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1148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1148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59436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6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59436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59436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8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41148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37251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FOLIO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2400300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0" y="5148072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3657600" y="2400300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3657600" y="5148072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7315200" y="2400300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7315200" y="5148072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10972800" y="2400300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10972800" y="5148072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14630400" y="2400300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14630400" y="5148072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041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FOLIO OPT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2400300"/>
            <a:ext cx="4572000" cy="27432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572000" y="2400300"/>
            <a:ext cx="4572000" cy="27432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0" y="5148072"/>
            <a:ext cx="4572000" cy="27432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572000" y="5148072"/>
            <a:ext cx="4572000" cy="27432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5621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FOLIO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5143500"/>
            <a:ext cx="4572000" cy="2743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72000" y="2400300"/>
            <a:ext cx="4572000" cy="2743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9144000" y="5143500"/>
            <a:ext cx="4572000" cy="2743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13716000" y="2400300"/>
            <a:ext cx="4572000" cy="2743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50195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ODU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303338" y="3257550"/>
            <a:ext cx="5715000" cy="3833813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623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719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cxnSp>
        <p:nvCxnSpPr>
          <p:cNvPr id="10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  <p:cxnSp>
        <p:nvCxnSpPr>
          <p:cNvPr id="12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602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cxnSp>
        <p:nvCxnSpPr>
          <p:cNvPr id="6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387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ARK TOP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8288000" cy="51435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Rectangle 2"/>
          <p:cNvSpPr/>
          <p:nvPr userDrawn="1"/>
        </p:nvSpPr>
        <p:spPr>
          <a:xfrm>
            <a:off x="0" y="0"/>
            <a:ext cx="18288000" cy="51435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11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803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18288000" cy="1080012"/>
          </a:xfrm>
          <a:prstGeom prst="rect">
            <a:avLst/>
          </a:prstGeom>
          <a:solidFill>
            <a:schemeClr val="accent1"/>
          </a:solidFill>
        </p:spPr>
        <p:txBody>
          <a:bodyPr wrap="none" lIns="360000" tIns="180000" rIns="360000" bIns="36000" anchor="ctr" anchorCtr="0"/>
          <a:lstStyle>
            <a:lvl1pPr algn="l">
              <a:defRPr sz="4800" b="0" cap="all" baseline="0">
                <a:solidFill>
                  <a:schemeClr val="bg1"/>
                </a:solidFill>
              </a:defRPr>
            </a:lvl1pPr>
          </a:lstStyle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4" name="Zástupný symbol pro text 2"/>
          <p:cNvSpPr>
            <a:spLocks noGrp="1"/>
          </p:cNvSpPr>
          <p:nvPr>
            <p:ph idx="1"/>
          </p:nvPr>
        </p:nvSpPr>
        <p:spPr>
          <a:xfrm>
            <a:off x="1" y="1093455"/>
            <a:ext cx="18288002" cy="9193545"/>
          </a:xfrm>
          <a:prstGeom prst="rect">
            <a:avLst/>
          </a:prstGeom>
        </p:spPr>
        <p:txBody>
          <a:bodyPr vert="horz" wrap="square" lIns="360000" tIns="360000" rIns="360000" bIns="45720" rtlCol="0">
            <a:normAutofit/>
          </a:bodyPr>
          <a:lstStyle>
            <a:lvl1pPr marL="0" indent="0" algn="l">
              <a:buFont typeface="Wingdings" panose="05000000000000000000" pitchFamily="2" charset="2"/>
              <a:buNone/>
              <a:defRPr sz="3000" b="0" cap="none" baseline="0"/>
            </a:lvl1pPr>
            <a:lvl2pPr marL="1028700" indent="-342900" algn="l">
              <a:buSzPct val="110000"/>
              <a:buFont typeface="Wingdings" panose="05000000000000000000" pitchFamily="2" charset="2"/>
              <a:buChar char="§"/>
              <a:defRPr sz="2700" b="0"/>
            </a:lvl2pPr>
            <a:lvl3pPr marL="1714500" indent="-342900" algn="l">
              <a:buFont typeface="Wingdings" panose="05000000000000000000" pitchFamily="2" charset="2"/>
              <a:buChar char="§"/>
              <a:defRPr sz="3000"/>
            </a:lvl3pPr>
            <a:lvl4pPr algn="r">
              <a:defRPr sz="4200" i="0"/>
            </a:lvl4pPr>
            <a:lvl5pPr algn="r">
              <a:defRPr/>
            </a:lvl5pPr>
          </a:lstStyle>
          <a:p>
            <a:pPr lvl="0"/>
            <a:r>
              <a:rPr lang="cs-CZ" dirty="0" smtClean="0"/>
              <a:t>Kliknutím lze upravit styly předlohy textu.</a:t>
            </a:r>
          </a:p>
          <a:p>
            <a:pPr lvl="2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</p:txBody>
      </p:sp>
      <p:sp>
        <p:nvSpPr>
          <p:cNvPr id="3" name="Obdélník 2"/>
          <p:cNvSpPr/>
          <p:nvPr userDrawn="1"/>
        </p:nvSpPr>
        <p:spPr>
          <a:xfrm>
            <a:off x="0" y="10003554"/>
            <a:ext cx="18288000" cy="2834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4050"/>
          </a:p>
        </p:txBody>
      </p:sp>
    </p:spTree>
    <p:extLst>
      <p:ext uri="{BB962C8B-B14F-4D97-AF65-F5344CB8AC3E}">
        <p14:creationId xmlns:p14="http://schemas.microsoft.com/office/powerpoint/2010/main" val="255461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ARK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0" y="2400300"/>
            <a:ext cx="18288000" cy="54864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11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9"/>
          <p:cNvSpPr/>
          <p:nvPr userDrawn="1"/>
        </p:nvSpPr>
        <p:spPr>
          <a:xfrm>
            <a:off x="0" y="2400300"/>
            <a:ext cx="18288000" cy="54864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sp>
        <p:nvSpPr>
          <p:cNvPr id="15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862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ARK BOTTO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5143500"/>
            <a:ext cx="18288000" cy="51435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your </a:t>
            </a:r>
            <a:r>
              <a:rPr lang="en-US" sz="2800" b="1" smtClean="0">
                <a:solidFill>
                  <a:schemeClr val="bg1"/>
                </a:solidFill>
              </a:rPr>
              <a:t>logo</a:t>
            </a:r>
            <a:endParaRPr lang="uk-UA" sz="2000" b="1">
              <a:solidFill>
                <a:schemeClr val="bg1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page</a:t>
            </a:r>
          </a:p>
          <a:p>
            <a:r>
              <a:rPr lang="en-US" smtClean="0"/>
              <a:t>0</a:t>
            </a:r>
            <a:fld id="{37D409AB-2201-4E18-8A34-C31753AD9B06}" type="slidenum">
              <a:rPr smtClean="0"/>
              <a:pPr/>
              <a:t>‹#›</a:t>
            </a:fld>
            <a:endParaRPr/>
          </a:p>
        </p:txBody>
      </p:sp>
      <p:sp>
        <p:nvSpPr>
          <p:cNvPr id="10" name="Rectangle 2"/>
          <p:cNvSpPr/>
          <p:nvPr userDrawn="1"/>
        </p:nvSpPr>
        <p:spPr>
          <a:xfrm>
            <a:off x="0" y="5143500"/>
            <a:ext cx="18288000" cy="51435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11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bg2"/>
                </a:solidFill>
              </a:rPr>
              <a:t>Národní ústav pro vzdělávání</a:t>
            </a:r>
            <a:endParaRPr lang="uk-UA" sz="20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69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094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FULL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04748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IMG-SLIDE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7772400" y="2093976"/>
            <a:ext cx="2743200" cy="27432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63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IMG-SLIDE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2532888" y="2587752"/>
            <a:ext cx="2706624" cy="2706624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3451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502152" y="2587752"/>
            <a:ext cx="2706624" cy="2706624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81523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6053328" y="2633472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9784080" y="2633472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94954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300984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918704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12527280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4205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3604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337560" y="2935224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3337560" y="5980176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9811512" y="2935224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9811512" y="5981700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21091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2860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22860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22860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1148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1148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59436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6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59436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59436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287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7508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FULL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89009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cxnSp>
        <p:nvCxnSpPr>
          <p:cNvPr id="10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  <p:cxnSp>
        <p:nvCxnSpPr>
          <p:cNvPr id="12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8803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IMG-SLIDE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7772400" y="2093976"/>
            <a:ext cx="2743200" cy="27432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120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IMG-SLIDE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629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332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6051073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14400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75901788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10287000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1645375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273552" y="2779776"/>
            <a:ext cx="1444752" cy="144475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13780008" y="5779008"/>
            <a:ext cx="1444752" cy="144475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87735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7772400" y="2093976"/>
            <a:ext cx="2743200" cy="27432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1612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499616" y="3346704"/>
            <a:ext cx="3593592" cy="3593592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00522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18288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73865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14400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0156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05657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IMG-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14400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6" name="TextBox 5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552298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98869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7"/>
          <p:cNvSpPr>
            <a:spLocks noGrp="1"/>
          </p:cNvSpPr>
          <p:nvPr>
            <p:ph type="title" hasCustomPrompt="1"/>
          </p:nvPr>
        </p:nvSpPr>
        <p:spPr>
          <a:xfrm>
            <a:off x="100584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6" name="TextBox 5"/>
          <p:cNvSpPr txBox="1"/>
          <p:nvPr userDrawn="1"/>
        </p:nvSpPr>
        <p:spPr>
          <a:xfrm>
            <a:off x="100584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9886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422248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06040" y="3255264"/>
            <a:ext cx="2542032" cy="452628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4195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5138928" y="3648456"/>
            <a:ext cx="2075688" cy="375818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1563624" y="3648456"/>
            <a:ext cx="2075688" cy="375818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3163824" y="3355848"/>
            <a:ext cx="2423160" cy="4315968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07947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144000" y="0"/>
            <a:ext cx="9144000" cy="10287000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3033183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06040" y="2999232"/>
            <a:ext cx="3730752" cy="498348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40405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51760" y="2990088"/>
            <a:ext cx="6400800" cy="394106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8024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3438144" y="3054096"/>
            <a:ext cx="5276088" cy="325526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75161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121408" y="2953512"/>
            <a:ext cx="6519672" cy="3730752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4495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002536" y="2788920"/>
            <a:ext cx="7178040" cy="4105656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6696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5961888" y="2441448"/>
            <a:ext cx="5705856" cy="324612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657600" y="5753100"/>
            <a:ext cx="685800" cy="121615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690872" y="4754880"/>
            <a:ext cx="1645920" cy="217627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11055096" y="4334256"/>
            <a:ext cx="3886200" cy="240487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0477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807208" y="3200400"/>
            <a:ext cx="3886200" cy="3886200"/>
          </a:xfrm>
          <a:prstGeom prst="rect">
            <a:avLst/>
          </a:prstGeom>
          <a:effectLst>
            <a:outerShdw blurRad="292100" dist="38100" dir="5400000" algn="t" rotWithShape="0">
              <a:schemeClr val="accent1">
                <a:alpha val="67000"/>
              </a:schemeClr>
            </a:outerShdw>
          </a:effectLst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38777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929384" y="3218688"/>
            <a:ext cx="2423160" cy="4315968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80401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901952" y="3584448"/>
            <a:ext cx="2194560" cy="3886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5468112" y="3584448"/>
            <a:ext cx="2194560" cy="3886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3520440" y="3264408"/>
            <a:ext cx="2542032" cy="452628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0040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24328" y="2990088"/>
            <a:ext cx="3730752" cy="498348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2105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273552" y="2779776"/>
            <a:ext cx="1444752" cy="144475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13780008" y="5779008"/>
            <a:ext cx="1444752" cy="144475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53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76300" y="571411"/>
            <a:ext cx="54483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cs-CZ" smtClean="0"/>
              <a:t>Kliknutím lze upravit styl.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5905500" y="2628900"/>
            <a:ext cx="6477000" cy="39624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56537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76300" y="571411"/>
            <a:ext cx="54483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cs-CZ" smtClean="0"/>
              <a:t>Kliknutím lze upravit styl.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655064" y="2788920"/>
            <a:ext cx="6967728" cy="3986784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748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4846320" y="3200400"/>
            <a:ext cx="8622792" cy="484632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38124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FOLIO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87552" y="2478024"/>
            <a:ext cx="9052560" cy="5998464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71000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FOLIO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371600" y="2400300"/>
            <a:ext cx="7315200" cy="54864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601200" y="2400300"/>
            <a:ext cx="7315200" cy="54864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50124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FOLIO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257300" y="2752623"/>
            <a:ext cx="5029200" cy="2743200"/>
          </a:xfrm>
          <a:prstGeom prst="rect">
            <a:avLst/>
          </a:prstGeom>
          <a:effectLst>
            <a:outerShdw blurRad="889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2001500" y="2752623"/>
            <a:ext cx="5029200" cy="2743200"/>
          </a:xfrm>
          <a:prstGeom prst="rect">
            <a:avLst/>
          </a:prstGeom>
          <a:effectLst>
            <a:outerShdw blurRad="889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629400" y="2752623"/>
            <a:ext cx="5029200" cy="2743200"/>
          </a:xfrm>
          <a:prstGeom prst="rect">
            <a:avLst/>
          </a:prstGeom>
          <a:effectLst>
            <a:outerShdw blurRad="889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14813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FOLIO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257300" y="2400300"/>
            <a:ext cx="5029200" cy="50292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2001500" y="2400300"/>
            <a:ext cx="5029200" cy="50292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629400" y="2400300"/>
            <a:ext cx="5029200" cy="50292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5328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FOLIO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2860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22860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22860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1148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1148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59436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6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59436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59436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8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41148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9339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FOLIO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2400300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0" y="5148072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3657600" y="2400300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3657600" y="5148072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7315200" y="2400300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7315200" y="5148072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10972800" y="2400300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10972800" y="5148072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14630400" y="2400300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14630400" y="5148072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21261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FOLIO OPT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2400300"/>
            <a:ext cx="4572000" cy="27432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572000" y="2400300"/>
            <a:ext cx="4572000" cy="27432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0" y="5148072"/>
            <a:ext cx="4572000" cy="27432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572000" y="5148072"/>
            <a:ext cx="4572000" cy="27432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59177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7772400" y="2093976"/>
            <a:ext cx="2743200" cy="27432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117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FOLIO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5143500"/>
            <a:ext cx="4572000" cy="2743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72000" y="2400300"/>
            <a:ext cx="4572000" cy="2743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9144000" y="5143500"/>
            <a:ext cx="4572000" cy="2743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13716000" y="2400300"/>
            <a:ext cx="4572000" cy="2743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0642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ODU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303338" y="3257550"/>
            <a:ext cx="5715000" cy="3833813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84945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821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cxnSp>
        <p:nvCxnSpPr>
          <p:cNvPr id="14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  <p:cxnSp>
        <p:nvCxnSpPr>
          <p:cNvPr id="16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1729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IMG-SLIDE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7772400" y="2093976"/>
            <a:ext cx="2743200" cy="27432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cxnSp>
        <p:nvCxnSpPr>
          <p:cNvPr id="1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186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EAM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300984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918704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12527280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3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378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591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cxnSp>
        <p:nvCxnSpPr>
          <p:cNvPr id="10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  <p:cxnSp>
        <p:nvCxnSpPr>
          <p:cNvPr id="12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5898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9192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ARK TOP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8288000" cy="51435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33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502152" y="2587752"/>
            <a:ext cx="2706624" cy="2706624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222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499616" y="3346704"/>
            <a:ext cx="3593592" cy="3593592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687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ARK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0" y="2400300"/>
            <a:ext cx="18288000" cy="54864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284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ARK BOTTO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5143500"/>
            <a:ext cx="18288000" cy="51435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your </a:t>
            </a:r>
            <a:r>
              <a:rPr lang="en-US" sz="2800" b="1" smtClean="0">
                <a:solidFill>
                  <a:schemeClr val="bg1"/>
                </a:solidFill>
              </a:rPr>
              <a:t>logo</a:t>
            </a:r>
            <a:endParaRPr lang="uk-UA" sz="2000" b="1">
              <a:solidFill>
                <a:schemeClr val="bg1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page</a:t>
            </a:r>
          </a:p>
          <a:p>
            <a:r>
              <a:rPr lang="en-US" smtClean="0"/>
              <a:t>0</a:t>
            </a:r>
            <a:fld id="{37D409AB-2201-4E18-8A34-C31753AD9B06}" type="slidenum">
              <a:rPr smtClean="0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4127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529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FULL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15902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IMG-SLIDE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7772400" y="2093976"/>
            <a:ext cx="2743200" cy="27432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308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IMG-SLIDE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2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2532888" y="2587752"/>
            <a:ext cx="2706624" cy="2706624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7843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502152" y="2587752"/>
            <a:ext cx="2706624" cy="2706624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2851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6053328" y="2633472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9784080" y="2633472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12618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300984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918704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12527280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7906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18288000" cy="5486400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13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337560" y="2935224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3337560" y="5980176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9811512" y="2935224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9811512" y="5981700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6810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2860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22860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22860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1148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1148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59436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6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59436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59436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0894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4355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FULL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3240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cxnSp>
        <p:nvCxnSpPr>
          <p:cNvPr id="10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  <p:cxnSp>
        <p:nvCxnSpPr>
          <p:cNvPr id="12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7014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IMG-SLIDE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7772400" y="2093976"/>
            <a:ext cx="2743200" cy="27432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62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IMG-SLIDE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350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30723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9817914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14400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9506416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14400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970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273552" y="2779776"/>
            <a:ext cx="1444752" cy="144475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13780008" y="5779008"/>
            <a:ext cx="1444752" cy="144475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0124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7772400" y="2093976"/>
            <a:ext cx="2743200" cy="27432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78366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499616" y="3346704"/>
            <a:ext cx="3593592" cy="3593592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7352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18288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5"/>
          <p:cNvSpPr txBox="1"/>
          <p:nvPr userDrawn="1"/>
        </p:nvSpPr>
        <p:spPr>
          <a:xfrm>
            <a:off x="876300" y="9081407"/>
            <a:ext cx="29337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926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dirty="0" smtClean="0"/>
              <a:t>page</a:t>
            </a:r>
          </a:p>
          <a:p>
            <a:pPr algn="l"/>
            <a:r>
              <a:rPr lang="en-US" dirty="0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14400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5"/>
          <p:cNvSpPr txBox="1"/>
          <p:nvPr userDrawn="1"/>
        </p:nvSpPr>
        <p:spPr>
          <a:xfrm>
            <a:off x="876300" y="9081407"/>
            <a:ext cx="29337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579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5"/>
          <p:cNvSpPr txBox="1"/>
          <p:nvPr userDrawn="1"/>
        </p:nvSpPr>
        <p:spPr>
          <a:xfrm>
            <a:off x="876300" y="9081407"/>
            <a:ext cx="29337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534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IMG-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14400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6" name="TextBox 5"/>
          <p:cNvSpPr txBox="1"/>
          <p:nvPr userDrawn="1"/>
        </p:nvSpPr>
        <p:spPr>
          <a:xfrm>
            <a:off x="876300" y="9081407"/>
            <a:ext cx="29337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14403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98869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7"/>
          <p:cNvSpPr>
            <a:spLocks noGrp="1"/>
          </p:cNvSpPr>
          <p:nvPr>
            <p:ph type="title" hasCustomPrompt="1"/>
          </p:nvPr>
        </p:nvSpPr>
        <p:spPr>
          <a:xfrm>
            <a:off x="100584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6" name="TextBox 5"/>
          <p:cNvSpPr txBox="1"/>
          <p:nvPr userDrawn="1"/>
        </p:nvSpPr>
        <p:spPr>
          <a:xfrm>
            <a:off x="100584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9886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198638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064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cxnSp>
        <p:nvCxnSpPr>
          <p:cNvPr id="10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  <p:cxnSp>
        <p:nvCxnSpPr>
          <p:cNvPr id="12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5412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348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06040" y="3255264"/>
            <a:ext cx="2542032" cy="452628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9188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5138928" y="3648456"/>
            <a:ext cx="2075688" cy="375818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1563624" y="3648456"/>
            <a:ext cx="2075688" cy="375818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3163824" y="3355848"/>
            <a:ext cx="2423160" cy="4315968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0553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06040" y="2999232"/>
            <a:ext cx="3730752" cy="498348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7221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51760" y="2990088"/>
            <a:ext cx="6400800" cy="394106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28445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3438144" y="3054096"/>
            <a:ext cx="5276088" cy="325526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19015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121408" y="2953512"/>
            <a:ext cx="6519672" cy="3730752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31987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002536" y="2788920"/>
            <a:ext cx="7178040" cy="4105656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76301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5961888" y="2441448"/>
            <a:ext cx="5705856" cy="324612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657600" y="5753100"/>
            <a:ext cx="685800" cy="121615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690872" y="4754880"/>
            <a:ext cx="1645920" cy="217627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11055096" y="4334256"/>
            <a:ext cx="3886200" cy="240487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97131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807208" y="3200400"/>
            <a:ext cx="3886200" cy="3886200"/>
          </a:xfrm>
          <a:prstGeom prst="rect">
            <a:avLst/>
          </a:prstGeom>
          <a:effectLst>
            <a:outerShdw blurRad="292100" dist="38100" dir="5400000" algn="t" rotWithShape="0">
              <a:schemeClr val="accent1">
                <a:alpha val="67000"/>
              </a:schemeClr>
            </a:outerShdw>
          </a:effectLst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77429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929384" y="3218688"/>
            <a:ext cx="2423160" cy="4315968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6143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IMG-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144000" y="0"/>
            <a:ext cx="9144000" cy="10287000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95092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901952" y="3584448"/>
            <a:ext cx="2194560" cy="3886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5468112" y="3584448"/>
            <a:ext cx="2194560" cy="3886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3520440" y="3264408"/>
            <a:ext cx="2542032" cy="452628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42317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24328" y="2990088"/>
            <a:ext cx="3730752" cy="498348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11991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76300" y="571411"/>
            <a:ext cx="54483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cs-CZ" smtClean="0"/>
              <a:t>Kliknutím lze upravit styl.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5905500" y="2628900"/>
            <a:ext cx="6477000" cy="39624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3223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76300" y="571411"/>
            <a:ext cx="54483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cs-CZ" smtClean="0"/>
              <a:t>Kliknutím lze upravit styl.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655064" y="2788920"/>
            <a:ext cx="6967728" cy="3986784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86064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4846320" y="3200400"/>
            <a:ext cx="8622792" cy="484632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52746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FOLIO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87552" y="2478024"/>
            <a:ext cx="9052560" cy="5998464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86560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FOLIO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371600" y="2400300"/>
            <a:ext cx="7315200" cy="54864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601200" y="2400300"/>
            <a:ext cx="7315200" cy="54864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48036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FOLIO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257300" y="2752623"/>
            <a:ext cx="5029200" cy="2743200"/>
          </a:xfrm>
          <a:prstGeom prst="rect">
            <a:avLst/>
          </a:prstGeom>
          <a:effectLst>
            <a:outerShdw blurRad="889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2001500" y="2752623"/>
            <a:ext cx="5029200" cy="2743200"/>
          </a:xfrm>
          <a:prstGeom prst="rect">
            <a:avLst/>
          </a:prstGeom>
          <a:effectLst>
            <a:outerShdw blurRad="889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629400" y="2752623"/>
            <a:ext cx="5029200" cy="2743200"/>
          </a:xfrm>
          <a:prstGeom prst="rect">
            <a:avLst/>
          </a:prstGeom>
          <a:effectLst>
            <a:outerShdw blurRad="889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5839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FOLIO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257300" y="2400300"/>
            <a:ext cx="5029200" cy="50292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2001500" y="2400300"/>
            <a:ext cx="5029200" cy="50292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629400" y="2400300"/>
            <a:ext cx="5029200" cy="50292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69442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FOLIO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2860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22860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22860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1148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1148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59436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6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59436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59436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8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41148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452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G-SLIDE OPT-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10287000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98869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7"/>
          <p:cNvSpPr>
            <a:spLocks noGrp="1"/>
          </p:cNvSpPr>
          <p:nvPr>
            <p:ph type="title" hasCustomPrompt="1"/>
          </p:nvPr>
        </p:nvSpPr>
        <p:spPr>
          <a:xfrm>
            <a:off x="100584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9886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3"/>
          <p:cNvSpPr txBox="1"/>
          <p:nvPr userDrawn="1"/>
        </p:nvSpPr>
        <p:spPr>
          <a:xfrm>
            <a:off x="9994216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69304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FOLIO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2400300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0" y="5148072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3657600" y="2400300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3657600" y="5148072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7315200" y="2400300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7315200" y="5148072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10972800" y="2400300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10972800" y="5148072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14630400" y="2400300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14630400" y="5148072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8355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FOLIO OPT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2400300"/>
            <a:ext cx="4572000" cy="27432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572000" y="2400300"/>
            <a:ext cx="4572000" cy="27432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0" y="5148072"/>
            <a:ext cx="4572000" cy="27432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572000" y="5148072"/>
            <a:ext cx="4572000" cy="27432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63501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FOLIO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5143500"/>
            <a:ext cx="4572000" cy="2743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72000" y="2400300"/>
            <a:ext cx="4572000" cy="2743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9144000" y="5143500"/>
            <a:ext cx="4572000" cy="2743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13716000" y="2400300"/>
            <a:ext cx="4572000" cy="2743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59238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ODU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303338" y="3257550"/>
            <a:ext cx="5715000" cy="3833813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05555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7226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FULL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992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cxnSp>
        <p:nvCxnSpPr>
          <p:cNvPr id="10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  <p:cxnSp>
        <p:nvCxnSpPr>
          <p:cNvPr id="12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44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IMG-SLIDE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7772400" y="2093976"/>
            <a:ext cx="2743200" cy="27432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007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IMG-SLIDE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159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2532888" y="2587752"/>
            <a:ext cx="2706624" cy="2706624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82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06040" y="3255264"/>
            <a:ext cx="2542032" cy="4526280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711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502152" y="2587752"/>
            <a:ext cx="2706624" cy="2706624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250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6053328" y="2633472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9784080" y="2633472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443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300984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918704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12527280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86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337560" y="2935224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3337560" y="5980176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9811512" y="2935224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9811512" y="5981700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792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2860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22860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22860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1148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1148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59436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6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59436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59436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8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925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4169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FULL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33974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cxnSp>
        <p:nvCxnSpPr>
          <p:cNvPr id="10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  <p:cxnSp>
        <p:nvCxnSpPr>
          <p:cNvPr id="12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  <p:cxnSp>
        <p:nvCxnSpPr>
          <p:cNvPr id="16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1678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IMG-SLIDE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7772400" y="2093976"/>
            <a:ext cx="2743200" cy="27432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  <p:cxnSp>
        <p:nvCxnSpPr>
          <p:cNvPr id="1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24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IMG-SLIDE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  <p:cxnSp>
        <p:nvCxnSpPr>
          <p:cNvPr id="11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76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5138928" y="3648456"/>
            <a:ext cx="2075688" cy="3758184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1563624" y="3648456"/>
            <a:ext cx="2075688" cy="3758184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3163824" y="3355848"/>
            <a:ext cx="2423160" cy="4315968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11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17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822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86211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4101888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14400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4249169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273552" y="2779776"/>
            <a:ext cx="1444752" cy="144475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13780008" y="5779008"/>
            <a:ext cx="1444752" cy="144475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95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7772400" y="2093976"/>
            <a:ext cx="2743200" cy="27432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269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499616" y="3346704"/>
            <a:ext cx="3593592" cy="3593592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321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18288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938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14400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28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124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06040" y="2999232"/>
            <a:ext cx="3730752" cy="4983480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22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IMG-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14400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4" name="Straight Connector 3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cxnSp>
        <p:nvCxnSpPr>
          <p:cNvPr id="7" name="Straight Connector 6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17349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4" name="Straight Connector 3"/>
          <p:cNvCxnSpPr/>
          <p:nvPr/>
        </p:nvCxnSpPr>
        <p:spPr>
          <a:xfrm>
            <a:off x="98869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7"/>
          <p:cNvSpPr>
            <a:spLocks noGrp="1"/>
          </p:cNvSpPr>
          <p:nvPr>
            <p:ph type="title" hasCustomPrompt="1"/>
          </p:nvPr>
        </p:nvSpPr>
        <p:spPr>
          <a:xfrm>
            <a:off x="100584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cxnSp>
        <p:nvCxnSpPr>
          <p:cNvPr id="7" name="Straight Connector 6"/>
          <p:cNvCxnSpPr/>
          <p:nvPr/>
        </p:nvCxnSpPr>
        <p:spPr>
          <a:xfrm>
            <a:off x="9886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3"/>
          <p:cNvSpPr txBox="1"/>
          <p:nvPr/>
        </p:nvSpPr>
        <p:spPr>
          <a:xfrm>
            <a:off x="9994216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51759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06040" y="3255264"/>
            <a:ext cx="2542032" cy="452628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10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5138928" y="3648456"/>
            <a:ext cx="2075688" cy="375818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1563624" y="3648456"/>
            <a:ext cx="2075688" cy="375818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3163824" y="3355848"/>
            <a:ext cx="2423160" cy="4315968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67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06040" y="2999232"/>
            <a:ext cx="3730752" cy="498348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807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51760" y="2990088"/>
            <a:ext cx="6400800" cy="394106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44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3438144" y="3054096"/>
            <a:ext cx="5276088" cy="325526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96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121408" y="2953512"/>
            <a:ext cx="6519672" cy="3730752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904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002536" y="2788920"/>
            <a:ext cx="7178040" cy="4105656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71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5961888" y="2441448"/>
            <a:ext cx="5705856" cy="324612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657600" y="5753100"/>
            <a:ext cx="685800" cy="121615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690872" y="4754880"/>
            <a:ext cx="1645920" cy="217627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11055096" y="4334256"/>
            <a:ext cx="3886200" cy="240487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139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51760" y="2990088"/>
            <a:ext cx="6400800" cy="3941064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779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807208" y="3200400"/>
            <a:ext cx="3886200" cy="3886200"/>
          </a:xfrm>
          <a:prstGeom prst="rect">
            <a:avLst/>
          </a:prstGeom>
          <a:effectLst>
            <a:outerShdw blurRad="292100" dist="38100" dir="5400000" algn="t" rotWithShape="0">
              <a:schemeClr val="accent1">
                <a:alpha val="67000"/>
              </a:schemeClr>
            </a:outerShdw>
          </a:effectLst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865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87552" y="2478024"/>
            <a:ext cx="9052560" cy="5998464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48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371600" y="2400300"/>
            <a:ext cx="7315200" cy="54864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601200" y="2400300"/>
            <a:ext cx="7315200" cy="54864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9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257300" y="2752623"/>
            <a:ext cx="5029200" cy="2743200"/>
          </a:xfrm>
          <a:prstGeom prst="rect">
            <a:avLst/>
          </a:prstGeom>
          <a:effectLst>
            <a:outerShdw blurRad="889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2001500" y="2752623"/>
            <a:ext cx="5029200" cy="2743200"/>
          </a:xfrm>
          <a:prstGeom prst="rect">
            <a:avLst/>
          </a:prstGeom>
          <a:effectLst>
            <a:outerShdw blurRad="889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629400" y="2752623"/>
            <a:ext cx="5029200" cy="2743200"/>
          </a:xfrm>
          <a:prstGeom prst="rect">
            <a:avLst/>
          </a:prstGeom>
          <a:effectLst>
            <a:outerShdw blurRad="889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15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257300" y="2400300"/>
            <a:ext cx="5029200" cy="50292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2001500" y="2400300"/>
            <a:ext cx="5029200" cy="50292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629400" y="2400300"/>
            <a:ext cx="5029200" cy="50292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023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2860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22860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22860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1148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1148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59436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6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59436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59436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8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41148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9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30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RODU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303338" y="3257550"/>
            <a:ext cx="5715000" cy="3833813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265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950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cxnSp>
        <p:nvCxnSpPr>
          <p:cNvPr id="10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  <p:cxnSp>
        <p:nvCxnSpPr>
          <p:cNvPr id="12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53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6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  <p:cxnSp>
        <p:nvCxnSpPr>
          <p:cNvPr id="7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25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6053328" y="2633472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9784080" y="2633472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2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23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3438144" y="3054096"/>
            <a:ext cx="5276088" cy="3255264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077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ARK TOP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8288000" cy="51435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  <p:sp>
        <p:nvSpPr>
          <p:cNvPr id="11" name="Rectangle 2"/>
          <p:cNvSpPr/>
          <p:nvPr/>
        </p:nvSpPr>
        <p:spPr>
          <a:xfrm>
            <a:off x="0" y="0"/>
            <a:ext cx="18288000" cy="51435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1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30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ARK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0" y="2400300"/>
            <a:ext cx="18288000" cy="54864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sp>
        <p:nvSpPr>
          <p:cNvPr id="11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  <p:cxnSp>
        <p:nvCxnSpPr>
          <p:cNvPr id="1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9"/>
          <p:cNvSpPr/>
          <p:nvPr/>
        </p:nvSpPr>
        <p:spPr>
          <a:xfrm>
            <a:off x="0" y="2400300"/>
            <a:ext cx="18288000" cy="54864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sp>
        <p:nvSpPr>
          <p:cNvPr id="16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996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ARK BOTTO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5143500"/>
            <a:ext cx="18288000" cy="51435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page</a:t>
            </a:r>
          </a:p>
          <a:p>
            <a:r>
              <a:rPr lang="en-US" smtClean="0"/>
              <a:t>0</a:t>
            </a:r>
            <a:fld id="{37D409AB-2201-4E18-8A34-C31753AD9B06}" type="slidenum">
              <a:rPr smtClean="0"/>
              <a:pPr/>
              <a:t>‹#›</a:t>
            </a:fld>
            <a:endParaRPr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bg2"/>
                </a:solidFill>
              </a:rPr>
              <a:t>Národní ústav pro vzdělávání</a:t>
            </a:r>
            <a:endParaRPr lang="uk-UA" sz="2000" b="1" dirty="0">
              <a:solidFill>
                <a:schemeClr val="bg2"/>
              </a:solidFill>
            </a:endParaRPr>
          </a:p>
        </p:txBody>
      </p:sp>
      <p:sp>
        <p:nvSpPr>
          <p:cNvPr id="11" name="Rectangle 2"/>
          <p:cNvSpPr/>
          <p:nvPr/>
        </p:nvSpPr>
        <p:spPr>
          <a:xfrm>
            <a:off x="0" y="5143500"/>
            <a:ext cx="18288000" cy="51435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1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bg2"/>
                </a:solidFill>
              </a:rPr>
              <a:t>Národní ústav pro vzdělávání</a:t>
            </a:r>
            <a:endParaRPr lang="uk-UA" sz="20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624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9998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2233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and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6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9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DARK TOP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8288000" cy="51435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3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DARK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0" y="2400300"/>
            <a:ext cx="18288000" cy="54864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sp>
        <p:nvSpPr>
          <p:cNvPr id="11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748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DARK BOTTO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5143500"/>
            <a:ext cx="18288000" cy="51435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page</a:t>
            </a:r>
          </a:p>
          <a:p>
            <a:r>
              <a:rPr lang="en-US" smtClean="0"/>
              <a:t>0</a:t>
            </a:r>
            <a:fld id="{37D409AB-2201-4E18-8A34-C31753AD9B06}" type="slidenum">
              <a:rPr smtClean="0"/>
              <a:pPr/>
              <a:t>‹#›</a:t>
            </a:fld>
            <a:endParaRPr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bg2"/>
                </a:solidFill>
              </a:rPr>
              <a:t>Národní ústav pro vzdělávání</a:t>
            </a:r>
            <a:endParaRPr lang="uk-UA" sz="20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345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2532888" y="2587752"/>
            <a:ext cx="2706624" cy="2706624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321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121408" y="2953512"/>
            <a:ext cx="6519672" cy="3730752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57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502152" y="2587752"/>
            <a:ext cx="2706624" cy="2706624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242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6053328" y="2633472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9784080" y="2633472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60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300984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918704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12527280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136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337560" y="2935224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3337560" y="5980176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9811512" y="2935224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9811512" y="5981700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182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2860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22860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22860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1148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1148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59436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6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59436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59436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8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788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81271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355484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14400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412688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273552" y="2779776"/>
            <a:ext cx="1444752" cy="144475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13780008" y="5779008"/>
            <a:ext cx="1444752" cy="144475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129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7772400" y="2093976"/>
            <a:ext cx="2743200" cy="27432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32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002536" y="2788920"/>
            <a:ext cx="7178040" cy="4105656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13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499616" y="3346704"/>
            <a:ext cx="3593592" cy="3593592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596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18288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045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14400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48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26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IMG-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14400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4" name="Straight Connector 3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cxnSp>
        <p:nvCxnSpPr>
          <p:cNvPr id="7" name="Straight Connector 6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921808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4" name="Straight Connector 3"/>
          <p:cNvCxnSpPr/>
          <p:nvPr/>
        </p:nvCxnSpPr>
        <p:spPr>
          <a:xfrm>
            <a:off x="98869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7"/>
          <p:cNvSpPr>
            <a:spLocks noGrp="1"/>
          </p:cNvSpPr>
          <p:nvPr>
            <p:ph type="title" hasCustomPrompt="1"/>
          </p:nvPr>
        </p:nvSpPr>
        <p:spPr>
          <a:xfrm>
            <a:off x="100584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cxnSp>
        <p:nvCxnSpPr>
          <p:cNvPr id="7" name="Straight Connector 6"/>
          <p:cNvCxnSpPr/>
          <p:nvPr/>
        </p:nvCxnSpPr>
        <p:spPr>
          <a:xfrm>
            <a:off x="9886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3"/>
          <p:cNvSpPr txBox="1"/>
          <p:nvPr/>
        </p:nvSpPr>
        <p:spPr>
          <a:xfrm>
            <a:off x="9994216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92278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06040" y="3255264"/>
            <a:ext cx="2542032" cy="452628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133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5138928" y="3648456"/>
            <a:ext cx="2075688" cy="375818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1563624" y="3648456"/>
            <a:ext cx="2075688" cy="375818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3163824" y="3355848"/>
            <a:ext cx="2423160" cy="4315968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226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06040" y="2999232"/>
            <a:ext cx="3730752" cy="498348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122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51760" y="2990088"/>
            <a:ext cx="6400800" cy="394106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369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5961888" y="2441448"/>
            <a:ext cx="5705856" cy="324612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657600" y="5753100"/>
            <a:ext cx="685800" cy="121615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endParaRPr lang="uk-UA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690872" y="4754880"/>
            <a:ext cx="1645920" cy="217627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endParaRPr lang="uk-UA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11055096" y="4334256"/>
            <a:ext cx="3886200" cy="240487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endParaRPr lang="uk-UA"/>
          </a:p>
        </p:txBody>
      </p:sp>
      <p:sp>
        <p:nvSpPr>
          <p:cNvPr id="14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179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3438144" y="3054096"/>
            <a:ext cx="5276088" cy="325526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258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121408" y="2953512"/>
            <a:ext cx="6519672" cy="3730752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175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002536" y="2788920"/>
            <a:ext cx="7178040" cy="4105656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155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5961888" y="2441448"/>
            <a:ext cx="5705856" cy="324612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657600" y="5753100"/>
            <a:ext cx="685800" cy="121615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690872" y="4754880"/>
            <a:ext cx="1645920" cy="217627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11055096" y="4334256"/>
            <a:ext cx="3886200" cy="240487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72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807208" y="3200400"/>
            <a:ext cx="3886200" cy="3886200"/>
          </a:xfrm>
          <a:prstGeom prst="rect">
            <a:avLst/>
          </a:prstGeom>
          <a:effectLst>
            <a:outerShdw blurRad="292100" dist="38100" dir="5400000" algn="t" rotWithShape="0">
              <a:schemeClr val="accent1">
                <a:alpha val="67000"/>
              </a:schemeClr>
            </a:outerShdw>
          </a:effectLst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474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87552" y="2478024"/>
            <a:ext cx="9052560" cy="5998464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830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371600" y="2400300"/>
            <a:ext cx="7315200" cy="54864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601200" y="2400300"/>
            <a:ext cx="7315200" cy="54864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106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257300" y="2752623"/>
            <a:ext cx="5029200" cy="2743200"/>
          </a:xfrm>
          <a:prstGeom prst="rect">
            <a:avLst/>
          </a:prstGeom>
          <a:effectLst>
            <a:outerShdw blurRad="889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2001500" y="2752623"/>
            <a:ext cx="5029200" cy="2743200"/>
          </a:xfrm>
          <a:prstGeom prst="rect">
            <a:avLst/>
          </a:prstGeom>
          <a:effectLst>
            <a:outerShdw blurRad="889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629400" y="2752623"/>
            <a:ext cx="5029200" cy="2743200"/>
          </a:xfrm>
          <a:prstGeom prst="rect">
            <a:avLst/>
          </a:prstGeom>
          <a:effectLst>
            <a:outerShdw blurRad="889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40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257300" y="2400300"/>
            <a:ext cx="5029200" cy="50292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2001500" y="2400300"/>
            <a:ext cx="5029200" cy="50292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629400" y="2400300"/>
            <a:ext cx="5029200" cy="50292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023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2860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22860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22860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1148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1148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59436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6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59436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59436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8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41148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9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26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S OPT-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807208" y="3200400"/>
            <a:ext cx="3886200" cy="3886200"/>
          </a:xfrm>
          <a:prstGeom prst="rect">
            <a:avLst/>
          </a:prstGeom>
          <a:effectLst>
            <a:outerShdw blurRad="292100" dist="38100" dir="5400000" algn="t" rotWithShape="0">
              <a:schemeClr val="accent1">
                <a:alpha val="67000"/>
              </a:schemeClr>
            </a:outerShdw>
          </a:effectLst>
        </p:spPr>
        <p:txBody>
          <a:bodyPr/>
          <a:lstStyle/>
          <a:p>
            <a:endParaRPr lang="uk-UA"/>
          </a:p>
        </p:txBody>
      </p: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995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RODU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303338" y="3257550"/>
            <a:ext cx="5715000" cy="3833813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58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1123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cxnSp>
        <p:nvCxnSpPr>
          <p:cNvPr id="10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  <p:cxnSp>
        <p:nvCxnSpPr>
          <p:cNvPr id="12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3873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cxnSp>
        <p:nvCxnSpPr>
          <p:cNvPr id="6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108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ARK TOP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8288000" cy="51435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Rectangle 2"/>
          <p:cNvSpPr/>
          <p:nvPr/>
        </p:nvSpPr>
        <p:spPr>
          <a:xfrm>
            <a:off x="0" y="0"/>
            <a:ext cx="18288000" cy="51435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11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64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ARK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0" y="2400300"/>
            <a:ext cx="18288000" cy="54864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11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9"/>
          <p:cNvSpPr/>
          <p:nvPr/>
        </p:nvSpPr>
        <p:spPr>
          <a:xfrm>
            <a:off x="0" y="2400300"/>
            <a:ext cx="18288000" cy="54864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sp>
        <p:nvSpPr>
          <p:cNvPr id="15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938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ARK BOTTO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5143500"/>
            <a:ext cx="18288000" cy="51435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your </a:t>
            </a:r>
            <a:r>
              <a:rPr lang="en-US" sz="2800" b="1" smtClean="0">
                <a:solidFill>
                  <a:schemeClr val="bg1"/>
                </a:solidFill>
              </a:rPr>
              <a:t>logo</a:t>
            </a:r>
            <a:endParaRPr lang="uk-UA" sz="2000" b="1">
              <a:solidFill>
                <a:schemeClr val="bg1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page</a:t>
            </a:r>
          </a:p>
          <a:p>
            <a:r>
              <a:rPr lang="en-US" smtClean="0"/>
              <a:t>0</a:t>
            </a:r>
            <a:fld id="{37D409AB-2201-4E18-8A34-C31753AD9B06}" type="slidenum">
              <a:rPr smtClean="0"/>
              <a:pPr/>
              <a:t>‹#›</a:t>
            </a:fld>
            <a:endParaRPr/>
          </a:p>
        </p:txBody>
      </p:sp>
      <p:sp>
        <p:nvSpPr>
          <p:cNvPr id="10" name="Rectangle 2"/>
          <p:cNvSpPr/>
          <p:nvPr/>
        </p:nvSpPr>
        <p:spPr>
          <a:xfrm>
            <a:off x="0" y="5143500"/>
            <a:ext cx="18288000" cy="51435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11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bg2"/>
                </a:solidFill>
              </a:rPr>
              <a:t>Národní ústav pro vzdělávání</a:t>
            </a:r>
            <a:endParaRPr lang="uk-UA" sz="20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47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980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126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7772400" y="2093976"/>
            <a:ext cx="2743200" cy="27432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614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FOLIO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87552" y="2478024"/>
            <a:ext cx="9052560" cy="5998464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34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4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2532888" y="2587752"/>
            <a:ext cx="2706624" cy="2706624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5146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502152" y="2587752"/>
            <a:ext cx="2706624" cy="2706624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6179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6053328" y="2633472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9784080" y="2633472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1121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300984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918704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12527280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17066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337560" y="2935224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3337560" y="5980176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9811512" y="2935224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9811512" y="5981700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14393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2860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22860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22860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1148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1148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59436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6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59436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59436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8475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92801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4675789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14400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26944758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FOLIO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371600" y="2400300"/>
            <a:ext cx="7315200" cy="54864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601200" y="2400300"/>
            <a:ext cx="7315200" cy="54864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2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348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273552" y="2779776"/>
            <a:ext cx="1444752" cy="144475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13780008" y="5779008"/>
            <a:ext cx="1444752" cy="144475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81679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7772400" y="2093976"/>
            <a:ext cx="2743200" cy="27432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7653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499616" y="3346704"/>
            <a:ext cx="3593592" cy="3593592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985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18288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1155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14400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53070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223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IMG-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14400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4" name="Straight Connector 3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6" name="TextBox 5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692573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4" name="Straight Connector 3"/>
          <p:cNvCxnSpPr/>
          <p:nvPr/>
        </p:nvCxnSpPr>
        <p:spPr>
          <a:xfrm>
            <a:off x="98869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7"/>
          <p:cNvSpPr>
            <a:spLocks noGrp="1"/>
          </p:cNvSpPr>
          <p:nvPr>
            <p:ph type="title" hasCustomPrompt="1"/>
          </p:nvPr>
        </p:nvSpPr>
        <p:spPr>
          <a:xfrm>
            <a:off x="100584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6" name="TextBox 5"/>
          <p:cNvSpPr txBox="1"/>
          <p:nvPr/>
        </p:nvSpPr>
        <p:spPr>
          <a:xfrm>
            <a:off x="100584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9886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388551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06040" y="3255264"/>
            <a:ext cx="2542032" cy="452628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65238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5138928" y="3648456"/>
            <a:ext cx="2075688" cy="375818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1563624" y="3648456"/>
            <a:ext cx="2075688" cy="375818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3163824" y="3355848"/>
            <a:ext cx="2423160" cy="4315968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35624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FOLIO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257300" y="2752623"/>
            <a:ext cx="5029200" cy="2743200"/>
          </a:xfrm>
          <a:prstGeom prst="rect">
            <a:avLst/>
          </a:prstGeom>
          <a:effectLst>
            <a:outerShdw blurRad="889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2001500" y="2752623"/>
            <a:ext cx="5029200" cy="2743200"/>
          </a:xfrm>
          <a:prstGeom prst="rect">
            <a:avLst/>
          </a:prstGeom>
          <a:effectLst>
            <a:outerShdw blurRad="889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629400" y="2752623"/>
            <a:ext cx="5029200" cy="2743200"/>
          </a:xfrm>
          <a:prstGeom prst="rect">
            <a:avLst/>
          </a:prstGeom>
          <a:effectLst>
            <a:outerShdw blurRad="889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3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747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06040" y="2999232"/>
            <a:ext cx="3730752" cy="498348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72441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51760" y="2990088"/>
            <a:ext cx="6400800" cy="394106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61363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3438144" y="3054096"/>
            <a:ext cx="5276088" cy="325526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33141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121408" y="2953512"/>
            <a:ext cx="6519672" cy="3730752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05515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002536" y="2788920"/>
            <a:ext cx="7178040" cy="4105656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2061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5961888" y="2441448"/>
            <a:ext cx="5705856" cy="324612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657600" y="5753100"/>
            <a:ext cx="685800" cy="121615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690872" y="4754880"/>
            <a:ext cx="1645920" cy="217627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11055096" y="4334256"/>
            <a:ext cx="3886200" cy="240487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17311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807208" y="3200400"/>
            <a:ext cx="3886200" cy="3886200"/>
          </a:xfrm>
          <a:prstGeom prst="rect">
            <a:avLst/>
          </a:prstGeom>
          <a:effectLst>
            <a:outerShdw blurRad="292100" dist="38100" dir="5400000" algn="t" rotWithShape="0">
              <a:schemeClr val="accent1">
                <a:alpha val="67000"/>
              </a:schemeClr>
            </a:outerShdw>
          </a:effectLst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040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929384" y="3218688"/>
            <a:ext cx="2423160" cy="4315968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67445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901952" y="3584448"/>
            <a:ext cx="2194560" cy="3886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5468112" y="3584448"/>
            <a:ext cx="2194560" cy="3886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3520440" y="3264408"/>
            <a:ext cx="2542032" cy="452628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6272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24328" y="2990088"/>
            <a:ext cx="3730752" cy="498348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506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FOLIO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257300" y="2400300"/>
            <a:ext cx="5029200" cy="50292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2001500" y="2400300"/>
            <a:ext cx="5029200" cy="50292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629400" y="2400300"/>
            <a:ext cx="5029200" cy="50292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1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998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76300" y="571411"/>
            <a:ext cx="54483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cs-CZ" smtClean="0"/>
              <a:t>Kliknutím lze upravit styl.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5905500" y="2628900"/>
            <a:ext cx="6477000" cy="39624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34573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76300" y="571411"/>
            <a:ext cx="54483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cs-CZ" smtClean="0"/>
              <a:t>Kliknutím lze upravit styl.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655064" y="2788920"/>
            <a:ext cx="6967728" cy="3986784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02923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4846320" y="3200400"/>
            <a:ext cx="8622792" cy="484632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89796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87552" y="2478024"/>
            <a:ext cx="9052560" cy="5998464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65815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371600" y="2400300"/>
            <a:ext cx="7315200" cy="54864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601200" y="2400300"/>
            <a:ext cx="7315200" cy="54864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1193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257300" y="2752623"/>
            <a:ext cx="5029200" cy="2743200"/>
          </a:xfrm>
          <a:prstGeom prst="rect">
            <a:avLst/>
          </a:prstGeom>
          <a:effectLst>
            <a:outerShdw blurRad="889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2001500" y="2752623"/>
            <a:ext cx="5029200" cy="2743200"/>
          </a:xfrm>
          <a:prstGeom prst="rect">
            <a:avLst/>
          </a:prstGeom>
          <a:effectLst>
            <a:outerShdw blurRad="889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629400" y="2752623"/>
            <a:ext cx="5029200" cy="2743200"/>
          </a:xfrm>
          <a:prstGeom prst="rect">
            <a:avLst/>
          </a:prstGeom>
          <a:effectLst>
            <a:outerShdw blurRad="889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39808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257300" y="2400300"/>
            <a:ext cx="5029200" cy="50292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2001500" y="2400300"/>
            <a:ext cx="5029200" cy="50292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629400" y="2400300"/>
            <a:ext cx="5029200" cy="50292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33798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2860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22860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22860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1148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1148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59436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6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59436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59436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8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41148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66472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2400300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0" y="5148072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3657600" y="2400300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3657600" y="5148072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7315200" y="2400300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7315200" y="5148072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10972800" y="2400300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10972800" y="5148072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14630400" y="2400300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14630400" y="5148072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88083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2400300"/>
            <a:ext cx="4572000" cy="27432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572000" y="2400300"/>
            <a:ext cx="4572000" cy="27432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0" y="5148072"/>
            <a:ext cx="4572000" cy="27432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572000" y="5148072"/>
            <a:ext cx="4572000" cy="27432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31930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FOLIO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2860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22860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22860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1148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1148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59436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6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59436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59436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8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41148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9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509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5143500"/>
            <a:ext cx="4572000" cy="2743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72000" y="2400300"/>
            <a:ext cx="4572000" cy="2743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9144000" y="5143500"/>
            <a:ext cx="4572000" cy="2743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13716000" y="2400300"/>
            <a:ext cx="4572000" cy="2743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12516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RODU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303338" y="3257550"/>
            <a:ext cx="5715000" cy="3833813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2446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4708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cxnSp>
        <p:nvCxnSpPr>
          <p:cNvPr id="10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  <p:cxnSp>
        <p:nvCxnSpPr>
          <p:cNvPr id="12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213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cxnSp>
        <p:nvCxnSpPr>
          <p:cNvPr id="6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030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ARK TOP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8288000" cy="51435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Rectangle 2"/>
          <p:cNvSpPr/>
          <p:nvPr/>
        </p:nvSpPr>
        <p:spPr>
          <a:xfrm>
            <a:off x="0" y="0"/>
            <a:ext cx="18288000" cy="51435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11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555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ARK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0" y="2400300"/>
            <a:ext cx="18288000" cy="54864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11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9"/>
          <p:cNvSpPr/>
          <p:nvPr/>
        </p:nvSpPr>
        <p:spPr>
          <a:xfrm>
            <a:off x="0" y="2400300"/>
            <a:ext cx="18288000" cy="54864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sp>
        <p:nvSpPr>
          <p:cNvPr id="15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611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ARK BOTTO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5143500"/>
            <a:ext cx="18288000" cy="51435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your </a:t>
            </a:r>
            <a:r>
              <a:rPr lang="en-US" sz="2800" b="1" smtClean="0">
                <a:solidFill>
                  <a:schemeClr val="bg1"/>
                </a:solidFill>
              </a:rPr>
              <a:t>logo</a:t>
            </a:r>
            <a:endParaRPr lang="uk-UA" sz="2000" b="1">
              <a:solidFill>
                <a:schemeClr val="bg1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page</a:t>
            </a:r>
          </a:p>
          <a:p>
            <a:r>
              <a:rPr lang="en-US" smtClean="0"/>
              <a:t>0</a:t>
            </a:r>
            <a:fld id="{37D409AB-2201-4E18-8A34-C31753AD9B06}" type="slidenum">
              <a:rPr smtClean="0"/>
              <a:pPr/>
              <a:t>‹#›</a:t>
            </a:fld>
            <a:endParaRPr/>
          </a:p>
        </p:txBody>
      </p:sp>
      <p:sp>
        <p:nvSpPr>
          <p:cNvPr id="10" name="Rectangle 2"/>
          <p:cNvSpPr/>
          <p:nvPr/>
        </p:nvSpPr>
        <p:spPr>
          <a:xfrm>
            <a:off x="0" y="5143500"/>
            <a:ext cx="18288000" cy="51435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11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bg2"/>
                </a:solidFill>
              </a:rPr>
              <a:t>Národní ústav pro vzdělávání</a:t>
            </a:r>
            <a:endParaRPr lang="uk-UA" sz="20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917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3182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91054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300984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918704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12527280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3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809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ODU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303338" y="3257550"/>
            <a:ext cx="5715000" cy="3833813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67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7772400" y="2093976"/>
            <a:ext cx="2743200" cy="27432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110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708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2532888" y="2587752"/>
            <a:ext cx="2706624" cy="2706624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90191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502152" y="2587752"/>
            <a:ext cx="2706624" cy="2706624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61385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6053328" y="2633472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9784080" y="2633472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7333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300984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918704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12527280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5413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337560" y="2935224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3337560" y="5980176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9811512" y="2935224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9811512" y="5981700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6850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2860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22860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22860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1148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1148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59436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6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59436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59436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5746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055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15951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879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cxnSp>
        <p:nvCxnSpPr>
          <p:cNvPr id="10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  <p:cxnSp>
        <p:nvCxnSpPr>
          <p:cNvPr id="12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934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7772400" y="2093976"/>
            <a:ext cx="2743200" cy="27432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160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74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9283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8975832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14400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8315091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273552" y="2779776"/>
            <a:ext cx="1444752" cy="144475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13780008" y="5779008"/>
            <a:ext cx="1444752" cy="144475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50093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7772400" y="2093976"/>
            <a:ext cx="2743200" cy="27432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14906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499616" y="3346704"/>
            <a:ext cx="3593592" cy="3593592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77607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18288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0600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cxnSp>
        <p:nvCxnSpPr>
          <p:cNvPr id="10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  <p:cxnSp>
        <p:nvCxnSpPr>
          <p:cNvPr id="12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225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14400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15075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57321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IMG-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14400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4" name="Straight Connector 3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6" name="TextBox 5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237111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4" name="Straight Connector 3"/>
          <p:cNvCxnSpPr/>
          <p:nvPr/>
        </p:nvCxnSpPr>
        <p:spPr>
          <a:xfrm>
            <a:off x="98869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7"/>
          <p:cNvSpPr>
            <a:spLocks noGrp="1"/>
          </p:cNvSpPr>
          <p:nvPr>
            <p:ph type="title" hasCustomPrompt="1"/>
          </p:nvPr>
        </p:nvSpPr>
        <p:spPr>
          <a:xfrm>
            <a:off x="100584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6" name="TextBox 5"/>
          <p:cNvSpPr txBox="1"/>
          <p:nvPr/>
        </p:nvSpPr>
        <p:spPr>
          <a:xfrm>
            <a:off x="100584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9886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823171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06040" y="3255264"/>
            <a:ext cx="2542032" cy="452628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357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5138928" y="3648456"/>
            <a:ext cx="2075688" cy="375818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1563624" y="3648456"/>
            <a:ext cx="2075688" cy="375818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3163824" y="3355848"/>
            <a:ext cx="2423160" cy="4315968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97350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06040" y="2999232"/>
            <a:ext cx="3730752" cy="498348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4862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51760" y="2990088"/>
            <a:ext cx="6400800" cy="394106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57019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3438144" y="3054096"/>
            <a:ext cx="5276088" cy="325526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29155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121408" y="2953512"/>
            <a:ext cx="6519672" cy="3730752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4923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6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  <p:cxnSp>
        <p:nvCxnSpPr>
          <p:cNvPr id="7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224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002536" y="2788920"/>
            <a:ext cx="7178040" cy="4105656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4684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5961888" y="2441448"/>
            <a:ext cx="5705856" cy="324612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657600" y="5753100"/>
            <a:ext cx="685800" cy="121615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690872" y="4754880"/>
            <a:ext cx="1645920" cy="217627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11055096" y="4334256"/>
            <a:ext cx="3886200" cy="240487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71449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807208" y="3200400"/>
            <a:ext cx="3886200" cy="3886200"/>
          </a:xfrm>
          <a:prstGeom prst="rect">
            <a:avLst/>
          </a:prstGeom>
          <a:effectLst>
            <a:outerShdw blurRad="292100" dist="38100" dir="5400000" algn="t" rotWithShape="0">
              <a:schemeClr val="accent1">
                <a:alpha val="67000"/>
              </a:schemeClr>
            </a:outerShdw>
          </a:effectLst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1200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929384" y="3218688"/>
            <a:ext cx="2423160" cy="4315968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0678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901952" y="3584448"/>
            <a:ext cx="2194560" cy="3886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5468112" y="3584448"/>
            <a:ext cx="2194560" cy="3886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3520440" y="3264408"/>
            <a:ext cx="2542032" cy="452628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44794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24328" y="2990088"/>
            <a:ext cx="3730752" cy="498348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5037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76300" y="571411"/>
            <a:ext cx="54483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cs-CZ" smtClean="0"/>
              <a:t>Kliknutím lze upravit styl.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5905500" y="2628900"/>
            <a:ext cx="6477000" cy="39624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6190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76300" y="571411"/>
            <a:ext cx="54483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cs-CZ" smtClean="0"/>
              <a:t>Kliknutím lze upravit styl.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655064" y="2788920"/>
            <a:ext cx="6967728" cy="3986784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46112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4846320" y="3200400"/>
            <a:ext cx="8622792" cy="484632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48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87552" y="2478024"/>
            <a:ext cx="9052560" cy="5998464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45069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ARK TOP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8288000" cy="51435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  <p:sp>
        <p:nvSpPr>
          <p:cNvPr id="11" name="Rectangle 2"/>
          <p:cNvSpPr/>
          <p:nvPr userDrawn="1"/>
        </p:nvSpPr>
        <p:spPr>
          <a:xfrm>
            <a:off x="0" y="0"/>
            <a:ext cx="18288000" cy="51435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1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777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371600" y="2400300"/>
            <a:ext cx="7315200" cy="54864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601200" y="2400300"/>
            <a:ext cx="7315200" cy="54864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22547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257300" y="2752623"/>
            <a:ext cx="5029200" cy="2743200"/>
          </a:xfrm>
          <a:prstGeom prst="rect">
            <a:avLst/>
          </a:prstGeom>
          <a:effectLst>
            <a:outerShdw blurRad="889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2001500" y="2752623"/>
            <a:ext cx="5029200" cy="2743200"/>
          </a:xfrm>
          <a:prstGeom prst="rect">
            <a:avLst/>
          </a:prstGeom>
          <a:effectLst>
            <a:outerShdw blurRad="889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629400" y="2752623"/>
            <a:ext cx="5029200" cy="2743200"/>
          </a:xfrm>
          <a:prstGeom prst="rect">
            <a:avLst/>
          </a:prstGeom>
          <a:effectLst>
            <a:outerShdw blurRad="889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04584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257300" y="2400300"/>
            <a:ext cx="5029200" cy="50292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2001500" y="2400300"/>
            <a:ext cx="5029200" cy="50292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629400" y="2400300"/>
            <a:ext cx="5029200" cy="50292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6365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2860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22860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22860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1148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1148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59436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6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59436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59436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8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41148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3446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2400300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0" y="5148072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3657600" y="2400300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3657600" y="5148072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7315200" y="2400300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7315200" y="5148072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10972800" y="2400300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10972800" y="5148072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14630400" y="2400300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14630400" y="5148072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35009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2400300"/>
            <a:ext cx="4572000" cy="27432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572000" y="2400300"/>
            <a:ext cx="4572000" cy="27432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0" y="5148072"/>
            <a:ext cx="4572000" cy="27432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572000" y="5148072"/>
            <a:ext cx="4572000" cy="27432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21032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5143500"/>
            <a:ext cx="4572000" cy="2743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72000" y="2400300"/>
            <a:ext cx="4572000" cy="2743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9144000" y="5143500"/>
            <a:ext cx="4572000" cy="2743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13716000" y="2400300"/>
            <a:ext cx="4572000" cy="2743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49709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RODU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303338" y="3257550"/>
            <a:ext cx="5715000" cy="3833813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6965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1637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4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FULL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43722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ARK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0" y="2400300"/>
            <a:ext cx="18288000" cy="54864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sp>
        <p:nvSpPr>
          <p:cNvPr id="11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  <p:cxnSp>
        <p:nvCxnSpPr>
          <p:cNvPr id="1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9"/>
          <p:cNvSpPr/>
          <p:nvPr userDrawn="1"/>
        </p:nvSpPr>
        <p:spPr>
          <a:xfrm>
            <a:off x="0" y="2400300"/>
            <a:ext cx="18288000" cy="54864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sp>
        <p:nvSpPr>
          <p:cNvPr id="16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62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9026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IMG-SLIDE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7772400" y="2093976"/>
            <a:ext cx="2743200" cy="27432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32133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IMG-SLIDE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5207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6183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cxnSp>
        <p:nvCxnSpPr>
          <p:cNvPr id="10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  <p:cxnSp>
        <p:nvCxnSpPr>
          <p:cNvPr id="12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768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92890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ARK TOP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8288000" cy="51435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9200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ARK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0" y="2400300"/>
            <a:ext cx="18288000" cy="54864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283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ARK BOTTO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5143500"/>
            <a:ext cx="18288000" cy="51435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your </a:t>
            </a:r>
            <a:r>
              <a:rPr lang="en-US" sz="2800" b="1" smtClean="0">
                <a:solidFill>
                  <a:schemeClr val="bg1"/>
                </a:solidFill>
              </a:rPr>
              <a:t>logo</a:t>
            </a:r>
            <a:endParaRPr lang="uk-UA" sz="2000" b="1">
              <a:solidFill>
                <a:schemeClr val="bg1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page</a:t>
            </a:r>
          </a:p>
          <a:p>
            <a:r>
              <a:rPr lang="en-US" smtClean="0"/>
              <a:t>0</a:t>
            </a:r>
            <a:fld id="{37D409AB-2201-4E18-8A34-C31753AD9B06}" type="slidenum">
              <a:rPr smtClean="0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24334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1893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ARK BOTTO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5143500"/>
            <a:ext cx="18288000" cy="51435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page</a:t>
            </a:r>
          </a:p>
          <a:p>
            <a:r>
              <a:rPr lang="en-US" smtClean="0"/>
              <a:t>0</a:t>
            </a:r>
            <a:fld id="{37D409AB-2201-4E18-8A34-C31753AD9B06}" type="slidenum">
              <a:rPr smtClean="0"/>
              <a:pPr/>
              <a:t>‹#›</a:t>
            </a:fld>
            <a:endParaRPr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bg2"/>
                </a:solidFill>
              </a:rPr>
              <a:t>Národní ústav pro vzdělávání</a:t>
            </a:r>
            <a:endParaRPr lang="uk-UA" sz="2000" b="1" dirty="0">
              <a:solidFill>
                <a:schemeClr val="bg2"/>
              </a:solidFill>
            </a:endParaRPr>
          </a:p>
        </p:txBody>
      </p:sp>
      <p:sp>
        <p:nvSpPr>
          <p:cNvPr id="11" name="Rectangle 2"/>
          <p:cNvSpPr/>
          <p:nvPr userDrawn="1"/>
        </p:nvSpPr>
        <p:spPr>
          <a:xfrm>
            <a:off x="0" y="5143500"/>
            <a:ext cx="18288000" cy="51435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1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bg2"/>
                </a:solidFill>
              </a:rPr>
              <a:t>Národní ústav pro vzdělávání</a:t>
            </a:r>
            <a:endParaRPr lang="uk-UA" sz="20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726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6598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4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7772400" y="2093976"/>
            <a:ext cx="2743200" cy="27432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57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674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31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4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2532888" y="2587752"/>
            <a:ext cx="2706624" cy="2706624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66562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502152" y="2587752"/>
            <a:ext cx="2706624" cy="2706624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00982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6053328" y="2633472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9784080" y="2633472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16923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300984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918704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12527280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0146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337560" y="2935224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3337560" y="5980176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9811512" y="2935224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9811512" y="5981700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55529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2860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22860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22860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1148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1148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59436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6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59436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59436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45117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7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4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693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4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6712999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14400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8173319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273552" y="2779776"/>
            <a:ext cx="1444752" cy="144475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13780008" y="5779008"/>
            <a:ext cx="1444752" cy="144475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15794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7772400" y="2093976"/>
            <a:ext cx="2743200" cy="27432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9675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499616" y="3346704"/>
            <a:ext cx="3593592" cy="3593592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75325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18288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36052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14400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40424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38155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IMG-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14400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4" name="Straight Connector 3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6" name="TextBox 5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121962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9629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4" name="Straight Connector 3"/>
          <p:cNvCxnSpPr/>
          <p:nvPr/>
        </p:nvCxnSpPr>
        <p:spPr>
          <a:xfrm>
            <a:off x="98869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7"/>
          <p:cNvSpPr>
            <a:spLocks noGrp="1"/>
          </p:cNvSpPr>
          <p:nvPr>
            <p:ph type="title" hasCustomPrompt="1"/>
          </p:nvPr>
        </p:nvSpPr>
        <p:spPr>
          <a:xfrm>
            <a:off x="100584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6" name="TextBox 5"/>
          <p:cNvSpPr txBox="1"/>
          <p:nvPr/>
        </p:nvSpPr>
        <p:spPr>
          <a:xfrm>
            <a:off x="100584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9886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043845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06040" y="3255264"/>
            <a:ext cx="2542032" cy="452628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6858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5138928" y="3648456"/>
            <a:ext cx="2075688" cy="375818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1563624" y="3648456"/>
            <a:ext cx="2075688" cy="375818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3163824" y="3355848"/>
            <a:ext cx="2423160" cy="4315968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6261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06040" y="2999232"/>
            <a:ext cx="3730752" cy="498348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52493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51760" y="2990088"/>
            <a:ext cx="6400800" cy="394106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73692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3438144" y="3054096"/>
            <a:ext cx="5276088" cy="325526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64129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121408" y="2953512"/>
            <a:ext cx="6519672" cy="3730752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16279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002536" y="2788920"/>
            <a:ext cx="7178040" cy="4105656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32429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5961888" y="2441448"/>
            <a:ext cx="5705856" cy="324612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657600" y="5753100"/>
            <a:ext cx="685800" cy="121615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690872" y="4754880"/>
            <a:ext cx="1645920" cy="217627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11055096" y="4334256"/>
            <a:ext cx="3886200" cy="240487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83603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807208" y="3200400"/>
            <a:ext cx="3886200" cy="3886200"/>
          </a:xfrm>
          <a:prstGeom prst="rect">
            <a:avLst/>
          </a:prstGeom>
          <a:effectLst>
            <a:outerShdw blurRad="292100" dist="38100" dir="5400000" algn="t" rotWithShape="0">
              <a:schemeClr val="accent1">
                <a:alpha val="67000"/>
              </a:schemeClr>
            </a:outerShdw>
          </a:effectLst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4765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6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942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929384" y="3218688"/>
            <a:ext cx="2423160" cy="4315968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85505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901952" y="3584448"/>
            <a:ext cx="2194560" cy="3886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5468112" y="3584448"/>
            <a:ext cx="2194560" cy="3886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3520440" y="3264408"/>
            <a:ext cx="2542032" cy="452628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5758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24328" y="2990088"/>
            <a:ext cx="3730752" cy="498348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3626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76300" y="571411"/>
            <a:ext cx="54483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cs-CZ" smtClean="0"/>
              <a:t>Kliknutím lze upravit styl.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5905500" y="2628900"/>
            <a:ext cx="6477000" cy="39624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83246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76300" y="571411"/>
            <a:ext cx="54483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cs-CZ" smtClean="0"/>
              <a:t>Kliknutím lze upravit styl.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655064" y="2788920"/>
            <a:ext cx="6967728" cy="3986784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40696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8288000" cy="5596128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4846320" y="3200400"/>
            <a:ext cx="8622792" cy="484632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38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87552" y="2478024"/>
            <a:ext cx="9052560" cy="5998464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09793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371600" y="2400300"/>
            <a:ext cx="7315200" cy="54864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601200" y="2400300"/>
            <a:ext cx="7315200" cy="54864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2730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257300" y="2752623"/>
            <a:ext cx="5029200" cy="2743200"/>
          </a:xfrm>
          <a:prstGeom prst="rect">
            <a:avLst/>
          </a:prstGeom>
          <a:effectLst>
            <a:outerShdw blurRad="889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2001500" y="2752623"/>
            <a:ext cx="5029200" cy="2743200"/>
          </a:xfrm>
          <a:prstGeom prst="rect">
            <a:avLst/>
          </a:prstGeom>
          <a:effectLst>
            <a:outerShdw blurRad="889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629400" y="2752623"/>
            <a:ext cx="5029200" cy="2743200"/>
          </a:xfrm>
          <a:prstGeom prst="rect">
            <a:avLst/>
          </a:prstGeom>
          <a:effectLst>
            <a:outerShdw blurRad="889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1171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257300" y="2400300"/>
            <a:ext cx="5029200" cy="50292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2001500" y="2400300"/>
            <a:ext cx="5029200" cy="50292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629400" y="2400300"/>
            <a:ext cx="5029200" cy="50292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81462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337560" y="2935224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3337560" y="5980176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9811512" y="2935224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9811512" y="5981700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4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357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ARK TOP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8288000" cy="51435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521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5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2860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22860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22860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1148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1148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59436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6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59436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59436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8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41148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08416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5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2400300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0" y="5148072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3657600" y="2400300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3657600" y="5148072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7315200" y="2400300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7315200" y="5148072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10972800" y="2400300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10972800" y="5148072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14630400" y="2400300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14630400" y="5148072"/>
            <a:ext cx="3657600" cy="2743200"/>
          </a:xfrm>
          <a:prstGeom prst="rect">
            <a:avLst/>
          </a:prstGeom>
          <a:ln w="12700">
            <a:solidFill>
              <a:schemeClr val="bg1"/>
            </a:solidFill>
          </a:ln>
          <a:effectLst/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30255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5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2400300"/>
            <a:ext cx="4572000" cy="27432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572000" y="2400300"/>
            <a:ext cx="4572000" cy="27432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0" y="5148072"/>
            <a:ext cx="4572000" cy="27432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572000" y="5148072"/>
            <a:ext cx="4572000" cy="27432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14408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5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5143500"/>
            <a:ext cx="4572000" cy="2743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572000" y="2400300"/>
            <a:ext cx="4572000" cy="2743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9144000" y="5143500"/>
            <a:ext cx="4572000" cy="2743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13716000" y="2400300"/>
            <a:ext cx="4572000" cy="27432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53627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5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RODU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303338" y="3257550"/>
            <a:ext cx="5715000" cy="3833813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83531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5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671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5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4426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5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cxnSp>
        <p:nvCxnSpPr>
          <p:cNvPr id="10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  <p:cxnSp>
        <p:nvCxnSpPr>
          <p:cNvPr id="12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8195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5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7772400" y="2093976"/>
            <a:ext cx="2743200" cy="27432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11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5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76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ARK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Rectangle 9"/>
          <p:cNvSpPr/>
          <p:nvPr userDrawn="1"/>
        </p:nvSpPr>
        <p:spPr>
          <a:xfrm>
            <a:off x="0" y="2400300"/>
            <a:ext cx="18288000" cy="54864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sp>
        <p:nvSpPr>
          <p:cNvPr id="11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51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ARK BOTTO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5143500"/>
            <a:ext cx="18288000" cy="51435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page</a:t>
            </a:r>
          </a:p>
          <a:p>
            <a:r>
              <a:rPr lang="en-US" smtClean="0"/>
              <a:t>0</a:t>
            </a:r>
            <a:fld id="{37D409AB-2201-4E18-8A34-C31753AD9B06}" type="slidenum">
              <a:rPr smtClean="0"/>
              <a:pPr/>
              <a:t>‹#›</a:t>
            </a:fld>
            <a:endParaRPr/>
          </a:p>
        </p:txBody>
      </p: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bg2"/>
                </a:solidFill>
              </a:rPr>
              <a:t>Národní ústav pro vzdělávání</a:t>
            </a:r>
            <a:endParaRPr lang="uk-UA" sz="20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63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2532888" y="2587752"/>
            <a:ext cx="2706624" cy="2706624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996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502152" y="2587752"/>
            <a:ext cx="2706624" cy="2706624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112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6053328" y="2633472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9784080" y="2633472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40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300984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918704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12527280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894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337560" y="2935224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3337560" y="5980176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9811512" y="2935224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9811512" y="5981700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586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M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2860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22860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22860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1148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1148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59436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6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59436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59436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8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80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8404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2860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22860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22860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1148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1148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59436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6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59436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59436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sp>
        <p:nvSpPr>
          <p:cNvPr id="18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334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4691748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14400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57461558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273552" y="2779776"/>
            <a:ext cx="1444752" cy="144475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13780008" y="5779008"/>
            <a:ext cx="1444752" cy="144475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914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7772400" y="2093976"/>
            <a:ext cx="2743200" cy="27432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78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499616" y="3346704"/>
            <a:ext cx="3593592" cy="3593592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09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18288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108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14400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259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4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IMG-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14400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4" name="Straight Connector 3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cxnSp>
        <p:nvCxnSpPr>
          <p:cNvPr id="7" name="Straight Connector 6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04580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G-SLIDE OPT-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10287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4" name="Straight Connector 3"/>
          <p:cNvCxnSpPr/>
          <p:nvPr/>
        </p:nvCxnSpPr>
        <p:spPr>
          <a:xfrm>
            <a:off x="98869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7"/>
          <p:cNvSpPr>
            <a:spLocks noGrp="1"/>
          </p:cNvSpPr>
          <p:nvPr>
            <p:ph type="title" hasCustomPrompt="1"/>
          </p:nvPr>
        </p:nvSpPr>
        <p:spPr>
          <a:xfrm>
            <a:off x="100584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cxnSp>
        <p:nvCxnSpPr>
          <p:cNvPr id="7" name="Straight Connector 6"/>
          <p:cNvCxnSpPr/>
          <p:nvPr/>
        </p:nvCxnSpPr>
        <p:spPr>
          <a:xfrm>
            <a:off x="9886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3"/>
          <p:cNvSpPr txBox="1"/>
          <p:nvPr/>
        </p:nvSpPr>
        <p:spPr>
          <a:xfrm>
            <a:off x="9994216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82936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7050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06040" y="3255264"/>
            <a:ext cx="2542032" cy="452628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5138928" y="3648456"/>
            <a:ext cx="2075688" cy="375818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1563624" y="3648456"/>
            <a:ext cx="2075688" cy="375818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3163824" y="3355848"/>
            <a:ext cx="2423160" cy="4315968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276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06040" y="2999232"/>
            <a:ext cx="3730752" cy="498348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490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651760" y="2990088"/>
            <a:ext cx="6400800" cy="394106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91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3438144" y="3054096"/>
            <a:ext cx="5276088" cy="3255264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015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121408" y="2953512"/>
            <a:ext cx="6519672" cy="3730752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161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002536" y="2788920"/>
            <a:ext cx="7178040" cy="4105656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447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5961888" y="2441448"/>
            <a:ext cx="5705856" cy="324612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657600" y="5753100"/>
            <a:ext cx="685800" cy="121615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690872" y="4754880"/>
            <a:ext cx="1645920" cy="217627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11055096" y="4334256"/>
            <a:ext cx="3886200" cy="240487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83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VICES OPT-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807208" y="3200400"/>
            <a:ext cx="3886200" cy="3886200"/>
          </a:xfrm>
          <a:prstGeom prst="rect">
            <a:avLst/>
          </a:prstGeom>
          <a:effectLst>
            <a:outerShdw blurRad="292100" dist="38100" dir="5400000" algn="t" rotWithShape="0">
              <a:schemeClr val="accent1">
                <a:alpha val="67000"/>
              </a:schemeClr>
            </a:outerShdw>
          </a:effectLst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04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987552" y="2478024"/>
            <a:ext cx="9052560" cy="5998464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138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FULL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02480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371600" y="2400300"/>
            <a:ext cx="7315200" cy="54864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601200" y="2400300"/>
            <a:ext cx="7315200" cy="54864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6988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257300" y="2752623"/>
            <a:ext cx="5029200" cy="2743200"/>
          </a:xfrm>
          <a:prstGeom prst="rect">
            <a:avLst/>
          </a:prstGeom>
          <a:effectLst>
            <a:outerShdw blurRad="889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2001500" y="2752623"/>
            <a:ext cx="5029200" cy="2743200"/>
          </a:xfrm>
          <a:prstGeom prst="rect">
            <a:avLst/>
          </a:prstGeom>
          <a:effectLst>
            <a:outerShdw blurRad="889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629400" y="2752623"/>
            <a:ext cx="5029200" cy="2743200"/>
          </a:xfrm>
          <a:prstGeom prst="rect">
            <a:avLst/>
          </a:prstGeom>
          <a:effectLst>
            <a:outerShdw blurRad="889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399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257300" y="2400300"/>
            <a:ext cx="5029200" cy="50292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2001500" y="2400300"/>
            <a:ext cx="5029200" cy="50292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629400" y="2400300"/>
            <a:ext cx="5029200" cy="5029200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67000"/>
              </a:prstClr>
            </a:outerShdw>
          </a:effectLst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384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FOLIO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2860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22860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22860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41148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1148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5943600" y="24048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6" name="Picture Placeholder 5"/>
          <p:cNvSpPr>
            <a:spLocks noGrp="1"/>
          </p:cNvSpPr>
          <p:nvPr>
            <p:ph type="pic" sz="quarter" idx="18"/>
          </p:nvPr>
        </p:nvSpPr>
        <p:spPr>
          <a:xfrm>
            <a:off x="59436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5943600" y="60624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8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4114800" y="4233672"/>
            <a:ext cx="1828800" cy="18288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9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65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RODU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303338" y="3257550"/>
            <a:ext cx="5715000" cy="3833813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na ikonu přidáte obrázek.</a:t>
            </a:r>
            <a:endParaRPr lang="uk-UA"/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TextBox 3"/>
          <p:cNvSpPr txBox="1"/>
          <p:nvPr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909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9532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cxnSp>
        <p:nvCxnSpPr>
          <p:cNvPr id="10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  <p:cxnSp>
        <p:nvCxnSpPr>
          <p:cNvPr id="12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3904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cxnSp>
        <p:nvCxnSpPr>
          <p:cNvPr id="6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640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ARK TOP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8288000" cy="51435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bg2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Rectangle 2"/>
          <p:cNvSpPr/>
          <p:nvPr userDrawn="1"/>
        </p:nvSpPr>
        <p:spPr>
          <a:xfrm>
            <a:off x="0" y="0"/>
            <a:ext cx="18288000" cy="51435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11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976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ARK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0" y="2400300"/>
            <a:ext cx="18288000" cy="54864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11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9"/>
          <p:cNvSpPr/>
          <p:nvPr userDrawn="1"/>
        </p:nvSpPr>
        <p:spPr>
          <a:xfrm>
            <a:off x="0" y="2400300"/>
            <a:ext cx="18288000" cy="54864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sp>
        <p:nvSpPr>
          <p:cNvPr id="15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9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IMG-SLIDE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7772400" y="2093976"/>
            <a:ext cx="2743200" cy="27432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15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ARK BOTTO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5143500"/>
            <a:ext cx="18288000" cy="51435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2" name="Straight Connector 1"/>
          <p:cNvCxnSpPr/>
          <p:nvPr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your </a:t>
            </a:r>
            <a:r>
              <a:rPr lang="en-US" sz="2800" b="1" smtClean="0">
                <a:solidFill>
                  <a:schemeClr val="bg1"/>
                </a:solidFill>
              </a:rPr>
              <a:t>logo</a:t>
            </a:r>
            <a:endParaRPr lang="uk-UA" sz="2000" b="1">
              <a:solidFill>
                <a:schemeClr val="bg1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page</a:t>
            </a:r>
          </a:p>
          <a:p>
            <a:r>
              <a:rPr lang="en-US" smtClean="0"/>
              <a:t>0</a:t>
            </a:r>
            <a:fld id="{37D409AB-2201-4E18-8A34-C31753AD9B06}" type="slidenum">
              <a:rPr smtClean="0"/>
              <a:pPr/>
              <a:t>‹#›</a:t>
            </a:fld>
            <a:endParaRPr/>
          </a:p>
        </p:txBody>
      </p:sp>
      <p:sp>
        <p:nvSpPr>
          <p:cNvPr id="10" name="Rectangle 2"/>
          <p:cNvSpPr/>
          <p:nvPr userDrawn="1"/>
        </p:nvSpPr>
        <p:spPr>
          <a:xfrm>
            <a:off x="0" y="5143500"/>
            <a:ext cx="18288000" cy="5143500"/>
          </a:xfrm>
          <a:prstGeom prst="rect">
            <a:avLst/>
          </a:pr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uk-UA" sz="2800" smtClean="0">
              <a:solidFill>
                <a:schemeClr val="tx1"/>
              </a:solidFill>
            </a:endParaRPr>
          </a:p>
        </p:txBody>
      </p:sp>
      <p:cxnSp>
        <p:nvCxnSpPr>
          <p:cNvPr id="11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bg2"/>
                </a:solidFill>
              </a:rPr>
              <a:t>Národní ústav pro vzdělávání</a:t>
            </a:r>
            <a:endParaRPr lang="uk-UA" sz="20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73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9510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FULL 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8288000" cy="10287000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68128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IMG-SLIDE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7772400" y="2093976"/>
            <a:ext cx="2743200" cy="27432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endParaRPr lang="uk-UA"/>
          </a:p>
        </p:txBody>
      </p:sp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40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IMG-SLIDE OPT-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2400300"/>
            <a:ext cx="9144000" cy="5486400"/>
          </a:xfrm>
          <a:prstGeom prst="rect">
            <a:avLst/>
          </a:prstGeom>
        </p:spPr>
        <p:txBody>
          <a:bodyPr/>
          <a:lstStyle/>
          <a:p>
            <a:endParaRPr lang="uk-UA"/>
          </a:p>
        </p:txBody>
      </p:sp>
      <p:sp>
        <p:nvSpPr>
          <p:cNvPr id="10" name="TextBox 3"/>
          <p:cNvSpPr txBox="1"/>
          <p:nvPr userDrawn="1"/>
        </p:nvSpPr>
        <p:spPr>
          <a:xfrm>
            <a:off x="876300" y="9081407"/>
            <a:ext cx="278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2"/>
                </a:solidFill>
              </a:rPr>
              <a:t>Národní ústav pro vzdělávání</a:t>
            </a:r>
            <a:endParaRPr lang="uk-UA" sz="2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819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OP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2532888" y="2587752"/>
            <a:ext cx="2706624" cy="2706624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81809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OP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502152" y="2587752"/>
            <a:ext cx="2706624" cy="2706624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117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OPT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6053328" y="2633472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9784080" y="2633472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72135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OPT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300984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918704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12527280" y="2715768"/>
            <a:ext cx="2450592" cy="2450592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93995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 OPT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85800"/>
            <a:ext cx="0" cy="102870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876300" y="9081407"/>
            <a:ext cx="1085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your </a:t>
            </a:r>
            <a:r>
              <a:rPr lang="en-US" sz="2800" b="1" smtClean="0">
                <a:solidFill>
                  <a:schemeClr val="accent2"/>
                </a:solidFill>
              </a:rPr>
              <a:t>logo</a:t>
            </a:r>
            <a:endParaRPr lang="uk-UA" sz="2000" b="1">
              <a:solidFill>
                <a:schemeClr val="accent2"/>
              </a:solidFill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048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6744950" y="9186985"/>
            <a:ext cx="0" cy="742950"/>
          </a:xfrm>
          <a:prstGeom prst="line">
            <a:avLst/>
          </a:prstGeom>
          <a:ln w="63500"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876300" y="571411"/>
            <a:ext cx="54483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500" b="1"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6916400" y="9072685"/>
            <a:ext cx="1733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800" b="1" smtClean="0">
                <a:solidFill>
                  <a:schemeClr val="accent2"/>
                </a:solidFill>
              </a:defRPr>
            </a:lvl1pPr>
          </a:lstStyle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‹#›</a:t>
            </a:fld>
            <a:endParaRPr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337560" y="2935224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3337560" y="5980176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9811512" y="2935224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9811512" y="5981700"/>
            <a:ext cx="1591056" cy="1591056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/>
            </a:lvl1pPr>
          </a:lstStyle>
          <a:p>
            <a:r>
              <a:rPr lang="cs-CZ" smtClean="0"/>
              <a:t>Kliknutím na ikonu přidáte obrázek.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0229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7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.xml"/><Relationship Id="rId13" Type="http://schemas.openxmlformats.org/officeDocument/2006/relationships/slideLayout" Target="../slideLayouts/slideLayout124.xml"/><Relationship Id="rId1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14.xml"/><Relationship Id="rId21" Type="http://schemas.openxmlformats.org/officeDocument/2006/relationships/slideLayout" Target="../slideLayouts/slideLayout132.xml"/><Relationship Id="rId7" Type="http://schemas.openxmlformats.org/officeDocument/2006/relationships/slideLayout" Target="../slideLayouts/slideLayout118.xml"/><Relationship Id="rId12" Type="http://schemas.openxmlformats.org/officeDocument/2006/relationships/slideLayout" Target="../slideLayouts/slideLayout123.xml"/><Relationship Id="rId17" Type="http://schemas.openxmlformats.org/officeDocument/2006/relationships/slideLayout" Target="../slideLayouts/slideLayout128.xml"/><Relationship Id="rId25" Type="http://schemas.openxmlformats.org/officeDocument/2006/relationships/theme" Target="../theme/theme11.xml"/><Relationship Id="rId2" Type="http://schemas.openxmlformats.org/officeDocument/2006/relationships/slideLayout" Target="../slideLayouts/slideLayout113.xml"/><Relationship Id="rId16" Type="http://schemas.openxmlformats.org/officeDocument/2006/relationships/slideLayout" Target="../slideLayouts/slideLayout127.xml"/><Relationship Id="rId20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22.xml"/><Relationship Id="rId24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116.xml"/><Relationship Id="rId15" Type="http://schemas.openxmlformats.org/officeDocument/2006/relationships/slideLayout" Target="../slideLayouts/slideLayout126.xml"/><Relationship Id="rId23" Type="http://schemas.openxmlformats.org/officeDocument/2006/relationships/slideLayout" Target="../slideLayouts/slideLayout134.xml"/><Relationship Id="rId10" Type="http://schemas.openxmlformats.org/officeDocument/2006/relationships/slideLayout" Target="../slideLayouts/slideLayout121.xml"/><Relationship Id="rId19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20.xml"/><Relationship Id="rId14" Type="http://schemas.openxmlformats.org/officeDocument/2006/relationships/slideLayout" Target="../slideLayouts/slideLayout125.xml"/><Relationship Id="rId22" Type="http://schemas.openxmlformats.org/officeDocument/2006/relationships/slideLayout" Target="../slideLayouts/slideLayout133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3.xml"/><Relationship Id="rId3" Type="http://schemas.openxmlformats.org/officeDocument/2006/relationships/slideLayout" Target="../slideLayouts/slideLayout138.xml"/><Relationship Id="rId7" Type="http://schemas.openxmlformats.org/officeDocument/2006/relationships/slideLayout" Target="../slideLayouts/slideLayout142.xml"/><Relationship Id="rId2" Type="http://schemas.openxmlformats.org/officeDocument/2006/relationships/slideLayout" Target="../slideLayouts/slideLayout137.xml"/><Relationship Id="rId1" Type="http://schemas.openxmlformats.org/officeDocument/2006/relationships/slideLayout" Target="../slideLayouts/slideLayout136.xml"/><Relationship Id="rId6" Type="http://schemas.openxmlformats.org/officeDocument/2006/relationships/slideLayout" Target="../slideLayouts/slideLayout141.xml"/><Relationship Id="rId11" Type="http://schemas.openxmlformats.org/officeDocument/2006/relationships/theme" Target="../theme/theme12.xml"/><Relationship Id="rId5" Type="http://schemas.openxmlformats.org/officeDocument/2006/relationships/slideLayout" Target="../slideLayouts/slideLayout140.xml"/><Relationship Id="rId10" Type="http://schemas.openxmlformats.org/officeDocument/2006/relationships/slideLayout" Target="../slideLayouts/slideLayout145.xml"/><Relationship Id="rId4" Type="http://schemas.openxmlformats.org/officeDocument/2006/relationships/slideLayout" Target="../slideLayouts/slideLayout139.xml"/><Relationship Id="rId9" Type="http://schemas.openxmlformats.org/officeDocument/2006/relationships/slideLayout" Target="../slideLayouts/slideLayout144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3.xml"/><Relationship Id="rId3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52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51.xml"/><Relationship Id="rId11" Type="http://schemas.openxmlformats.org/officeDocument/2006/relationships/slideLayout" Target="../slideLayouts/slideLayout156.xml"/><Relationship Id="rId5" Type="http://schemas.openxmlformats.org/officeDocument/2006/relationships/slideLayout" Target="../slideLayouts/slideLayout150.xml"/><Relationship Id="rId10" Type="http://schemas.openxmlformats.org/officeDocument/2006/relationships/slideLayout" Target="../slideLayouts/slideLayout155.xml"/><Relationship Id="rId4" Type="http://schemas.openxmlformats.org/officeDocument/2006/relationships/slideLayout" Target="../slideLayouts/slideLayout149.xml"/><Relationship Id="rId9" Type="http://schemas.openxmlformats.org/officeDocument/2006/relationships/slideLayout" Target="../slideLayouts/slideLayout154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4.xml"/><Relationship Id="rId3" Type="http://schemas.openxmlformats.org/officeDocument/2006/relationships/slideLayout" Target="../slideLayouts/slideLayout159.xml"/><Relationship Id="rId7" Type="http://schemas.openxmlformats.org/officeDocument/2006/relationships/slideLayout" Target="../slideLayouts/slideLayout163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58.xml"/><Relationship Id="rId1" Type="http://schemas.openxmlformats.org/officeDocument/2006/relationships/slideLayout" Target="../slideLayouts/slideLayout157.xml"/><Relationship Id="rId6" Type="http://schemas.openxmlformats.org/officeDocument/2006/relationships/slideLayout" Target="../slideLayouts/slideLayout162.xml"/><Relationship Id="rId11" Type="http://schemas.openxmlformats.org/officeDocument/2006/relationships/slideLayout" Target="../slideLayouts/slideLayout167.xml"/><Relationship Id="rId5" Type="http://schemas.openxmlformats.org/officeDocument/2006/relationships/slideLayout" Target="../slideLayouts/slideLayout161.xml"/><Relationship Id="rId10" Type="http://schemas.openxmlformats.org/officeDocument/2006/relationships/slideLayout" Target="../slideLayouts/slideLayout166.xml"/><Relationship Id="rId4" Type="http://schemas.openxmlformats.org/officeDocument/2006/relationships/slideLayout" Target="../slideLayouts/slideLayout160.xml"/><Relationship Id="rId9" Type="http://schemas.openxmlformats.org/officeDocument/2006/relationships/slideLayout" Target="../slideLayouts/slideLayout165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5.xml"/><Relationship Id="rId13" Type="http://schemas.openxmlformats.org/officeDocument/2006/relationships/slideLayout" Target="../slideLayouts/slideLayout180.xml"/><Relationship Id="rId18" Type="http://schemas.openxmlformats.org/officeDocument/2006/relationships/slideLayout" Target="../slideLayouts/slideLayout185.xml"/><Relationship Id="rId26" Type="http://schemas.openxmlformats.org/officeDocument/2006/relationships/slideLayout" Target="../slideLayouts/slideLayout193.xml"/><Relationship Id="rId3" Type="http://schemas.openxmlformats.org/officeDocument/2006/relationships/slideLayout" Target="../slideLayouts/slideLayout170.xml"/><Relationship Id="rId21" Type="http://schemas.openxmlformats.org/officeDocument/2006/relationships/slideLayout" Target="../slideLayouts/slideLayout188.xml"/><Relationship Id="rId7" Type="http://schemas.openxmlformats.org/officeDocument/2006/relationships/slideLayout" Target="../slideLayouts/slideLayout174.xml"/><Relationship Id="rId12" Type="http://schemas.openxmlformats.org/officeDocument/2006/relationships/slideLayout" Target="../slideLayouts/slideLayout179.xml"/><Relationship Id="rId17" Type="http://schemas.openxmlformats.org/officeDocument/2006/relationships/slideLayout" Target="../slideLayouts/slideLayout184.xml"/><Relationship Id="rId25" Type="http://schemas.openxmlformats.org/officeDocument/2006/relationships/slideLayout" Target="../slideLayouts/slideLayout192.xml"/><Relationship Id="rId2" Type="http://schemas.openxmlformats.org/officeDocument/2006/relationships/slideLayout" Target="../slideLayouts/slideLayout169.xml"/><Relationship Id="rId16" Type="http://schemas.openxmlformats.org/officeDocument/2006/relationships/slideLayout" Target="../slideLayouts/slideLayout183.xml"/><Relationship Id="rId20" Type="http://schemas.openxmlformats.org/officeDocument/2006/relationships/slideLayout" Target="../slideLayouts/slideLayout187.xml"/><Relationship Id="rId29" Type="http://schemas.openxmlformats.org/officeDocument/2006/relationships/theme" Target="../theme/theme15.xml"/><Relationship Id="rId1" Type="http://schemas.openxmlformats.org/officeDocument/2006/relationships/slideLayout" Target="../slideLayouts/slideLayout168.xml"/><Relationship Id="rId6" Type="http://schemas.openxmlformats.org/officeDocument/2006/relationships/slideLayout" Target="../slideLayouts/slideLayout173.xml"/><Relationship Id="rId11" Type="http://schemas.openxmlformats.org/officeDocument/2006/relationships/slideLayout" Target="../slideLayouts/slideLayout178.xml"/><Relationship Id="rId24" Type="http://schemas.openxmlformats.org/officeDocument/2006/relationships/slideLayout" Target="../slideLayouts/slideLayout191.xml"/><Relationship Id="rId5" Type="http://schemas.openxmlformats.org/officeDocument/2006/relationships/slideLayout" Target="../slideLayouts/slideLayout172.xml"/><Relationship Id="rId15" Type="http://schemas.openxmlformats.org/officeDocument/2006/relationships/slideLayout" Target="../slideLayouts/slideLayout182.xml"/><Relationship Id="rId23" Type="http://schemas.openxmlformats.org/officeDocument/2006/relationships/slideLayout" Target="../slideLayouts/slideLayout190.xml"/><Relationship Id="rId28" Type="http://schemas.openxmlformats.org/officeDocument/2006/relationships/slideLayout" Target="../slideLayouts/slideLayout195.xml"/><Relationship Id="rId10" Type="http://schemas.openxmlformats.org/officeDocument/2006/relationships/slideLayout" Target="../slideLayouts/slideLayout177.xml"/><Relationship Id="rId19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71.xml"/><Relationship Id="rId9" Type="http://schemas.openxmlformats.org/officeDocument/2006/relationships/slideLayout" Target="../slideLayouts/slideLayout176.xml"/><Relationship Id="rId14" Type="http://schemas.openxmlformats.org/officeDocument/2006/relationships/slideLayout" Target="../slideLayouts/slideLayout181.xml"/><Relationship Id="rId22" Type="http://schemas.openxmlformats.org/officeDocument/2006/relationships/slideLayout" Target="../slideLayouts/slideLayout189.xml"/><Relationship Id="rId27" Type="http://schemas.openxmlformats.org/officeDocument/2006/relationships/slideLayout" Target="../slideLayouts/slideLayout194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3.xml"/><Relationship Id="rId3" Type="http://schemas.openxmlformats.org/officeDocument/2006/relationships/slideLayout" Target="../slideLayouts/slideLayout198.xml"/><Relationship Id="rId7" Type="http://schemas.openxmlformats.org/officeDocument/2006/relationships/slideLayout" Target="../slideLayouts/slideLayout202.xml"/><Relationship Id="rId2" Type="http://schemas.openxmlformats.org/officeDocument/2006/relationships/slideLayout" Target="../slideLayouts/slideLayout197.xml"/><Relationship Id="rId1" Type="http://schemas.openxmlformats.org/officeDocument/2006/relationships/slideLayout" Target="../slideLayouts/slideLayout196.xml"/><Relationship Id="rId6" Type="http://schemas.openxmlformats.org/officeDocument/2006/relationships/slideLayout" Target="../slideLayouts/slideLayout201.xml"/><Relationship Id="rId11" Type="http://schemas.openxmlformats.org/officeDocument/2006/relationships/theme" Target="../theme/theme16.xml"/><Relationship Id="rId5" Type="http://schemas.openxmlformats.org/officeDocument/2006/relationships/slideLayout" Target="../slideLayouts/slideLayout200.xml"/><Relationship Id="rId10" Type="http://schemas.openxmlformats.org/officeDocument/2006/relationships/slideLayout" Target="../slideLayouts/slideLayout205.xml"/><Relationship Id="rId4" Type="http://schemas.openxmlformats.org/officeDocument/2006/relationships/slideLayout" Target="../slideLayouts/slideLayout199.xml"/><Relationship Id="rId9" Type="http://schemas.openxmlformats.org/officeDocument/2006/relationships/slideLayout" Target="../slideLayouts/slideLayout20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3.xml"/><Relationship Id="rId3" Type="http://schemas.openxmlformats.org/officeDocument/2006/relationships/slideLayout" Target="../slideLayouts/slideLayout208.xml"/><Relationship Id="rId7" Type="http://schemas.openxmlformats.org/officeDocument/2006/relationships/slideLayout" Target="../slideLayouts/slideLayout212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207.xml"/><Relationship Id="rId1" Type="http://schemas.openxmlformats.org/officeDocument/2006/relationships/slideLayout" Target="../slideLayouts/slideLayout206.xml"/><Relationship Id="rId6" Type="http://schemas.openxmlformats.org/officeDocument/2006/relationships/slideLayout" Target="../slideLayouts/slideLayout211.xml"/><Relationship Id="rId11" Type="http://schemas.openxmlformats.org/officeDocument/2006/relationships/slideLayout" Target="../slideLayouts/slideLayout216.xml"/><Relationship Id="rId5" Type="http://schemas.openxmlformats.org/officeDocument/2006/relationships/slideLayout" Target="../slideLayouts/slideLayout210.xml"/><Relationship Id="rId10" Type="http://schemas.openxmlformats.org/officeDocument/2006/relationships/slideLayout" Target="../slideLayouts/slideLayout215.xml"/><Relationship Id="rId4" Type="http://schemas.openxmlformats.org/officeDocument/2006/relationships/slideLayout" Target="../slideLayouts/slideLayout209.xml"/><Relationship Id="rId9" Type="http://schemas.openxmlformats.org/officeDocument/2006/relationships/slideLayout" Target="../slideLayouts/slideLayout214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4.xml"/><Relationship Id="rId13" Type="http://schemas.openxmlformats.org/officeDocument/2006/relationships/slideLayout" Target="../slideLayouts/slideLayout229.xml"/><Relationship Id="rId3" Type="http://schemas.openxmlformats.org/officeDocument/2006/relationships/slideLayout" Target="../slideLayouts/slideLayout219.xml"/><Relationship Id="rId7" Type="http://schemas.openxmlformats.org/officeDocument/2006/relationships/slideLayout" Target="../slideLayouts/slideLayout223.xml"/><Relationship Id="rId12" Type="http://schemas.openxmlformats.org/officeDocument/2006/relationships/slideLayout" Target="../slideLayouts/slideLayout228.xml"/><Relationship Id="rId2" Type="http://schemas.openxmlformats.org/officeDocument/2006/relationships/slideLayout" Target="../slideLayouts/slideLayout218.xml"/><Relationship Id="rId1" Type="http://schemas.openxmlformats.org/officeDocument/2006/relationships/slideLayout" Target="../slideLayouts/slideLayout217.xml"/><Relationship Id="rId6" Type="http://schemas.openxmlformats.org/officeDocument/2006/relationships/slideLayout" Target="../slideLayouts/slideLayout222.xml"/><Relationship Id="rId11" Type="http://schemas.openxmlformats.org/officeDocument/2006/relationships/slideLayout" Target="../slideLayouts/slideLayout227.xml"/><Relationship Id="rId5" Type="http://schemas.openxmlformats.org/officeDocument/2006/relationships/slideLayout" Target="../slideLayouts/slideLayout221.xml"/><Relationship Id="rId10" Type="http://schemas.openxmlformats.org/officeDocument/2006/relationships/slideLayout" Target="../slideLayouts/slideLayout226.xml"/><Relationship Id="rId4" Type="http://schemas.openxmlformats.org/officeDocument/2006/relationships/slideLayout" Target="../slideLayouts/slideLayout220.xml"/><Relationship Id="rId9" Type="http://schemas.openxmlformats.org/officeDocument/2006/relationships/slideLayout" Target="../slideLayouts/slideLayout225.xml"/><Relationship Id="rId14" Type="http://schemas.openxmlformats.org/officeDocument/2006/relationships/theme" Target="../theme/theme18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7.xml"/><Relationship Id="rId13" Type="http://schemas.openxmlformats.org/officeDocument/2006/relationships/slideLayout" Target="../slideLayouts/slideLayout242.xml"/><Relationship Id="rId18" Type="http://schemas.openxmlformats.org/officeDocument/2006/relationships/slideLayout" Target="../slideLayouts/slideLayout247.xml"/><Relationship Id="rId26" Type="http://schemas.openxmlformats.org/officeDocument/2006/relationships/slideLayout" Target="../slideLayouts/slideLayout255.xml"/><Relationship Id="rId3" Type="http://schemas.openxmlformats.org/officeDocument/2006/relationships/slideLayout" Target="../slideLayouts/slideLayout232.xml"/><Relationship Id="rId21" Type="http://schemas.openxmlformats.org/officeDocument/2006/relationships/slideLayout" Target="../slideLayouts/slideLayout250.xml"/><Relationship Id="rId7" Type="http://schemas.openxmlformats.org/officeDocument/2006/relationships/slideLayout" Target="../slideLayouts/slideLayout236.xml"/><Relationship Id="rId12" Type="http://schemas.openxmlformats.org/officeDocument/2006/relationships/slideLayout" Target="../slideLayouts/slideLayout241.xml"/><Relationship Id="rId17" Type="http://schemas.openxmlformats.org/officeDocument/2006/relationships/slideLayout" Target="../slideLayouts/slideLayout246.xml"/><Relationship Id="rId25" Type="http://schemas.openxmlformats.org/officeDocument/2006/relationships/slideLayout" Target="../slideLayouts/slideLayout254.xml"/><Relationship Id="rId2" Type="http://schemas.openxmlformats.org/officeDocument/2006/relationships/slideLayout" Target="../slideLayouts/slideLayout231.xml"/><Relationship Id="rId16" Type="http://schemas.openxmlformats.org/officeDocument/2006/relationships/slideLayout" Target="../slideLayouts/slideLayout245.xml"/><Relationship Id="rId20" Type="http://schemas.openxmlformats.org/officeDocument/2006/relationships/slideLayout" Target="../slideLayouts/slideLayout249.xml"/><Relationship Id="rId29" Type="http://schemas.openxmlformats.org/officeDocument/2006/relationships/slideLayout" Target="../slideLayouts/slideLayout258.xml"/><Relationship Id="rId1" Type="http://schemas.openxmlformats.org/officeDocument/2006/relationships/slideLayout" Target="../slideLayouts/slideLayout230.xml"/><Relationship Id="rId6" Type="http://schemas.openxmlformats.org/officeDocument/2006/relationships/slideLayout" Target="../slideLayouts/slideLayout235.xml"/><Relationship Id="rId11" Type="http://schemas.openxmlformats.org/officeDocument/2006/relationships/slideLayout" Target="../slideLayouts/slideLayout240.xml"/><Relationship Id="rId24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34.xml"/><Relationship Id="rId15" Type="http://schemas.openxmlformats.org/officeDocument/2006/relationships/slideLayout" Target="../slideLayouts/slideLayout244.xml"/><Relationship Id="rId23" Type="http://schemas.openxmlformats.org/officeDocument/2006/relationships/slideLayout" Target="../slideLayouts/slideLayout252.xml"/><Relationship Id="rId28" Type="http://schemas.openxmlformats.org/officeDocument/2006/relationships/slideLayout" Target="../slideLayouts/slideLayout257.xml"/><Relationship Id="rId10" Type="http://schemas.openxmlformats.org/officeDocument/2006/relationships/slideLayout" Target="../slideLayouts/slideLayout239.xml"/><Relationship Id="rId19" Type="http://schemas.openxmlformats.org/officeDocument/2006/relationships/slideLayout" Target="../slideLayouts/slideLayout248.xml"/><Relationship Id="rId4" Type="http://schemas.openxmlformats.org/officeDocument/2006/relationships/slideLayout" Target="../slideLayouts/slideLayout233.xml"/><Relationship Id="rId9" Type="http://schemas.openxmlformats.org/officeDocument/2006/relationships/slideLayout" Target="../slideLayouts/slideLayout238.xml"/><Relationship Id="rId14" Type="http://schemas.openxmlformats.org/officeDocument/2006/relationships/slideLayout" Target="../slideLayouts/slideLayout243.xml"/><Relationship Id="rId22" Type="http://schemas.openxmlformats.org/officeDocument/2006/relationships/slideLayout" Target="../slideLayouts/slideLayout251.xml"/><Relationship Id="rId27" Type="http://schemas.openxmlformats.org/officeDocument/2006/relationships/slideLayout" Target="../slideLayouts/slideLayout256.xml"/><Relationship Id="rId30" Type="http://schemas.openxmlformats.org/officeDocument/2006/relationships/theme" Target="../theme/theme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6.xml"/><Relationship Id="rId13" Type="http://schemas.openxmlformats.org/officeDocument/2006/relationships/theme" Target="../theme/theme20.xml"/><Relationship Id="rId3" Type="http://schemas.openxmlformats.org/officeDocument/2006/relationships/slideLayout" Target="../slideLayouts/slideLayout261.xml"/><Relationship Id="rId7" Type="http://schemas.openxmlformats.org/officeDocument/2006/relationships/slideLayout" Target="../slideLayouts/slideLayout265.xml"/><Relationship Id="rId12" Type="http://schemas.openxmlformats.org/officeDocument/2006/relationships/slideLayout" Target="../slideLayouts/slideLayout270.xml"/><Relationship Id="rId2" Type="http://schemas.openxmlformats.org/officeDocument/2006/relationships/slideLayout" Target="../slideLayouts/slideLayout260.xml"/><Relationship Id="rId1" Type="http://schemas.openxmlformats.org/officeDocument/2006/relationships/slideLayout" Target="../slideLayouts/slideLayout259.xml"/><Relationship Id="rId6" Type="http://schemas.openxmlformats.org/officeDocument/2006/relationships/slideLayout" Target="../slideLayouts/slideLayout264.xml"/><Relationship Id="rId11" Type="http://schemas.openxmlformats.org/officeDocument/2006/relationships/slideLayout" Target="../slideLayouts/slideLayout269.xml"/><Relationship Id="rId5" Type="http://schemas.openxmlformats.org/officeDocument/2006/relationships/slideLayout" Target="../slideLayouts/slideLayout263.xml"/><Relationship Id="rId10" Type="http://schemas.openxmlformats.org/officeDocument/2006/relationships/slideLayout" Target="../slideLayouts/slideLayout268.xml"/><Relationship Id="rId4" Type="http://schemas.openxmlformats.org/officeDocument/2006/relationships/slideLayout" Target="../slideLayouts/slideLayout262.xml"/><Relationship Id="rId9" Type="http://schemas.openxmlformats.org/officeDocument/2006/relationships/slideLayout" Target="../slideLayouts/slideLayout267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8.xml"/><Relationship Id="rId3" Type="http://schemas.openxmlformats.org/officeDocument/2006/relationships/slideLayout" Target="../slideLayouts/slideLayout273.xml"/><Relationship Id="rId7" Type="http://schemas.openxmlformats.org/officeDocument/2006/relationships/slideLayout" Target="../slideLayouts/slideLayout27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72.xml"/><Relationship Id="rId1" Type="http://schemas.openxmlformats.org/officeDocument/2006/relationships/slideLayout" Target="../slideLayouts/slideLayout271.xml"/><Relationship Id="rId6" Type="http://schemas.openxmlformats.org/officeDocument/2006/relationships/slideLayout" Target="../slideLayouts/slideLayout276.xml"/><Relationship Id="rId11" Type="http://schemas.openxmlformats.org/officeDocument/2006/relationships/slideLayout" Target="../slideLayouts/slideLayout281.xml"/><Relationship Id="rId5" Type="http://schemas.openxmlformats.org/officeDocument/2006/relationships/slideLayout" Target="../slideLayouts/slideLayout275.xml"/><Relationship Id="rId10" Type="http://schemas.openxmlformats.org/officeDocument/2006/relationships/slideLayout" Target="../slideLayouts/slideLayout280.xml"/><Relationship Id="rId4" Type="http://schemas.openxmlformats.org/officeDocument/2006/relationships/slideLayout" Target="../slideLayouts/slideLayout274.xml"/><Relationship Id="rId9" Type="http://schemas.openxmlformats.org/officeDocument/2006/relationships/slideLayout" Target="../slideLayouts/slideLayout27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9.xml"/><Relationship Id="rId13" Type="http://schemas.openxmlformats.org/officeDocument/2006/relationships/slideLayout" Target="../slideLayouts/slideLayout294.xml"/><Relationship Id="rId3" Type="http://schemas.openxmlformats.org/officeDocument/2006/relationships/slideLayout" Target="../slideLayouts/slideLayout284.xml"/><Relationship Id="rId7" Type="http://schemas.openxmlformats.org/officeDocument/2006/relationships/slideLayout" Target="../slideLayouts/slideLayout288.xml"/><Relationship Id="rId12" Type="http://schemas.openxmlformats.org/officeDocument/2006/relationships/slideLayout" Target="../slideLayouts/slideLayout293.xml"/><Relationship Id="rId2" Type="http://schemas.openxmlformats.org/officeDocument/2006/relationships/slideLayout" Target="../slideLayouts/slideLayout283.xml"/><Relationship Id="rId16" Type="http://schemas.openxmlformats.org/officeDocument/2006/relationships/theme" Target="../theme/theme22.xml"/><Relationship Id="rId1" Type="http://schemas.openxmlformats.org/officeDocument/2006/relationships/slideLayout" Target="../slideLayouts/slideLayout282.xml"/><Relationship Id="rId6" Type="http://schemas.openxmlformats.org/officeDocument/2006/relationships/slideLayout" Target="../slideLayouts/slideLayout287.xml"/><Relationship Id="rId11" Type="http://schemas.openxmlformats.org/officeDocument/2006/relationships/slideLayout" Target="../slideLayouts/slideLayout292.xml"/><Relationship Id="rId5" Type="http://schemas.openxmlformats.org/officeDocument/2006/relationships/slideLayout" Target="../slideLayouts/slideLayout286.xml"/><Relationship Id="rId15" Type="http://schemas.openxmlformats.org/officeDocument/2006/relationships/slideLayout" Target="../slideLayouts/slideLayout296.xml"/><Relationship Id="rId10" Type="http://schemas.openxmlformats.org/officeDocument/2006/relationships/slideLayout" Target="../slideLayouts/slideLayout291.xml"/><Relationship Id="rId4" Type="http://schemas.openxmlformats.org/officeDocument/2006/relationships/slideLayout" Target="../slideLayouts/slideLayout285.xml"/><Relationship Id="rId9" Type="http://schemas.openxmlformats.org/officeDocument/2006/relationships/slideLayout" Target="../slideLayouts/slideLayout290.xml"/><Relationship Id="rId14" Type="http://schemas.openxmlformats.org/officeDocument/2006/relationships/slideLayout" Target="../slideLayouts/slideLayout295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4.xml"/><Relationship Id="rId13" Type="http://schemas.openxmlformats.org/officeDocument/2006/relationships/theme" Target="../theme/theme23.xml"/><Relationship Id="rId3" Type="http://schemas.openxmlformats.org/officeDocument/2006/relationships/slideLayout" Target="../slideLayouts/slideLayout299.xml"/><Relationship Id="rId7" Type="http://schemas.openxmlformats.org/officeDocument/2006/relationships/slideLayout" Target="../slideLayouts/slideLayout303.xml"/><Relationship Id="rId12" Type="http://schemas.openxmlformats.org/officeDocument/2006/relationships/slideLayout" Target="../slideLayouts/slideLayout308.xml"/><Relationship Id="rId2" Type="http://schemas.openxmlformats.org/officeDocument/2006/relationships/slideLayout" Target="../slideLayouts/slideLayout298.xml"/><Relationship Id="rId1" Type="http://schemas.openxmlformats.org/officeDocument/2006/relationships/slideLayout" Target="../slideLayouts/slideLayout297.xml"/><Relationship Id="rId6" Type="http://schemas.openxmlformats.org/officeDocument/2006/relationships/slideLayout" Target="../slideLayouts/slideLayout302.xml"/><Relationship Id="rId11" Type="http://schemas.openxmlformats.org/officeDocument/2006/relationships/slideLayout" Target="../slideLayouts/slideLayout307.xml"/><Relationship Id="rId5" Type="http://schemas.openxmlformats.org/officeDocument/2006/relationships/slideLayout" Target="../slideLayouts/slideLayout301.xml"/><Relationship Id="rId10" Type="http://schemas.openxmlformats.org/officeDocument/2006/relationships/slideLayout" Target="../slideLayouts/slideLayout306.xml"/><Relationship Id="rId4" Type="http://schemas.openxmlformats.org/officeDocument/2006/relationships/slideLayout" Target="../slideLayouts/slideLayout300.xml"/><Relationship Id="rId9" Type="http://schemas.openxmlformats.org/officeDocument/2006/relationships/slideLayout" Target="../slideLayouts/slideLayout305.xml"/></Relationships>
</file>

<file path=ppt/slideMasters/_rels/slideMaster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1.xml"/><Relationship Id="rId7" Type="http://schemas.openxmlformats.org/officeDocument/2006/relationships/theme" Target="../theme/theme24.xml"/><Relationship Id="rId2" Type="http://schemas.openxmlformats.org/officeDocument/2006/relationships/slideLayout" Target="../slideLayouts/slideLayout310.xml"/><Relationship Id="rId1" Type="http://schemas.openxmlformats.org/officeDocument/2006/relationships/slideLayout" Target="../slideLayouts/slideLayout309.xml"/><Relationship Id="rId6" Type="http://schemas.openxmlformats.org/officeDocument/2006/relationships/slideLayout" Target="../slideLayouts/slideLayout314.xml"/><Relationship Id="rId5" Type="http://schemas.openxmlformats.org/officeDocument/2006/relationships/slideLayout" Target="../slideLayouts/slideLayout313.xml"/><Relationship Id="rId4" Type="http://schemas.openxmlformats.org/officeDocument/2006/relationships/slideLayout" Target="../slideLayouts/slideLayout312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2.xml"/><Relationship Id="rId3" Type="http://schemas.openxmlformats.org/officeDocument/2006/relationships/slideLayout" Target="../slideLayouts/slideLayout317.xml"/><Relationship Id="rId7" Type="http://schemas.openxmlformats.org/officeDocument/2006/relationships/slideLayout" Target="../slideLayouts/slideLayout32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316.xml"/><Relationship Id="rId1" Type="http://schemas.openxmlformats.org/officeDocument/2006/relationships/slideLayout" Target="../slideLayouts/slideLayout315.xml"/><Relationship Id="rId6" Type="http://schemas.openxmlformats.org/officeDocument/2006/relationships/slideLayout" Target="../slideLayouts/slideLayout320.xml"/><Relationship Id="rId11" Type="http://schemas.openxmlformats.org/officeDocument/2006/relationships/slideLayout" Target="../slideLayouts/slideLayout325.xml"/><Relationship Id="rId5" Type="http://schemas.openxmlformats.org/officeDocument/2006/relationships/slideLayout" Target="../slideLayouts/slideLayout319.xml"/><Relationship Id="rId10" Type="http://schemas.openxmlformats.org/officeDocument/2006/relationships/slideLayout" Target="../slideLayouts/slideLayout324.xml"/><Relationship Id="rId4" Type="http://schemas.openxmlformats.org/officeDocument/2006/relationships/slideLayout" Target="../slideLayouts/slideLayout318.xml"/><Relationship Id="rId9" Type="http://schemas.openxmlformats.org/officeDocument/2006/relationships/slideLayout" Target="../slideLayouts/slideLayout323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3.xml"/><Relationship Id="rId13" Type="http://schemas.openxmlformats.org/officeDocument/2006/relationships/slideLayout" Target="../slideLayouts/slideLayout338.xml"/><Relationship Id="rId3" Type="http://schemas.openxmlformats.org/officeDocument/2006/relationships/slideLayout" Target="../slideLayouts/slideLayout328.xml"/><Relationship Id="rId7" Type="http://schemas.openxmlformats.org/officeDocument/2006/relationships/slideLayout" Target="../slideLayouts/slideLayout332.xml"/><Relationship Id="rId12" Type="http://schemas.openxmlformats.org/officeDocument/2006/relationships/slideLayout" Target="../slideLayouts/slideLayout337.xml"/><Relationship Id="rId2" Type="http://schemas.openxmlformats.org/officeDocument/2006/relationships/slideLayout" Target="../slideLayouts/slideLayout327.xml"/><Relationship Id="rId16" Type="http://schemas.openxmlformats.org/officeDocument/2006/relationships/theme" Target="../theme/theme26.xml"/><Relationship Id="rId1" Type="http://schemas.openxmlformats.org/officeDocument/2006/relationships/slideLayout" Target="../slideLayouts/slideLayout326.xml"/><Relationship Id="rId6" Type="http://schemas.openxmlformats.org/officeDocument/2006/relationships/slideLayout" Target="../slideLayouts/slideLayout331.xml"/><Relationship Id="rId11" Type="http://schemas.openxmlformats.org/officeDocument/2006/relationships/slideLayout" Target="../slideLayouts/slideLayout336.xml"/><Relationship Id="rId5" Type="http://schemas.openxmlformats.org/officeDocument/2006/relationships/slideLayout" Target="../slideLayouts/slideLayout330.xml"/><Relationship Id="rId15" Type="http://schemas.openxmlformats.org/officeDocument/2006/relationships/slideLayout" Target="../slideLayouts/slideLayout340.xml"/><Relationship Id="rId10" Type="http://schemas.openxmlformats.org/officeDocument/2006/relationships/slideLayout" Target="../slideLayouts/slideLayout335.xml"/><Relationship Id="rId4" Type="http://schemas.openxmlformats.org/officeDocument/2006/relationships/slideLayout" Target="../slideLayouts/slideLayout329.xml"/><Relationship Id="rId9" Type="http://schemas.openxmlformats.org/officeDocument/2006/relationships/slideLayout" Target="../slideLayouts/slideLayout334.xml"/><Relationship Id="rId14" Type="http://schemas.openxmlformats.org/officeDocument/2006/relationships/slideLayout" Target="../slideLayouts/slideLayout339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8.xml"/><Relationship Id="rId3" Type="http://schemas.openxmlformats.org/officeDocument/2006/relationships/slideLayout" Target="../slideLayouts/slideLayout343.xml"/><Relationship Id="rId7" Type="http://schemas.openxmlformats.org/officeDocument/2006/relationships/slideLayout" Target="../slideLayouts/slideLayout347.xml"/><Relationship Id="rId2" Type="http://schemas.openxmlformats.org/officeDocument/2006/relationships/slideLayout" Target="../slideLayouts/slideLayout342.xml"/><Relationship Id="rId1" Type="http://schemas.openxmlformats.org/officeDocument/2006/relationships/slideLayout" Target="../slideLayouts/slideLayout341.xml"/><Relationship Id="rId6" Type="http://schemas.openxmlformats.org/officeDocument/2006/relationships/slideLayout" Target="../slideLayouts/slideLayout346.xml"/><Relationship Id="rId11" Type="http://schemas.openxmlformats.org/officeDocument/2006/relationships/theme" Target="../theme/theme27.xml"/><Relationship Id="rId5" Type="http://schemas.openxmlformats.org/officeDocument/2006/relationships/slideLayout" Target="../slideLayouts/slideLayout345.xml"/><Relationship Id="rId10" Type="http://schemas.openxmlformats.org/officeDocument/2006/relationships/slideLayout" Target="../slideLayouts/slideLayout350.xml"/><Relationship Id="rId4" Type="http://schemas.openxmlformats.org/officeDocument/2006/relationships/slideLayout" Target="../slideLayouts/slideLayout344.xml"/><Relationship Id="rId9" Type="http://schemas.openxmlformats.org/officeDocument/2006/relationships/slideLayout" Target="../slideLayouts/slideLayout349.xml"/></Relationships>
</file>

<file path=ppt/slideMasters/_rels/slideMaster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3.xml"/><Relationship Id="rId7" Type="http://schemas.openxmlformats.org/officeDocument/2006/relationships/theme" Target="../theme/theme28.xml"/><Relationship Id="rId2" Type="http://schemas.openxmlformats.org/officeDocument/2006/relationships/slideLayout" Target="../slideLayouts/slideLayout352.xml"/><Relationship Id="rId1" Type="http://schemas.openxmlformats.org/officeDocument/2006/relationships/slideLayout" Target="../slideLayouts/slideLayout351.xml"/><Relationship Id="rId6" Type="http://schemas.openxmlformats.org/officeDocument/2006/relationships/slideLayout" Target="../slideLayouts/slideLayout356.xml"/><Relationship Id="rId5" Type="http://schemas.openxmlformats.org/officeDocument/2006/relationships/slideLayout" Target="../slideLayouts/slideLayout355.xml"/><Relationship Id="rId4" Type="http://schemas.openxmlformats.org/officeDocument/2006/relationships/slideLayout" Target="../slideLayouts/slideLayout354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4.xml"/><Relationship Id="rId3" Type="http://schemas.openxmlformats.org/officeDocument/2006/relationships/slideLayout" Target="../slideLayouts/slideLayout359.xml"/><Relationship Id="rId7" Type="http://schemas.openxmlformats.org/officeDocument/2006/relationships/slideLayout" Target="../slideLayouts/slideLayout363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58.xml"/><Relationship Id="rId1" Type="http://schemas.openxmlformats.org/officeDocument/2006/relationships/slideLayout" Target="../slideLayouts/slideLayout357.xml"/><Relationship Id="rId6" Type="http://schemas.openxmlformats.org/officeDocument/2006/relationships/slideLayout" Target="../slideLayouts/slideLayout362.xml"/><Relationship Id="rId11" Type="http://schemas.openxmlformats.org/officeDocument/2006/relationships/slideLayout" Target="../slideLayouts/slideLayout367.xml"/><Relationship Id="rId5" Type="http://schemas.openxmlformats.org/officeDocument/2006/relationships/slideLayout" Target="../slideLayouts/slideLayout361.xml"/><Relationship Id="rId10" Type="http://schemas.openxmlformats.org/officeDocument/2006/relationships/slideLayout" Target="../slideLayouts/slideLayout366.xml"/><Relationship Id="rId4" Type="http://schemas.openxmlformats.org/officeDocument/2006/relationships/slideLayout" Target="../slideLayouts/slideLayout360.xml"/><Relationship Id="rId9" Type="http://schemas.openxmlformats.org/officeDocument/2006/relationships/slideLayout" Target="../slideLayouts/slideLayout36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5.xml"/><Relationship Id="rId13" Type="http://schemas.openxmlformats.org/officeDocument/2006/relationships/slideLayout" Target="../slideLayouts/slideLayout380.xml"/><Relationship Id="rId18" Type="http://schemas.openxmlformats.org/officeDocument/2006/relationships/slideLayout" Target="../slideLayouts/slideLayout385.xml"/><Relationship Id="rId3" Type="http://schemas.openxmlformats.org/officeDocument/2006/relationships/slideLayout" Target="../slideLayouts/slideLayout370.xml"/><Relationship Id="rId21" Type="http://schemas.openxmlformats.org/officeDocument/2006/relationships/slideLayout" Target="../slideLayouts/slideLayout388.xml"/><Relationship Id="rId7" Type="http://schemas.openxmlformats.org/officeDocument/2006/relationships/slideLayout" Target="../slideLayouts/slideLayout374.xml"/><Relationship Id="rId12" Type="http://schemas.openxmlformats.org/officeDocument/2006/relationships/slideLayout" Target="../slideLayouts/slideLayout379.xml"/><Relationship Id="rId17" Type="http://schemas.openxmlformats.org/officeDocument/2006/relationships/slideLayout" Target="../slideLayouts/slideLayout384.xml"/><Relationship Id="rId25" Type="http://schemas.openxmlformats.org/officeDocument/2006/relationships/theme" Target="../theme/theme30.xml"/><Relationship Id="rId2" Type="http://schemas.openxmlformats.org/officeDocument/2006/relationships/slideLayout" Target="../slideLayouts/slideLayout369.xml"/><Relationship Id="rId16" Type="http://schemas.openxmlformats.org/officeDocument/2006/relationships/slideLayout" Target="../slideLayouts/slideLayout383.xml"/><Relationship Id="rId20" Type="http://schemas.openxmlformats.org/officeDocument/2006/relationships/slideLayout" Target="../slideLayouts/slideLayout387.xml"/><Relationship Id="rId1" Type="http://schemas.openxmlformats.org/officeDocument/2006/relationships/slideLayout" Target="../slideLayouts/slideLayout368.xml"/><Relationship Id="rId6" Type="http://schemas.openxmlformats.org/officeDocument/2006/relationships/slideLayout" Target="../slideLayouts/slideLayout373.xml"/><Relationship Id="rId11" Type="http://schemas.openxmlformats.org/officeDocument/2006/relationships/slideLayout" Target="../slideLayouts/slideLayout378.xml"/><Relationship Id="rId24" Type="http://schemas.openxmlformats.org/officeDocument/2006/relationships/slideLayout" Target="../slideLayouts/slideLayout391.xml"/><Relationship Id="rId5" Type="http://schemas.openxmlformats.org/officeDocument/2006/relationships/slideLayout" Target="../slideLayouts/slideLayout372.xml"/><Relationship Id="rId15" Type="http://schemas.openxmlformats.org/officeDocument/2006/relationships/slideLayout" Target="../slideLayouts/slideLayout382.xml"/><Relationship Id="rId23" Type="http://schemas.openxmlformats.org/officeDocument/2006/relationships/slideLayout" Target="../slideLayouts/slideLayout390.xml"/><Relationship Id="rId10" Type="http://schemas.openxmlformats.org/officeDocument/2006/relationships/slideLayout" Target="../slideLayouts/slideLayout377.xml"/><Relationship Id="rId19" Type="http://schemas.openxmlformats.org/officeDocument/2006/relationships/slideLayout" Target="../slideLayouts/slideLayout386.xml"/><Relationship Id="rId4" Type="http://schemas.openxmlformats.org/officeDocument/2006/relationships/slideLayout" Target="../slideLayouts/slideLayout371.xml"/><Relationship Id="rId9" Type="http://schemas.openxmlformats.org/officeDocument/2006/relationships/slideLayout" Target="../slideLayouts/slideLayout376.xml"/><Relationship Id="rId14" Type="http://schemas.openxmlformats.org/officeDocument/2006/relationships/slideLayout" Target="../slideLayouts/slideLayout381.xml"/><Relationship Id="rId22" Type="http://schemas.openxmlformats.org/officeDocument/2006/relationships/slideLayout" Target="../slideLayouts/slideLayout389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9.xml"/><Relationship Id="rId3" Type="http://schemas.openxmlformats.org/officeDocument/2006/relationships/slideLayout" Target="../slideLayouts/slideLayout394.xml"/><Relationship Id="rId7" Type="http://schemas.openxmlformats.org/officeDocument/2006/relationships/slideLayout" Target="../slideLayouts/slideLayout398.xml"/><Relationship Id="rId2" Type="http://schemas.openxmlformats.org/officeDocument/2006/relationships/slideLayout" Target="../slideLayouts/slideLayout393.xml"/><Relationship Id="rId1" Type="http://schemas.openxmlformats.org/officeDocument/2006/relationships/slideLayout" Target="../slideLayouts/slideLayout392.xml"/><Relationship Id="rId6" Type="http://schemas.openxmlformats.org/officeDocument/2006/relationships/slideLayout" Target="../slideLayouts/slideLayout397.xml"/><Relationship Id="rId11" Type="http://schemas.openxmlformats.org/officeDocument/2006/relationships/theme" Target="../theme/theme31.xml"/><Relationship Id="rId5" Type="http://schemas.openxmlformats.org/officeDocument/2006/relationships/slideLayout" Target="../slideLayouts/slideLayout396.xml"/><Relationship Id="rId10" Type="http://schemas.openxmlformats.org/officeDocument/2006/relationships/slideLayout" Target="../slideLayouts/slideLayout401.xml"/><Relationship Id="rId4" Type="http://schemas.openxmlformats.org/officeDocument/2006/relationships/slideLayout" Target="../slideLayouts/slideLayout395.xml"/><Relationship Id="rId9" Type="http://schemas.openxmlformats.org/officeDocument/2006/relationships/slideLayout" Target="../slideLayouts/slideLayout400.xml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9.xml"/><Relationship Id="rId3" Type="http://schemas.openxmlformats.org/officeDocument/2006/relationships/slideLayout" Target="../slideLayouts/slideLayout404.xml"/><Relationship Id="rId7" Type="http://schemas.openxmlformats.org/officeDocument/2006/relationships/slideLayout" Target="../slideLayouts/slideLayout408.xml"/><Relationship Id="rId12" Type="http://schemas.openxmlformats.org/officeDocument/2006/relationships/theme" Target="../theme/theme32.xml"/><Relationship Id="rId2" Type="http://schemas.openxmlformats.org/officeDocument/2006/relationships/slideLayout" Target="../slideLayouts/slideLayout403.xml"/><Relationship Id="rId1" Type="http://schemas.openxmlformats.org/officeDocument/2006/relationships/slideLayout" Target="../slideLayouts/slideLayout402.xml"/><Relationship Id="rId6" Type="http://schemas.openxmlformats.org/officeDocument/2006/relationships/slideLayout" Target="../slideLayouts/slideLayout407.xml"/><Relationship Id="rId11" Type="http://schemas.openxmlformats.org/officeDocument/2006/relationships/slideLayout" Target="../slideLayouts/slideLayout412.xml"/><Relationship Id="rId5" Type="http://schemas.openxmlformats.org/officeDocument/2006/relationships/slideLayout" Target="../slideLayouts/slideLayout406.xml"/><Relationship Id="rId10" Type="http://schemas.openxmlformats.org/officeDocument/2006/relationships/slideLayout" Target="../slideLayouts/slideLayout411.xml"/><Relationship Id="rId4" Type="http://schemas.openxmlformats.org/officeDocument/2006/relationships/slideLayout" Target="../slideLayouts/slideLayout405.xml"/><Relationship Id="rId9" Type="http://schemas.openxmlformats.org/officeDocument/2006/relationships/slideLayout" Target="../slideLayouts/slideLayout410.xml"/></Relationships>
</file>

<file path=ppt/slideMasters/_rels/slideMaster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0.xml"/><Relationship Id="rId3" Type="http://schemas.openxmlformats.org/officeDocument/2006/relationships/slideLayout" Target="../slideLayouts/slideLayout415.xml"/><Relationship Id="rId7" Type="http://schemas.openxmlformats.org/officeDocument/2006/relationships/slideLayout" Target="../slideLayouts/slideLayout419.xml"/><Relationship Id="rId12" Type="http://schemas.openxmlformats.org/officeDocument/2006/relationships/theme" Target="../theme/theme33.xml"/><Relationship Id="rId2" Type="http://schemas.openxmlformats.org/officeDocument/2006/relationships/slideLayout" Target="../slideLayouts/slideLayout414.xml"/><Relationship Id="rId1" Type="http://schemas.openxmlformats.org/officeDocument/2006/relationships/slideLayout" Target="../slideLayouts/slideLayout413.xml"/><Relationship Id="rId6" Type="http://schemas.openxmlformats.org/officeDocument/2006/relationships/slideLayout" Target="../slideLayouts/slideLayout418.xml"/><Relationship Id="rId11" Type="http://schemas.openxmlformats.org/officeDocument/2006/relationships/slideLayout" Target="../slideLayouts/slideLayout423.xml"/><Relationship Id="rId5" Type="http://schemas.openxmlformats.org/officeDocument/2006/relationships/slideLayout" Target="../slideLayouts/slideLayout417.xml"/><Relationship Id="rId10" Type="http://schemas.openxmlformats.org/officeDocument/2006/relationships/slideLayout" Target="../slideLayouts/slideLayout422.xml"/><Relationship Id="rId4" Type="http://schemas.openxmlformats.org/officeDocument/2006/relationships/slideLayout" Target="../slideLayouts/slideLayout416.xml"/><Relationship Id="rId9" Type="http://schemas.openxmlformats.org/officeDocument/2006/relationships/slideLayout" Target="../slideLayouts/slideLayout421.xml"/></Relationships>
</file>

<file path=ppt/slideMasters/_rels/slideMaster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1.xml"/><Relationship Id="rId13" Type="http://schemas.openxmlformats.org/officeDocument/2006/relationships/slideLayout" Target="../slideLayouts/slideLayout436.xml"/><Relationship Id="rId18" Type="http://schemas.openxmlformats.org/officeDocument/2006/relationships/slideLayout" Target="../slideLayouts/slideLayout441.xml"/><Relationship Id="rId26" Type="http://schemas.openxmlformats.org/officeDocument/2006/relationships/slideLayout" Target="../slideLayouts/slideLayout449.xml"/><Relationship Id="rId3" Type="http://schemas.openxmlformats.org/officeDocument/2006/relationships/slideLayout" Target="../slideLayouts/slideLayout426.xml"/><Relationship Id="rId21" Type="http://schemas.openxmlformats.org/officeDocument/2006/relationships/slideLayout" Target="../slideLayouts/slideLayout444.xml"/><Relationship Id="rId7" Type="http://schemas.openxmlformats.org/officeDocument/2006/relationships/slideLayout" Target="../slideLayouts/slideLayout430.xml"/><Relationship Id="rId12" Type="http://schemas.openxmlformats.org/officeDocument/2006/relationships/slideLayout" Target="../slideLayouts/slideLayout435.xml"/><Relationship Id="rId17" Type="http://schemas.openxmlformats.org/officeDocument/2006/relationships/slideLayout" Target="../slideLayouts/slideLayout440.xml"/><Relationship Id="rId25" Type="http://schemas.openxmlformats.org/officeDocument/2006/relationships/slideLayout" Target="../slideLayouts/slideLayout448.xml"/><Relationship Id="rId2" Type="http://schemas.openxmlformats.org/officeDocument/2006/relationships/slideLayout" Target="../slideLayouts/slideLayout425.xml"/><Relationship Id="rId16" Type="http://schemas.openxmlformats.org/officeDocument/2006/relationships/slideLayout" Target="../slideLayouts/slideLayout439.xml"/><Relationship Id="rId20" Type="http://schemas.openxmlformats.org/officeDocument/2006/relationships/slideLayout" Target="../slideLayouts/slideLayout443.xml"/><Relationship Id="rId29" Type="http://schemas.openxmlformats.org/officeDocument/2006/relationships/slideLayout" Target="../slideLayouts/slideLayout452.xml"/><Relationship Id="rId1" Type="http://schemas.openxmlformats.org/officeDocument/2006/relationships/slideLayout" Target="../slideLayouts/slideLayout424.xml"/><Relationship Id="rId6" Type="http://schemas.openxmlformats.org/officeDocument/2006/relationships/slideLayout" Target="../slideLayouts/slideLayout429.xml"/><Relationship Id="rId11" Type="http://schemas.openxmlformats.org/officeDocument/2006/relationships/slideLayout" Target="../slideLayouts/slideLayout434.xml"/><Relationship Id="rId24" Type="http://schemas.openxmlformats.org/officeDocument/2006/relationships/slideLayout" Target="../slideLayouts/slideLayout447.xml"/><Relationship Id="rId5" Type="http://schemas.openxmlformats.org/officeDocument/2006/relationships/slideLayout" Target="../slideLayouts/slideLayout428.xml"/><Relationship Id="rId15" Type="http://schemas.openxmlformats.org/officeDocument/2006/relationships/slideLayout" Target="../slideLayouts/slideLayout438.xml"/><Relationship Id="rId23" Type="http://schemas.openxmlformats.org/officeDocument/2006/relationships/slideLayout" Target="../slideLayouts/slideLayout446.xml"/><Relationship Id="rId28" Type="http://schemas.openxmlformats.org/officeDocument/2006/relationships/slideLayout" Target="../slideLayouts/slideLayout451.xml"/><Relationship Id="rId10" Type="http://schemas.openxmlformats.org/officeDocument/2006/relationships/slideLayout" Target="../slideLayouts/slideLayout433.xml"/><Relationship Id="rId19" Type="http://schemas.openxmlformats.org/officeDocument/2006/relationships/slideLayout" Target="../slideLayouts/slideLayout442.xml"/><Relationship Id="rId4" Type="http://schemas.openxmlformats.org/officeDocument/2006/relationships/slideLayout" Target="../slideLayouts/slideLayout427.xml"/><Relationship Id="rId9" Type="http://schemas.openxmlformats.org/officeDocument/2006/relationships/slideLayout" Target="../slideLayouts/slideLayout432.xml"/><Relationship Id="rId14" Type="http://schemas.openxmlformats.org/officeDocument/2006/relationships/slideLayout" Target="../slideLayouts/slideLayout437.xml"/><Relationship Id="rId22" Type="http://schemas.openxmlformats.org/officeDocument/2006/relationships/slideLayout" Target="../slideLayouts/slideLayout445.xml"/><Relationship Id="rId27" Type="http://schemas.openxmlformats.org/officeDocument/2006/relationships/slideLayout" Target="../slideLayouts/slideLayout450.xml"/><Relationship Id="rId30" Type="http://schemas.openxmlformats.org/officeDocument/2006/relationships/theme" Target="../theme/theme34.xml"/></Relationships>
</file>

<file path=ppt/slideMasters/_rels/slideMaster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0.xml"/><Relationship Id="rId3" Type="http://schemas.openxmlformats.org/officeDocument/2006/relationships/slideLayout" Target="../slideLayouts/slideLayout455.xml"/><Relationship Id="rId7" Type="http://schemas.openxmlformats.org/officeDocument/2006/relationships/slideLayout" Target="../slideLayouts/slideLayout459.xml"/><Relationship Id="rId12" Type="http://schemas.openxmlformats.org/officeDocument/2006/relationships/theme" Target="../theme/theme35.xml"/><Relationship Id="rId2" Type="http://schemas.openxmlformats.org/officeDocument/2006/relationships/slideLayout" Target="../slideLayouts/slideLayout454.xml"/><Relationship Id="rId1" Type="http://schemas.openxmlformats.org/officeDocument/2006/relationships/slideLayout" Target="../slideLayouts/slideLayout453.xml"/><Relationship Id="rId6" Type="http://schemas.openxmlformats.org/officeDocument/2006/relationships/slideLayout" Target="../slideLayouts/slideLayout458.xml"/><Relationship Id="rId11" Type="http://schemas.openxmlformats.org/officeDocument/2006/relationships/slideLayout" Target="../slideLayouts/slideLayout463.xml"/><Relationship Id="rId5" Type="http://schemas.openxmlformats.org/officeDocument/2006/relationships/slideLayout" Target="../slideLayouts/slideLayout457.xml"/><Relationship Id="rId10" Type="http://schemas.openxmlformats.org/officeDocument/2006/relationships/slideLayout" Target="../slideLayouts/slideLayout462.xml"/><Relationship Id="rId4" Type="http://schemas.openxmlformats.org/officeDocument/2006/relationships/slideLayout" Target="../slideLayouts/slideLayout456.xml"/><Relationship Id="rId9" Type="http://schemas.openxmlformats.org/officeDocument/2006/relationships/slideLayout" Target="../slideLayouts/slideLayout461.xml"/></Relationships>
</file>

<file path=ppt/slideMasters/_rels/slideMaster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6.xml"/><Relationship Id="rId7" Type="http://schemas.openxmlformats.org/officeDocument/2006/relationships/theme" Target="../theme/theme36.xml"/><Relationship Id="rId2" Type="http://schemas.openxmlformats.org/officeDocument/2006/relationships/slideLayout" Target="../slideLayouts/slideLayout465.xml"/><Relationship Id="rId1" Type="http://schemas.openxmlformats.org/officeDocument/2006/relationships/slideLayout" Target="../slideLayouts/slideLayout464.xml"/><Relationship Id="rId6" Type="http://schemas.openxmlformats.org/officeDocument/2006/relationships/slideLayout" Target="../slideLayouts/slideLayout469.xml"/><Relationship Id="rId5" Type="http://schemas.openxmlformats.org/officeDocument/2006/relationships/slideLayout" Target="../slideLayouts/slideLayout468.xml"/><Relationship Id="rId4" Type="http://schemas.openxmlformats.org/officeDocument/2006/relationships/slideLayout" Target="../slideLayouts/slideLayout467.xml"/></Relationships>
</file>

<file path=ppt/slideMasters/_rels/slideMaster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7.xml"/><Relationship Id="rId3" Type="http://schemas.openxmlformats.org/officeDocument/2006/relationships/slideLayout" Target="../slideLayouts/slideLayout472.xml"/><Relationship Id="rId7" Type="http://schemas.openxmlformats.org/officeDocument/2006/relationships/slideLayout" Target="../slideLayouts/slideLayout476.xml"/><Relationship Id="rId12" Type="http://schemas.openxmlformats.org/officeDocument/2006/relationships/theme" Target="../theme/theme37.xml"/><Relationship Id="rId2" Type="http://schemas.openxmlformats.org/officeDocument/2006/relationships/slideLayout" Target="../slideLayouts/slideLayout471.xml"/><Relationship Id="rId1" Type="http://schemas.openxmlformats.org/officeDocument/2006/relationships/slideLayout" Target="../slideLayouts/slideLayout470.xml"/><Relationship Id="rId6" Type="http://schemas.openxmlformats.org/officeDocument/2006/relationships/slideLayout" Target="../slideLayouts/slideLayout475.xml"/><Relationship Id="rId11" Type="http://schemas.openxmlformats.org/officeDocument/2006/relationships/slideLayout" Target="../slideLayouts/slideLayout480.xml"/><Relationship Id="rId5" Type="http://schemas.openxmlformats.org/officeDocument/2006/relationships/slideLayout" Target="../slideLayouts/slideLayout474.xml"/><Relationship Id="rId10" Type="http://schemas.openxmlformats.org/officeDocument/2006/relationships/slideLayout" Target="../slideLayouts/slideLayout479.xml"/><Relationship Id="rId4" Type="http://schemas.openxmlformats.org/officeDocument/2006/relationships/slideLayout" Target="../slideLayouts/slideLayout473.xml"/><Relationship Id="rId9" Type="http://schemas.openxmlformats.org/officeDocument/2006/relationships/slideLayout" Target="../slideLayouts/slideLayout478.xml"/></Relationships>
</file>

<file path=ppt/slideMasters/_rels/slideMaster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8.xml"/><Relationship Id="rId13" Type="http://schemas.openxmlformats.org/officeDocument/2006/relationships/slideLayout" Target="../slideLayouts/slideLayout493.xml"/><Relationship Id="rId18" Type="http://schemas.openxmlformats.org/officeDocument/2006/relationships/slideLayout" Target="../slideLayouts/slideLayout498.xml"/><Relationship Id="rId26" Type="http://schemas.openxmlformats.org/officeDocument/2006/relationships/slideLayout" Target="../slideLayouts/slideLayout506.xml"/><Relationship Id="rId3" Type="http://schemas.openxmlformats.org/officeDocument/2006/relationships/slideLayout" Target="../slideLayouts/slideLayout483.xml"/><Relationship Id="rId21" Type="http://schemas.openxmlformats.org/officeDocument/2006/relationships/slideLayout" Target="../slideLayouts/slideLayout501.xml"/><Relationship Id="rId7" Type="http://schemas.openxmlformats.org/officeDocument/2006/relationships/slideLayout" Target="../slideLayouts/slideLayout487.xml"/><Relationship Id="rId12" Type="http://schemas.openxmlformats.org/officeDocument/2006/relationships/slideLayout" Target="../slideLayouts/slideLayout492.xml"/><Relationship Id="rId17" Type="http://schemas.openxmlformats.org/officeDocument/2006/relationships/slideLayout" Target="../slideLayouts/slideLayout497.xml"/><Relationship Id="rId25" Type="http://schemas.openxmlformats.org/officeDocument/2006/relationships/slideLayout" Target="../slideLayouts/slideLayout505.xml"/><Relationship Id="rId2" Type="http://schemas.openxmlformats.org/officeDocument/2006/relationships/slideLayout" Target="../slideLayouts/slideLayout482.xml"/><Relationship Id="rId16" Type="http://schemas.openxmlformats.org/officeDocument/2006/relationships/slideLayout" Target="../slideLayouts/slideLayout496.xml"/><Relationship Id="rId20" Type="http://schemas.openxmlformats.org/officeDocument/2006/relationships/slideLayout" Target="../slideLayouts/slideLayout500.xml"/><Relationship Id="rId29" Type="http://schemas.openxmlformats.org/officeDocument/2006/relationships/slideLayout" Target="../slideLayouts/slideLayout509.xml"/><Relationship Id="rId1" Type="http://schemas.openxmlformats.org/officeDocument/2006/relationships/slideLayout" Target="../slideLayouts/slideLayout481.xml"/><Relationship Id="rId6" Type="http://schemas.openxmlformats.org/officeDocument/2006/relationships/slideLayout" Target="../slideLayouts/slideLayout486.xml"/><Relationship Id="rId11" Type="http://schemas.openxmlformats.org/officeDocument/2006/relationships/slideLayout" Target="../slideLayouts/slideLayout491.xml"/><Relationship Id="rId24" Type="http://schemas.openxmlformats.org/officeDocument/2006/relationships/slideLayout" Target="../slideLayouts/slideLayout504.xml"/><Relationship Id="rId5" Type="http://schemas.openxmlformats.org/officeDocument/2006/relationships/slideLayout" Target="../slideLayouts/slideLayout485.xml"/><Relationship Id="rId15" Type="http://schemas.openxmlformats.org/officeDocument/2006/relationships/slideLayout" Target="../slideLayouts/slideLayout495.xml"/><Relationship Id="rId23" Type="http://schemas.openxmlformats.org/officeDocument/2006/relationships/slideLayout" Target="../slideLayouts/slideLayout503.xml"/><Relationship Id="rId28" Type="http://schemas.openxmlformats.org/officeDocument/2006/relationships/slideLayout" Target="../slideLayouts/slideLayout508.xml"/><Relationship Id="rId10" Type="http://schemas.openxmlformats.org/officeDocument/2006/relationships/slideLayout" Target="../slideLayouts/slideLayout490.xml"/><Relationship Id="rId19" Type="http://schemas.openxmlformats.org/officeDocument/2006/relationships/slideLayout" Target="../slideLayouts/slideLayout499.xml"/><Relationship Id="rId4" Type="http://schemas.openxmlformats.org/officeDocument/2006/relationships/slideLayout" Target="../slideLayouts/slideLayout484.xml"/><Relationship Id="rId9" Type="http://schemas.openxmlformats.org/officeDocument/2006/relationships/slideLayout" Target="../slideLayouts/slideLayout489.xml"/><Relationship Id="rId14" Type="http://schemas.openxmlformats.org/officeDocument/2006/relationships/slideLayout" Target="../slideLayouts/slideLayout494.xml"/><Relationship Id="rId22" Type="http://schemas.openxmlformats.org/officeDocument/2006/relationships/slideLayout" Target="../slideLayouts/slideLayout502.xml"/><Relationship Id="rId27" Type="http://schemas.openxmlformats.org/officeDocument/2006/relationships/slideLayout" Target="../slideLayouts/slideLayout507.xml"/><Relationship Id="rId30" Type="http://schemas.openxmlformats.org/officeDocument/2006/relationships/theme" Target="../theme/theme3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slideLayout" Target="../slideLayouts/slideLayout82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1.xml"/><Relationship Id="rId16" Type="http://schemas.openxmlformats.org/officeDocument/2006/relationships/theme" Target="../theme/theme7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Relationship Id="rId14" Type="http://schemas.openxmlformats.org/officeDocument/2006/relationships/slideLayout" Target="../slideLayouts/slideLayout83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theme" Target="../theme/theme8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7.xml"/><Relationship Id="rId7" Type="http://schemas.openxmlformats.org/officeDocument/2006/relationships/theme" Target="../theme/theme9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4209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676" r:id="rId6"/>
    <p:sldLayoutId id="2147483832" r:id="rId7"/>
    <p:sldLayoutId id="2147483833" r:id="rId8"/>
    <p:sldLayoutId id="2147483835" r:id="rId9"/>
    <p:sldLayoutId id="2147483836" r:id="rId10"/>
    <p:sldLayoutId id="2147484239" r:id="rId11"/>
    <p:sldLayoutId id="2147484251" r:id="rId12"/>
    <p:sldLayoutId id="2147484253" r:id="rId13"/>
    <p:sldLayoutId id="2147484254" r:id="rId14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4906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2354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  <p:sldLayoutId id="2147483817" r:id="rId13"/>
    <p:sldLayoutId id="2147483818" r:id="rId14"/>
    <p:sldLayoutId id="2147483819" r:id="rId15"/>
    <p:sldLayoutId id="2147483820" r:id="rId16"/>
    <p:sldLayoutId id="2147483821" r:id="rId17"/>
    <p:sldLayoutId id="2147483822" r:id="rId18"/>
    <p:sldLayoutId id="2147483823" r:id="rId19"/>
    <p:sldLayoutId id="2147483824" r:id="rId20"/>
    <p:sldLayoutId id="2147483825" r:id="rId21"/>
    <p:sldLayoutId id="2147483826" r:id="rId22"/>
    <p:sldLayoutId id="2147483827" r:id="rId23"/>
    <p:sldLayoutId id="2147483828" r:id="rId24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948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57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92" r:id="rId7"/>
    <p:sldLayoutId id="2147483893" r:id="rId8"/>
    <p:sldLayoutId id="2147483894" r:id="rId9"/>
    <p:sldLayoutId id="2147483895" r:id="rId10"/>
    <p:sldLayoutId id="2147483896" r:id="rId11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3367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6" r:id="rId1"/>
    <p:sldLayoutId id="2147483857" r:id="rId2"/>
    <p:sldLayoutId id="2147483858" r:id="rId3"/>
    <p:sldLayoutId id="2147483859" r:id="rId4"/>
    <p:sldLayoutId id="2147483860" r:id="rId5"/>
    <p:sldLayoutId id="2147483861" r:id="rId6"/>
    <p:sldLayoutId id="2147483862" r:id="rId7"/>
    <p:sldLayoutId id="2147483863" r:id="rId8"/>
    <p:sldLayoutId id="2147483864" r:id="rId9"/>
    <p:sldLayoutId id="2147483865" r:id="rId10"/>
    <p:sldLayoutId id="2147483866" r:id="rId11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7836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  <p:sldLayoutId id="2147483879" r:id="rId12"/>
    <p:sldLayoutId id="2147483880" r:id="rId13"/>
    <p:sldLayoutId id="2147483881" r:id="rId14"/>
    <p:sldLayoutId id="2147483882" r:id="rId15"/>
    <p:sldLayoutId id="2147483883" r:id="rId16"/>
    <p:sldLayoutId id="2147483884" r:id="rId17"/>
    <p:sldLayoutId id="2147483885" r:id="rId18"/>
    <p:sldLayoutId id="2147483886" r:id="rId19"/>
    <p:sldLayoutId id="2147483887" r:id="rId20"/>
    <p:sldLayoutId id="2147483888" r:id="rId21"/>
    <p:sldLayoutId id="2147483889" r:id="rId22"/>
    <p:sldLayoutId id="2147483890" r:id="rId23"/>
    <p:sldLayoutId id="2147483891" r:id="rId24"/>
    <p:sldLayoutId id="2147484247" r:id="rId25"/>
    <p:sldLayoutId id="2147484249" r:id="rId26"/>
    <p:sldLayoutId id="2147484250" r:id="rId27"/>
    <p:sldLayoutId id="2147484252" r:id="rId28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7966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0141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9" r:id="rId1"/>
    <p:sldLayoutId id="2147483910" r:id="rId2"/>
    <p:sldLayoutId id="2147483911" r:id="rId3"/>
    <p:sldLayoutId id="2147483912" r:id="rId4"/>
    <p:sldLayoutId id="2147483913" r:id="rId5"/>
    <p:sldLayoutId id="2147483914" r:id="rId6"/>
    <p:sldLayoutId id="2147484240" r:id="rId7"/>
    <p:sldLayoutId id="2147484241" r:id="rId8"/>
    <p:sldLayoutId id="2147484242" r:id="rId9"/>
    <p:sldLayoutId id="2147484243" r:id="rId10"/>
    <p:sldLayoutId id="2147484244" r:id="rId11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6721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6" r:id="rId1"/>
    <p:sldLayoutId id="2147483917" r:id="rId2"/>
    <p:sldLayoutId id="2147483918" r:id="rId3"/>
    <p:sldLayoutId id="2147483919" r:id="rId4"/>
    <p:sldLayoutId id="2147483920" r:id="rId5"/>
    <p:sldLayoutId id="2147483921" r:id="rId6"/>
    <p:sldLayoutId id="2147483922" r:id="rId7"/>
    <p:sldLayoutId id="2147483923" r:id="rId8"/>
    <p:sldLayoutId id="2147483924" r:id="rId9"/>
    <p:sldLayoutId id="2147483925" r:id="rId10"/>
    <p:sldLayoutId id="2147483926" r:id="rId11"/>
    <p:sldLayoutId id="2147484245" r:id="rId12"/>
    <p:sldLayoutId id="2147484246" r:id="rId13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8653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8" r:id="rId1"/>
    <p:sldLayoutId id="2147483929" r:id="rId2"/>
    <p:sldLayoutId id="2147483930" r:id="rId3"/>
    <p:sldLayoutId id="2147483931" r:id="rId4"/>
    <p:sldLayoutId id="2147483932" r:id="rId5"/>
    <p:sldLayoutId id="2147483933" r:id="rId6"/>
    <p:sldLayoutId id="2147483934" r:id="rId7"/>
    <p:sldLayoutId id="2147483935" r:id="rId8"/>
    <p:sldLayoutId id="2147483936" r:id="rId9"/>
    <p:sldLayoutId id="2147483937" r:id="rId10"/>
    <p:sldLayoutId id="2147483938" r:id="rId11"/>
    <p:sldLayoutId id="2147483939" r:id="rId12"/>
    <p:sldLayoutId id="2147483940" r:id="rId13"/>
    <p:sldLayoutId id="2147483941" r:id="rId14"/>
    <p:sldLayoutId id="2147483942" r:id="rId15"/>
    <p:sldLayoutId id="2147483943" r:id="rId16"/>
    <p:sldLayoutId id="2147483944" r:id="rId17"/>
    <p:sldLayoutId id="2147483945" r:id="rId18"/>
    <p:sldLayoutId id="2147483946" r:id="rId19"/>
    <p:sldLayoutId id="2147483947" r:id="rId20"/>
    <p:sldLayoutId id="2147483948" r:id="rId21"/>
    <p:sldLayoutId id="2147483949" r:id="rId22"/>
    <p:sldLayoutId id="2147483950" r:id="rId23"/>
    <p:sldLayoutId id="2147483951" r:id="rId24"/>
    <p:sldLayoutId id="2147483952" r:id="rId25"/>
    <p:sldLayoutId id="2147483953" r:id="rId26"/>
    <p:sldLayoutId id="2147483954" r:id="rId27"/>
    <p:sldLayoutId id="2147483955" r:id="rId28"/>
    <p:sldLayoutId id="2147483956" r:id="rId29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0439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732" r:id="rId2"/>
    <p:sldLayoutId id="2147483731" r:id="rId3"/>
    <p:sldLayoutId id="2147483701" r:id="rId4"/>
    <p:sldLayoutId id="2147483700" r:id="rId5"/>
    <p:sldLayoutId id="2147483699" r:id="rId6"/>
    <p:sldLayoutId id="2147483668" r:id="rId7"/>
    <p:sldLayoutId id="2147483670" r:id="rId8"/>
    <p:sldLayoutId id="2147483671" r:id="rId9"/>
    <p:sldLayoutId id="2147483695" r:id="rId10"/>
    <p:sldLayoutId id="2147483696" r:id="rId11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4143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9" r:id="rId2"/>
    <p:sldLayoutId id="2147483960" r:id="rId3"/>
    <p:sldLayoutId id="2147483961" r:id="rId4"/>
    <p:sldLayoutId id="2147483962" r:id="rId5"/>
    <p:sldLayoutId id="2147483963" r:id="rId6"/>
    <p:sldLayoutId id="2147483964" r:id="rId7"/>
    <p:sldLayoutId id="2147483965" r:id="rId8"/>
    <p:sldLayoutId id="2147483966" r:id="rId9"/>
    <p:sldLayoutId id="2147483967" r:id="rId10"/>
    <p:sldLayoutId id="2147483968" r:id="rId11"/>
    <p:sldLayoutId id="2147483969" r:id="rId12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3826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1" r:id="rId1"/>
    <p:sldLayoutId id="2147483972" r:id="rId2"/>
    <p:sldLayoutId id="2147483973" r:id="rId3"/>
    <p:sldLayoutId id="2147483974" r:id="rId4"/>
    <p:sldLayoutId id="2147483975" r:id="rId5"/>
    <p:sldLayoutId id="2147483976" r:id="rId6"/>
    <p:sldLayoutId id="2147483977" r:id="rId7"/>
    <p:sldLayoutId id="2147483978" r:id="rId8"/>
    <p:sldLayoutId id="2147483979" r:id="rId9"/>
    <p:sldLayoutId id="2147483980" r:id="rId10"/>
    <p:sldLayoutId id="2147483981" r:id="rId11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146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93" r:id="rId11"/>
    <p:sldLayoutId id="2147483994" r:id="rId12"/>
    <p:sldLayoutId id="2147483995" r:id="rId13"/>
    <p:sldLayoutId id="2147483996" r:id="rId14"/>
    <p:sldLayoutId id="2147483997" r:id="rId15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4144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9" r:id="rId1"/>
    <p:sldLayoutId id="2147484000" r:id="rId2"/>
    <p:sldLayoutId id="2147484001" r:id="rId3"/>
    <p:sldLayoutId id="2147484002" r:id="rId4"/>
    <p:sldLayoutId id="2147484003" r:id="rId5"/>
    <p:sldLayoutId id="2147484004" r:id="rId6"/>
    <p:sldLayoutId id="2147484005" r:id="rId7"/>
    <p:sldLayoutId id="2147484006" r:id="rId8"/>
    <p:sldLayoutId id="2147484007" r:id="rId9"/>
    <p:sldLayoutId id="2147484008" r:id="rId10"/>
    <p:sldLayoutId id="2147484009" r:id="rId11"/>
    <p:sldLayoutId id="2147484010" r:id="rId12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7178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2" r:id="rId1"/>
    <p:sldLayoutId id="2147484013" r:id="rId2"/>
    <p:sldLayoutId id="2147484014" r:id="rId3"/>
    <p:sldLayoutId id="2147484015" r:id="rId4"/>
    <p:sldLayoutId id="2147484016" r:id="rId5"/>
    <p:sldLayoutId id="2147484017" r:id="rId6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8296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9" r:id="rId1"/>
    <p:sldLayoutId id="2147484020" r:id="rId2"/>
    <p:sldLayoutId id="2147484021" r:id="rId3"/>
    <p:sldLayoutId id="2147484022" r:id="rId4"/>
    <p:sldLayoutId id="2147484023" r:id="rId5"/>
    <p:sldLayoutId id="2147484024" r:id="rId6"/>
    <p:sldLayoutId id="2147484025" r:id="rId7"/>
    <p:sldLayoutId id="2147484026" r:id="rId8"/>
    <p:sldLayoutId id="2147484027" r:id="rId9"/>
    <p:sldLayoutId id="2147484028" r:id="rId10"/>
    <p:sldLayoutId id="2147484029" r:id="rId11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7274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1" r:id="rId1"/>
    <p:sldLayoutId id="2147484032" r:id="rId2"/>
    <p:sldLayoutId id="2147484033" r:id="rId3"/>
    <p:sldLayoutId id="2147484034" r:id="rId4"/>
    <p:sldLayoutId id="2147484035" r:id="rId5"/>
    <p:sldLayoutId id="2147484036" r:id="rId6"/>
    <p:sldLayoutId id="2147484037" r:id="rId7"/>
    <p:sldLayoutId id="2147484038" r:id="rId8"/>
    <p:sldLayoutId id="2147484039" r:id="rId9"/>
    <p:sldLayoutId id="2147484040" r:id="rId10"/>
    <p:sldLayoutId id="2147484041" r:id="rId11"/>
    <p:sldLayoutId id="2147484042" r:id="rId12"/>
    <p:sldLayoutId id="2147484043" r:id="rId13"/>
    <p:sldLayoutId id="2147484044" r:id="rId14"/>
    <p:sldLayoutId id="2147484045" r:id="rId15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8522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7" r:id="rId1"/>
    <p:sldLayoutId id="2147484048" r:id="rId2"/>
    <p:sldLayoutId id="2147484049" r:id="rId3"/>
    <p:sldLayoutId id="2147484050" r:id="rId4"/>
    <p:sldLayoutId id="2147484051" r:id="rId5"/>
    <p:sldLayoutId id="2147484052" r:id="rId6"/>
    <p:sldLayoutId id="2147484053" r:id="rId7"/>
    <p:sldLayoutId id="2147484054" r:id="rId8"/>
    <p:sldLayoutId id="2147484055" r:id="rId9"/>
    <p:sldLayoutId id="2147484056" r:id="rId10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1705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8" r:id="rId1"/>
    <p:sldLayoutId id="2147484059" r:id="rId2"/>
    <p:sldLayoutId id="2147484060" r:id="rId3"/>
    <p:sldLayoutId id="2147484061" r:id="rId4"/>
    <p:sldLayoutId id="2147484062" r:id="rId5"/>
    <p:sldLayoutId id="2147484063" r:id="rId6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525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5" r:id="rId1"/>
    <p:sldLayoutId id="2147484066" r:id="rId2"/>
    <p:sldLayoutId id="2147484067" r:id="rId3"/>
    <p:sldLayoutId id="2147484068" r:id="rId4"/>
    <p:sldLayoutId id="2147484069" r:id="rId5"/>
    <p:sldLayoutId id="2147484070" r:id="rId6"/>
    <p:sldLayoutId id="2147484071" r:id="rId7"/>
    <p:sldLayoutId id="2147484072" r:id="rId8"/>
    <p:sldLayoutId id="2147484073" r:id="rId9"/>
    <p:sldLayoutId id="2147484074" r:id="rId10"/>
    <p:sldLayoutId id="2147484075" r:id="rId11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3470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6" r:id="rId8"/>
    <p:sldLayoutId id="2147483727" r:id="rId9"/>
    <p:sldLayoutId id="2147483682" r:id="rId10"/>
    <p:sldLayoutId id="2147483683" r:id="rId11"/>
    <p:sldLayoutId id="2147483685" r:id="rId12"/>
    <p:sldLayoutId id="2147483686" r:id="rId13"/>
    <p:sldLayoutId id="2147483688" r:id="rId14"/>
    <p:sldLayoutId id="2147483733" r:id="rId15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5490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7" r:id="rId1"/>
    <p:sldLayoutId id="2147484078" r:id="rId2"/>
    <p:sldLayoutId id="2147484079" r:id="rId3"/>
    <p:sldLayoutId id="2147484080" r:id="rId4"/>
    <p:sldLayoutId id="2147484081" r:id="rId5"/>
    <p:sldLayoutId id="2147484082" r:id="rId6"/>
    <p:sldLayoutId id="2147484083" r:id="rId7"/>
    <p:sldLayoutId id="2147484084" r:id="rId8"/>
    <p:sldLayoutId id="2147484085" r:id="rId9"/>
    <p:sldLayoutId id="2147484086" r:id="rId10"/>
    <p:sldLayoutId id="2147484087" r:id="rId11"/>
    <p:sldLayoutId id="2147484088" r:id="rId12"/>
    <p:sldLayoutId id="2147484089" r:id="rId13"/>
    <p:sldLayoutId id="2147484090" r:id="rId14"/>
    <p:sldLayoutId id="2147484091" r:id="rId15"/>
    <p:sldLayoutId id="2147484092" r:id="rId16"/>
    <p:sldLayoutId id="2147484093" r:id="rId17"/>
    <p:sldLayoutId id="2147484094" r:id="rId18"/>
    <p:sldLayoutId id="2147484095" r:id="rId19"/>
    <p:sldLayoutId id="2147484096" r:id="rId20"/>
    <p:sldLayoutId id="2147484097" r:id="rId21"/>
    <p:sldLayoutId id="2147484098" r:id="rId22"/>
    <p:sldLayoutId id="2147484099" r:id="rId23"/>
    <p:sldLayoutId id="2147484100" r:id="rId24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953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2" r:id="rId1"/>
    <p:sldLayoutId id="2147484103" r:id="rId2"/>
    <p:sldLayoutId id="2147484104" r:id="rId3"/>
    <p:sldLayoutId id="2147484105" r:id="rId4"/>
    <p:sldLayoutId id="2147484106" r:id="rId5"/>
    <p:sldLayoutId id="2147484107" r:id="rId6"/>
    <p:sldLayoutId id="2147484108" r:id="rId7"/>
    <p:sldLayoutId id="2147484109" r:id="rId8"/>
    <p:sldLayoutId id="2147484110" r:id="rId9"/>
    <p:sldLayoutId id="2147484111" r:id="rId10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7218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3" r:id="rId1"/>
    <p:sldLayoutId id="2147484114" r:id="rId2"/>
    <p:sldLayoutId id="2147484115" r:id="rId3"/>
    <p:sldLayoutId id="2147484116" r:id="rId4"/>
    <p:sldLayoutId id="2147484117" r:id="rId5"/>
    <p:sldLayoutId id="2147484118" r:id="rId6"/>
    <p:sldLayoutId id="2147484119" r:id="rId7"/>
    <p:sldLayoutId id="2147484120" r:id="rId8"/>
    <p:sldLayoutId id="2147484121" r:id="rId9"/>
    <p:sldLayoutId id="2147484122" r:id="rId10"/>
    <p:sldLayoutId id="2147484123" r:id="rId11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4582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5" r:id="rId1"/>
    <p:sldLayoutId id="2147484126" r:id="rId2"/>
    <p:sldLayoutId id="2147484127" r:id="rId3"/>
    <p:sldLayoutId id="2147484128" r:id="rId4"/>
    <p:sldLayoutId id="2147484129" r:id="rId5"/>
    <p:sldLayoutId id="2147484130" r:id="rId6"/>
    <p:sldLayoutId id="2147484131" r:id="rId7"/>
    <p:sldLayoutId id="2147484132" r:id="rId8"/>
    <p:sldLayoutId id="2147484133" r:id="rId9"/>
    <p:sldLayoutId id="2147484134" r:id="rId10"/>
    <p:sldLayoutId id="2147484135" r:id="rId11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2879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7" r:id="rId1"/>
    <p:sldLayoutId id="2147484138" r:id="rId2"/>
    <p:sldLayoutId id="2147484139" r:id="rId3"/>
    <p:sldLayoutId id="2147484140" r:id="rId4"/>
    <p:sldLayoutId id="2147484141" r:id="rId5"/>
    <p:sldLayoutId id="2147484142" r:id="rId6"/>
    <p:sldLayoutId id="2147484143" r:id="rId7"/>
    <p:sldLayoutId id="2147484144" r:id="rId8"/>
    <p:sldLayoutId id="2147484145" r:id="rId9"/>
    <p:sldLayoutId id="2147484146" r:id="rId10"/>
    <p:sldLayoutId id="2147484147" r:id="rId11"/>
    <p:sldLayoutId id="2147484148" r:id="rId12"/>
    <p:sldLayoutId id="2147484149" r:id="rId13"/>
    <p:sldLayoutId id="2147484150" r:id="rId14"/>
    <p:sldLayoutId id="2147484151" r:id="rId15"/>
    <p:sldLayoutId id="2147484152" r:id="rId16"/>
    <p:sldLayoutId id="2147484153" r:id="rId17"/>
    <p:sldLayoutId id="2147484154" r:id="rId18"/>
    <p:sldLayoutId id="2147484155" r:id="rId19"/>
    <p:sldLayoutId id="2147484156" r:id="rId20"/>
    <p:sldLayoutId id="2147484157" r:id="rId21"/>
    <p:sldLayoutId id="2147484158" r:id="rId22"/>
    <p:sldLayoutId id="2147484159" r:id="rId23"/>
    <p:sldLayoutId id="2147484160" r:id="rId24"/>
    <p:sldLayoutId id="2147484222" r:id="rId25"/>
    <p:sldLayoutId id="2147484223" r:id="rId26"/>
    <p:sldLayoutId id="2147484224" r:id="rId27"/>
    <p:sldLayoutId id="2147484225" r:id="rId28"/>
    <p:sldLayoutId id="2147484226" r:id="rId29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890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2" r:id="rId1"/>
    <p:sldLayoutId id="2147484163" r:id="rId2"/>
    <p:sldLayoutId id="2147484164" r:id="rId3"/>
    <p:sldLayoutId id="2147484165" r:id="rId4"/>
    <p:sldLayoutId id="2147484166" r:id="rId5"/>
    <p:sldLayoutId id="2147484167" r:id="rId6"/>
    <p:sldLayoutId id="2147484168" r:id="rId7"/>
    <p:sldLayoutId id="2147484169" r:id="rId8"/>
    <p:sldLayoutId id="2147484170" r:id="rId9"/>
    <p:sldLayoutId id="2147484171" r:id="rId10"/>
    <p:sldLayoutId id="2147484221" r:id="rId11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4749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75" r:id="rId3"/>
    <p:sldLayoutId id="2147484176" r:id="rId4"/>
    <p:sldLayoutId id="2147484177" r:id="rId5"/>
    <p:sldLayoutId id="2147484178" r:id="rId6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4549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0" r:id="rId1"/>
    <p:sldLayoutId id="2147484181" r:id="rId2"/>
    <p:sldLayoutId id="2147484182" r:id="rId3"/>
    <p:sldLayoutId id="2147484183" r:id="rId4"/>
    <p:sldLayoutId id="2147484184" r:id="rId5"/>
    <p:sldLayoutId id="2147484185" r:id="rId6"/>
    <p:sldLayoutId id="2147484186" r:id="rId7"/>
    <p:sldLayoutId id="2147484187" r:id="rId8"/>
    <p:sldLayoutId id="2147484188" r:id="rId9"/>
    <p:sldLayoutId id="2147484189" r:id="rId10"/>
    <p:sldLayoutId id="2147484190" r:id="rId11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1669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2" r:id="rId1"/>
    <p:sldLayoutId id="2147484193" r:id="rId2"/>
    <p:sldLayoutId id="2147484194" r:id="rId3"/>
    <p:sldLayoutId id="2147484195" r:id="rId4"/>
    <p:sldLayoutId id="2147484196" r:id="rId5"/>
    <p:sldLayoutId id="2147484197" r:id="rId6"/>
    <p:sldLayoutId id="2147484198" r:id="rId7"/>
    <p:sldLayoutId id="2147484199" r:id="rId8"/>
    <p:sldLayoutId id="2147484200" r:id="rId9"/>
    <p:sldLayoutId id="2147484201" r:id="rId10"/>
    <p:sldLayoutId id="2147484202" r:id="rId11"/>
    <p:sldLayoutId id="2147484203" r:id="rId12"/>
    <p:sldLayoutId id="2147484204" r:id="rId13"/>
    <p:sldLayoutId id="2147484205" r:id="rId14"/>
    <p:sldLayoutId id="2147484206" r:id="rId15"/>
    <p:sldLayoutId id="2147484207" r:id="rId16"/>
    <p:sldLayoutId id="2147484208" r:id="rId17"/>
    <p:sldLayoutId id="2147484209" r:id="rId18"/>
    <p:sldLayoutId id="2147484210" r:id="rId19"/>
    <p:sldLayoutId id="2147484211" r:id="rId20"/>
    <p:sldLayoutId id="2147484212" r:id="rId21"/>
    <p:sldLayoutId id="2147484213" r:id="rId22"/>
    <p:sldLayoutId id="2147484214" r:id="rId23"/>
    <p:sldLayoutId id="2147484215" r:id="rId24"/>
    <p:sldLayoutId id="2147484216" r:id="rId25"/>
    <p:sldLayoutId id="2147484217" r:id="rId26"/>
    <p:sldLayoutId id="2147484218" r:id="rId27"/>
    <p:sldLayoutId id="2147484219" r:id="rId28"/>
    <p:sldLayoutId id="2147484220" r:id="rId29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7261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664" r:id="rId8"/>
    <p:sldLayoutId id="2147483693" r:id="rId9"/>
    <p:sldLayoutId id="2147483680" r:id="rId10"/>
    <p:sldLayoutId id="2147483697" r:id="rId11"/>
    <p:sldLayoutId id="2147483698" r:id="rId12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3223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6752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3905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  <p:sldLayoutId id="2147483775" r:id="rId14"/>
    <p:sldLayoutId id="2147483776" r:id="rId15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632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829" r:id="rId8"/>
    <p:sldLayoutId id="2147483830" r:id="rId9"/>
    <p:sldLayoutId id="2147483831" r:id="rId10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6546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</p:sldLayoutIdLst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diagramLayout" Target="../diagrams/layout4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diagramData" Target="../diagrams/data4.xml"/><Relationship Id="rId2" Type="http://schemas.openxmlformats.org/officeDocument/2006/relationships/diagramData" Target="../diagrams/data2.xml"/><Relationship Id="rId16" Type="http://schemas.microsoft.com/office/2007/relationships/diagramDrawing" Target="../diagrams/drawing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5" Type="http://schemas.openxmlformats.org/officeDocument/2006/relationships/diagramColors" Target="../diagrams/colors4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Relationship Id="rId1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13" Type="http://schemas.openxmlformats.org/officeDocument/2006/relationships/diagramLayout" Target="../diagrams/layout7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12" Type="http://schemas.openxmlformats.org/officeDocument/2006/relationships/diagramData" Target="../diagrams/data7.xml"/><Relationship Id="rId2" Type="http://schemas.openxmlformats.org/officeDocument/2006/relationships/diagramData" Target="../diagrams/data5.xml"/><Relationship Id="rId16" Type="http://schemas.microsoft.com/office/2007/relationships/diagramDrawing" Target="../diagrams/drawing7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5" Type="http://schemas.openxmlformats.org/officeDocument/2006/relationships/diagramColors" Target="../diagrams/colors7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Relationship Id="rId14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93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.xml"/><Relationship Id="rId3" Type="http://schemas.openxmlformats.org/officeDocument/2006/relationships/diagramLayout" Target="../diagrams/layout10.xml"/><Relationship Id="rId7" Type="http://schemas.openxmlformats.org/officeDocument/2006/relationships/diagramData" Target="../diagrams/data11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0.xml"/><Relationship Id="rId11" Type="http://schemas.microsoft.com/office/2007/relationships/diagramDrawing" Target="../diagrams/drawing11.xml"/><Relationship Id="rId5" Type="http://schemas.openxmlformats.org/officeDocument/2006/relationships/diagramColors" Target="../diagrams/colors10.xml"/><Relationship Id="rId10" Type="http://schemas.openxmlformats.org/officeDocument/2006/relationships/diagramColors" Target="../diagrams/colors11.xml"/><Relationship Id="rId4" Type="http://schemas.openxmlformats.org/officeDocument/2006/relationships/diagramQuickStyle" Target="../diagrams/quickStyle10.xml"/><Relationship Id="rId9" Type="http://schemas.openxmlformats.org/officeDocument/2006/relationships/diagramQuickStyle" Target="../diagrams/quickStyle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9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9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5400" y="3848100"/>
            <a:ext cx="172212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cs-CZ" sz="3600" b="1" dirty="0" smtClean="0">
              <a:solidFill>
                <a:schemeClr val="accent1"/>
              </a:solidFill>
              <a:ea typeface="Roboto Condensed" panose="02000000000000000000" pitchFamily="2" charset="0"/>
              <a:cs typeface="Arial" panose="020B0604020202020204" pitchFamily="34" charset="0"/>
            </a:endParaRPr>
          </a:p>
          <a:p>
            <a:pPr algn="ctr"/>
            <a:r>
              <a:rPr lang="cs-CZ" sz="4000" b="1" dirty="0" smtClean="0">
                <a:solidFill>
                  <a:schemeClr val="accent1"/>
                </a:solidFill>
                <a:ea typeface="Roboto Condensed" panose="02000000000000000000" pitchFamily="2" charset="0"/>
                <a:cs typeface="Arial" panose="020B0604020202020204" pitchFamily="34" charset="0"/>
              </a:rPr>
              <a:t> Revize</a:t>
            </a:r>
            <a:r>
              <a:rPr lang="en-US" sz="4000" b="1" dirty="0" smtClean="0">
                <a:solidFill>
                  <a:schemeClr val="accent1"/>
                </a:solidFill>
                <a:ea typeface="Roboto Condensed" panose="02000000000000000000" pitchFamily="2" charset="0"/>
                <a:cs typeface="Arial" panose="020B0604020202020204" pitchFamily="34" charset="0"/>
              </a:rPr>
              <a:t> </a:t>
            </a:r>
            <a:r>
              <a:rPr lang="cs-CZ" sz="4000" b="1" dirty="0">
                <a:solidFill>
                  <a:schemeClr val="accent1"/>
                </a:solidFill>
                <a:ea typeface="Roboto Condensed" panose="02000000000000000000" pitchFamily="2" charset="0"/>
                <a:cs typeface="Arial" panose="020B0604020202020204" pitchFamily="34" charset="0"/>
              </a:rPr>
              <a:t>kurikulárních</a:t>
            </a:r>
            <a:r>
              <a:rPr lang="en-US" sz="4000" b="1" dirty="0">
                <a:solidFill>
                  <a:schemeClr val="accent1"/>
                </a:solidFill>
                <a:ea typeface="Roboto Condensed" panose="02000000000000000000" pitchFamily="2" charset="0"/>
                <a:cs typeface="Arial" panose="020B0604020202020204" pitchFamily="34" charset="0"/>
              </a:rPr>
              <a:t> </a:t>
            </a:r>
            <a:r>
              <a:rPr lang="cs-CZ" sz="4000" b="1" dirty="0">
                <a:solidFill>
                  <a:schemeClr val="accent1"/>
                </a:solidFill>
                <a:ea typeface="Roboto Condensed" panose="02000000000000000000" pitchFamily="2" charset="0"/>
                <a:cs typeface="Arial" panose="020B0604020202020204" pitchFamily="34" charset="0"/>
              </a:rPr>
              <a:t>dokumentů</a:t>
            </a:r>
            <a:r>
              <a:rPr lang="en-US" sz="4000" b="1" dirty="0">
                <a:solidFill>
                  <a:schemeClr val="accent1"/>
                </a:solidFill>
                <a:ea typeface="Roboto Condensed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4000" b="1" dirty="0" smtClean="0">
                <a:solidFill>
                  <a:schemeClr val="accent1"/>
                </a:solidFill>
                <a:ea typeface="Roboto Condensed" panose="02000000000000000000" pitchFamily="2" charset="0"/>
                <a:cs typeface="Arial" panose="020B0604020202020204" pitchFamily="34" charset="0"/>
              </a:rPr>
              <a:t>pro </a:t>
            </a:r>
            <a:r>
              <a:rPr lang="cs-CZ" sz="4000" b="1" dirty="0">
                <a:solidFill>
                  <a:schemeClr val="accent1"/>
                </a:solidFill>
                <a:ea typeface="Roboto Condensed" panose="02000000000000000000" pitchFamily="2" charset="0"/>
                <a:cs typeface="Arial" panose="020B0604020202020204" pitchFamily="34" charset="0"/>
              </a:rPr>
              <a:t>všeobecné</a:t>
            </a:r>
            <a:r>
              <a:rPr lang="en-US" sz="4000" b="1" dirty="0">
                <a:solidFill>
                  <a:schemeClr val="accent1"/>
                </a:solidFill>
                <a:ea typeface="Roboto Condensed" panose="02000000000000000000" pitchFamily="2" charset="0"/>
                <a:cs typeface="Arial" panose="020B0604020202020204" pitchFamily="34" charset="0"/>
              </a:rPr>
              <a:t> </a:t>
            </a:r>
            <a:r>
              <a:rPr lang="cs-CZ" sz="4000" b="1" dirty="0" smtClean="0">
                <a:solidFill>
                  <a:schemeClr val="accent1"/>
                </a:solidFill>
                <a:ea typeface="Roboto Condensed" panose="02000000000000000000" pitchFamily="2" charset="0"/>
                <a:cs typeface="Arial" panose="020B0604020202020204" pitchFamily="34" charset="0"/>
              </a:rPr>
              <a:t/>
            </a:r>
            <a:br>
              <a:rPr lang="cs-CZ" sz="4000" b="1" dirty="0" smtClean="0">
                <a:solidFill>
                  <a:schemeClr val="accent1"/>
                </a:solidFill>
                <a:ea typeface="Roboto Condensed" panose="02000000000000000000" pitchFamily="2" charset="0"/>
                <a:cs typeface="Arial" panose="020B0604020202020204" pitchFamily="34" charset="0"/>
              </a:rPr>
            </a:br>
            <a:r>
              <a:rPr lang="en-US" sz="4000" b="1" dirty="0" smtClean="0">
                <a:solidFill>
                  <a:schemeClr val="accent1"/>
                </a:solidFill>
                <a:ea typeface="Roboto Condensed" panose="02000000000000000000" pitchFamily="2" charset="0"/>
                <a:cs typeface="Arial" panose="020B0604020202020204" pitchFamily="34" charset="0"/>
              </a:rPr>
              <a:t>a </a:t>
            </a:r>
            <a:r>
              <a:rPr lang="cs-CZ" sz="4000" b="1" dirty="0" smtClean="0">
                <a:solidFill>
                  <a:schemeClr val="accent1"/>
                </a:solidFill>
                <a:ea typeface="Roboto Condensed" panose="02000000000000000000" pitchFamily="2" charset="0"/>
                <a:cs typeface="Arial" panose="020B0604020202020204" pitchFamily="34" charset="0"/>
              </a:rPr>
              <a:t>odborné </a:t>
            </a:r>
            <a:r>
              <a:rPr lang="cs-CZ" sz="4000" b="1" dirty="0">
                <a:solidFill>
                  <a:schemeClr val="accent1"/>
                </a:solidFill>
                <a:ea typeface="Roboto Condensed" panose="02000000000000000000" pitchFamily="2" charset="0"/>
                <a:cs typeface="Arial" panose="020B0604020202020204" pitchFamily="34" charset="0"/>
              </a:rPr>
              <a:t>vzdělávání</a:t>
            </a:r>
            <a:endParaRPr lang="cs-CZ" sz="4000" b="1" dirty="0">
              <a:solidFill>
                <a:schemeClr val="accent1"/>
              </a:solidFill>
              <a:ea typeface="Lato Semibold" panose="020F0502020204030203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581400" y="4101018"/>
            <a:ext cx="685800" cy="685800"/>
            <a:chOff x="6324600" y="4114799"/>
            <a:chExt cx="685800" cy="685800"/>
          </a:xfrm>
        </p:grpSpPr>
        <p:cxnSp>
          <p:nvCxnSpPr>
            <p:cNvPr id="6" name="Straight Connector 5"/>
            <p:cNvCxnSpPr/>
            <p:nvPr/>
          </p:nvCxnSpPr>
          <p:spPr>
            <a:xfrm flipV="1">
              <a:off x="6324600" y="4114799"/>
              <a:ext cx="0" cy="685800"/>
            </a:xfrm>
            <a:prstGeom prst="line">
              <a:avLst/>
            </a:prstGeom>
            <a:ln w="38100" cap="sq">
              <a:solidFill>
                <a:schemeClr val="accent1"/>
              </a:solidFill>
              <a:beve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6324600" y="4114799"/>
              <a:ext cx="685800" cy="0"/>
            </a:xfrm>
            <a:prstGeom prst="line">
              <a:avLst/>
            </a:prstGeom>
            <a:ln w="38100" cap="sq">
              <a:solidFill>
                <a:schemeClr val="accent1"/>
              </a:solidFill>
              <a:beve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 rot="10800000">
            <a:off x="12115800" y="5219700"/>
            <a:ext cx="685800" cy="685800"/>
            <a:chOff x="6324600" y="4114799"/>
            <a:chExt cx="685800" cy="685800"/>
          </a:xfrm>
        </p:grpSpPr>
        <p:cxnSp>
          <p:nvCxnSpPr>
            <p:cNvPr id="9" name="Straight Connector 8"/>
            <p:cNvCxnSpPr/>
            <p:nvPr/>
          </p:nvCxnSpPr>
          <p:spPr>
            <a:xfrm flipV="1">
              <a:off x="6324600" y="4114799"/>
              <a:ext cx="0" cy="685800"/>
            </a:xfrm>
            <a:prstGeom prst="line">
              <a:avLst/>
            </a:prstGeom>
            <a:ln w="38100" cap="sq">
              <a:solidFill>
                <a:schemeClr val="accent1"/>
              </a:solidFill>
              <a:beve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6324600" y="4114799"/>
              <a:ext cx="685800" cy="0"/>
            </a:xfrm>
            <a:prstGeom prst="line">
              <a:avLst/>
            </a:prstGeom>
            <a:ln w="38100" cap="sq">
              <a:solidFill>
                <a:schemeClr val="accent1"/>
              </a:solidFill>
              <a:beve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18851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       Vzdělávací oblasti                    Klíčové kompetence</a:t>
            </a:r>
            <a:endParaRPr lang="cs-CZ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323528" y="1638300"/>
          <a:ext cx="17126272" cy="251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480584261"/>
              </p:ext>
            </p:extLst>
          </p:nvPr>
        </p:nvGraphicFramePr>
        <p:xfrm>
          <a:off x="304800" y="4229100"/>
          <a:ext cx="16992600" cy="251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709695717"/>
              </p:ext>
            </p:extLst>
          </p:nvPr>
        </p:nvGraphicFramePr>
        <p:xfrm>
          <a:off x="943122" y="6743700"/>
          <a:ext cx="16430478" cy="228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2631737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943122" y="266701"/>
            <a:ext cx="16506678" cy="1200329"/>
          </a:xfrm>
        </p:spPr>
        <p:txBody>
          <a:bodyPr/>
          <a:lstStyle/>
          <a:p>
            <a:r>
              <a:rPr lang="cs-CZ" dirty="0" smtClean="0"/>
              <a:t>        Všeobecné vzdělávání pro všechny</a:t>
            </a:r>
            <a:br>
              <a:rPr lang="cs-CZ" dirty="0" smtClean="0"/>
            </a:br>
            <a:r>
              <a:rPr lang="cs-CZ" dirty="0" smtClean="0"/>
              <a:t>        Vzdělávací oblasti                    Konkretizace pro OV  </a:t>
            </a:r>
            <a:endParaRPr lang="cs-CZ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323528" y="1638300"/>
          <a:ext cx="17126272" cy="251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/>
        </p:nvGraphicFramePr>
        <p:xfrm>
          <a:off x="304800" y="4229100"/>
          <a:ext cx="16992600" cy="251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9" name="Diagram 8"/>
          <p:cNvGraphicFramePr/>
          <p:nvPr/>
        </p:nvGraphicFramePr>
        <p:xfrm>
          <a:off x="990600" y="6972300"/>
          <a:ext cx="16383000" cy="228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132928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3"/>
          <p:cNvSpPr txBox="1"/>
          <p:nvPr/>
        </p:nvSpPr>
        <p:spPr>
          <a:xfrm>
            <a:off x="1409700" y="1738372"/>
            <a:ext cx="15621000" cy="7007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cs-CZ" sz="3200" dirty="0" smtClean="0"/>
              <a:t>celkový objem (hodinová dotace) zůstane přibližně stejný</a:t>
            </a:r>
          </a:p>
          <a:p>
            <a:pPr marL="457200" indent="-457200">
              <a:spcBef>
                <a:spcPts val="400"/>
              </a:spcBef>
              <a:buFontTx/>
              <a:buChar char="-"/>
            </a:pPr>
            <a:r>
              <a:rPr lang="cs-CZ" sz="3200" dirty="0" smtClean="0"/>
              <a:t>E - 20%</a:t>
            </a:r>
          </a:p>
          <a:p>
            <a:pPr marL="457200" indent="-457200">
              <a:spcBef>
                <a:spcPts val="400"/>
              </a:spcBef>
              <a:buFontTx/>
              <a:buChar char="-"/>
            </a:pPr>
            <a:r>
              <a:rPr lang="cs-CZ" sz="3200" dirty="0" smtClean="0"/>
              <a:t>H - 33%</a:t>
            </a:r>
          </a:p>
          <a:p>
            <a:pPr marL="457200" indent="-457200">
              <a:spcBef>
                <a:spcPts val="400"/>
              </a:spcBef>
              <a:buFontTx/>
              <a:buChar char="-"/>
            </a:pPr>
            <a:r>
              <a:rPr lang="cs-CZ" sz="3200" dirty="0" smtClean="0"/>
              <a:t>L0, M  47 - 60%</a:t>
            </a:r>
          </a:p>
          <a:p>
            <a:pPr marL="457200" indent="-457200">
              <a:spcBef>
                <a:spcPts val="400"/>
              </a:spcBef>
            </a:pPr>
            <a:endParaRPr lang="cs-CZ" sz="3200" dirty="0" smtClean="0"/>
          </a:p>
          <a:p>
            <a:pPr marL="457200" indent="-45720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cs-CZ" sz="3200" dirty="0" smtClean="0"/>
              <a:t>posílení důrazu  především na </a:t>
            </a:r>
            <a:r>
              <a:rPr lang="cs-CZ" sz="3200" b="1" dirty="0" smtClean="0"/>
              <a:t>základní gramotnosti </a:t>
            </a:r>
          </a:p>
          <a:p>
            <a:pPr marL="457200" indent="-457200">
              <a:spcBef>
                <a:spcPts val="400"/>
              </a:spcBef>
            </a:pPr>
            <a:r>
              <a:rPr lang="cs-CZ" sz="3200" dirty="0" smtClean="0"/>
              <a:t>-   jazykovou </a:t>
            </a:r>
          </a:p>
          <a:p>
            <a:pPr marL="457200" indent="-457200">
              <a:spcBef>
                <a:spcPts val="400"/>
              </a:spcBef>
              <a:buFontTx/>
              <a:buChar char="-"/>
            </a:pPr>
            <a:r>
              <a:rPr lang="cs-CZ" sz="3200" dirty="0" smtClean="0"/>
              <a:t>matematickou </a:t>
            </a:r>
          </a:p>
          <a:p>
            <a:pPr marL="457200" indent="-457200">
              <a:spcBef>
                <a:spcPts val="400"/>
              </a:spcBef>
              <a:buFontTx/>
              <a:buChar char="-"/>
            </a:pPr>
            <a:r>
              <a:rPr lang="cs-CZ" sz="3200" dirty="0" smtClean="0"/>
              <a:t>digitální </a:t>
            </a:r>
          </a:p>
          <a:p>
            <a:pPr marL="457200" indent="-457200">
              <a:spcBef>
                <a:spcPts val="400"/>
              </a:spcBef>
              <a:buFontTx/>
              <a:buChar char="-"/>
            </a:pPr>
            <a:endParaRPr lang="cs-CZ" sz="3200" dirty="0" smtClean="0"/>
          </a:p>
          <a:p>
            <a:pPr marL="457200" indent="-457200">
              <a:spcBef>
                <a:spcPts val="400"/>
              </a:spcBef>
              <a:buFont typeface="Arial" pitchFamily="34" charset="0"/>
              <a:buChar char="•"/>
            </a:pPr>
            <a:r>
              <a:rPr lang="cs-CZ" sz="3200" dirty="0" smtClean="0"/>
              <a:t>posílení </a:t>
            </a:r>
            <a:r>
              <a:rPr lang="cs-CZ" sz="3200" b="1" dirty="0" smtClean="0"/>
              <a:t>průpravného charakteru </a:t>
            </a:r>
            <a:r>
              <a:rPr lang="cs-CZ" sz="3200" dirty="0" smtClean="0"/>
              <a:t>vzhledem k navazujícímu odbornému vzdělávání </a:t>
            </a:r>
          </a:p>
          <a:p>
            <a:endParaRPr lang="cs-CZ" sz="32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646331"/>
          </a:xfrm>
        </p:spPr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Modernizace všeobecného vzdělávání</a:t>
            </a:r>
            <a:endParaRPr lang="cs-CZ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333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76300" y="571411"/>
            <a:ext cx="8267700" cy="1311128"/>
          </a:xfrm>
        </p:spPr>
        <p:txBody>
          <a:bodyPr/>
          <a:lstStyle/>
          <a:p>
            <a:r>
              <a:rPr lang="cs-CZ" sz="4400" dirty="0" smtClean="0">
                <a:latin typeface="+mj-lt"/>
              </a:rPr>
              <a:t>Nové pojetí  </a:t>
            </a:r>
            <a:br>
              <a:rPr lang="cs-CZ" sz="4400" dirty="0" smtClean="0">
                <a:latin typeface="+mj-lt"/>
              </a:rPr>
            </a:br>
            <a:r>
              <a:rPr lang="cs-CZ" sz="4400" dirty="0" smtClean="0">
                <a:solidFill>
                  <a:srgbClr val="62ACC9"/>
                </a:solidFill>
                <a:latin typeface="+mj-lt"/>
              </a:rPr>
              <a:t>KD</a:t>
            </a:r>
            <a:endParaRPr lang="uk-U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13</a:t>
            </a:fld>
            <a:endParaRPr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453828946"/>
              </p:ext>
            </p:extLst>
          </p:nvPr>
        </p:nvGraphicFramePr>
        <p:xfrm>
          <a:off x="2514600" y="1943099"/>
          <a:ext cx="13944600" cy="71295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30552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066800" y="873889"/>
            <a:ext cx="13868400" cy="1338828"/>
          </a:xfrm>
        </p:spPr>
        <p:txBody>
          <a:bodyPr/>
          <a:lstStyle/>
          <a:p>
            <a:r>
              <a:rPr lang="cs-CZ" sz="4400" dirty="0" smtClean="0">
                <a:latin typeface="+mj-lt"/>
              </a:rPr>
              <a:t>Nové pojetí </a:t>
            </a:r>
            <a:r>
              <a:rPr lang="cs-CZ" sz="4400" dirty="0" smtClean="0">
                <a:solidFill>
                  <a:schemeClr val="accent1"/>
                </a:solidFill>
                <a:latin typeface="+mj-lt"/>
              </a:rPr>
              <a:t/>
            </a:r>
            <a:br>
              <a:rPr lang="cs-CZ" sz="4400" dirty="0" smtClean="0">
                <a:solidFill>
                  <a:schemeClr val="accent1"/>
                </a:solidFill>
                <a:latin typeface="+mj-lt"/>
              </a:rPr>
            </a:br>
            <a:r>
              <a:rPr lang="cs-CZ" sz="4400" dirty="0" smtClean="0">
                <a:solidFill>
                  <a:schemeClr val="accent1"/>
                </a:solidFill>
                <a:latin typeface="+mj-lt"/>
              </a:rPr>
              <a:t>KD</a:t>
            </a:r>
            <a:endParaRPr lang="uk-UA" sz="4400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14</a:t>
            </a:fld>
            <a:endParaRPr/>
          </a:p>
        </p:txBody>
      </p:sp>
      <p:grpSp>
        <p:nvGrpSpPr>
          <p:cNvPr id="11" name="Group 10"/>
          <p:cNvGrpSpPr/>
          <p:nvPr/>
        </p:nvGrpSpPr>
        <p:grpSpPr>
          <a:xfrm>
            <a:off x="2957232" y="2091800"/>
            <a:ext cx="12382500" cy="1242096"/>
            <a:chOff x="3429000" y="2947415"/>
            <a:chExt cx="12382500" cy="1242096"/>
          </a:xfrm>
        </p:grpSpPr>
        <p:sp>
          <p:nvSpPr>
            <p:cNvPr id="8" name="Freeform 29"/>
            <p:cNvSpPr>
              <a:spLocks noEditPoints="1"/>
            </p:cNvSpPr>
            <p:nvPr/>
          </p:nvSpPr>
          <p:spPr bwMode="auto">
            <a:xfrm>
              <a:off x="3429000" y="3046511"/>
              <a:ext cx="1143000" cy="1143000"/>
            </a:xfrm>
            <a:custGeom>
              <a:avLst/>
              <a:gdLst>
                <a:gd name="T0" fmla="*/ 88 w 176"/>
                <a:gd name="T1" fmla="*/ 110 h 176"/>
                <a:gd name="T2" fmla="*/ 51 w 176"/>
                <a:gd name="T3" fmla="*/ 73 h 176"/>
                <a:gd name="T4" fmla="*/ 48 w 176"/>
                <a:gd name="T5" fmla="*/ 72 h 176"/>
                <a:gd name="T6" fmla="*/ 44 w 176"/>
                <a:gd name="T7" fmla="*/ 76 h 176"/>
                <a:gd name="T8" fmla="*/ 45 w 176"/>
                <a:gd name="T9" fmla="*/ 79 h 176"/>
                <a:gd name="T10" fmla="*/ 85 w 176"/>
                <a:gd name="T11" fmla="*/ 119 h 176"/>
                <a:gd name="T12" fmla="*/ 88 w 176"/>
                <a:gd name="T13" fmla="*/ 120 h 176"/>
                <a:gd name="T14" fmla="*/ 91 w 176"/>
                <a:gd name="T15" fmla="*/ 119 h 176"/>
                <a:gd name="T16" fmla="*/ 91 w 176"/>
                <a:gd name="T17" fmla="*/ 119 h 176"/>
                <a:gd name="T18" fmla="*/ 158 w 176"/>
                <a:gd name="T19" fmla="*/ 49 h 176"/>
                <a:gd name="T20" fmla="*/ 158 w 176"/>
                <a:gd name="T21" fmla="*/ 49 h 176"/>
                <a:gd name="T22" fmla="*/ 163 w 176"/>
                <a:gd name="T23" fmla="*/ 43 h 176"/>
                <a:gd name="T24" fmla="*/ 163 w 176"/>
                <a:gd name="T25" fmla="*/ 43 h 176"/>
                <a:gd name="T26" fmla="*/ 175 w 176"/>
                <a:gd name="T27" fmla="*/ 31 h 176"/>
                <a:gd name="T28" fmla="*/ 175 w 176"/>
                <a:gd name="T29" fmla="*/ 31 h 176"/>
                <a:gd name="T30" fmla="*/ 176 w 176"/>
                <a:gd name="T31" fmla="*/ 28 h 176"/>
                <a:gd name="T32" fmla="*/ 172 w 176"/>
                <a:gd name="T33" fmla="*/ 24 h 176"/>
                <a:gd name="T34" fmla="*/ 169 w 176"/>
                <a:gd name="T35" fmla="*/ 25 h 176"/>
                <a:gd name="T36" fmla="*/ 169 w 176"/>
                <a:gd name="T37" fmla="*/ 25 h 176"/>
                <a:gd name="T38" fmla="*/ 159 w 176"/>
                <a:gd name="T39" fmla="*/ 36 h 176"/>
                <a:gd name="T40" fmla="*/ 159 w 176"/>
                <a:gd name="T41" fmla="*/ 36 h 176"/>
                <a:gd name="T42" fmla="*/ 153 w 176"/>
                <a:gd name="T43" fmla="*/ 42 h 176"/>
                <a:gd name="T44" fmla="*/ 153 w 176"/>
                <a:gd name="T45" fmla="*/ 42 h 176"/>
                <a:gd name="T46" fmla="*/ 88 w 176"/>
                <a:gd name="T47" fmla="*/ 110 h 176"/>
                <a:gd name="T48" fmla="*/ 169 w 176"/>
                <a:gd name="T49" fmla="*/ 54 h 176"/>
                <a:gd name="T50" fmla="*/ 163 w 176"/>
                <a:gd name="T51" fmla="*/ 54 h 176"/>
                <a:gd name="T52" fmla="*/ 162 w 176"/>
                <a:gd name="T53" fmla="*/ 58 h 176"/>
                <a:gd name="T54" fmla="*/ 162 w 176"/>
                <a:gd name="T55" fmla="*/ 58 h 176"/>
                <a:gd name="T56" fmla="*/ 168 w 176"/>
                <a:gd name="T57" fmla="*/ 88 h 176"/>
                <a:gd name="T58" fmla="*/ 88 w 176"/>
                <a:gd name="T59" fmla="*/ 168 h 176"/>
                <a:gd name="T60" fmla="*/ 8 w 176"/>
                <a:gd name="T61" fmla="*/ 88 h 176"/>
                <a:gd name="T62" fmla="*/ 88 w 176"/>
                <a:gd name="T63" fmla="*/ 8 h 176"/>
                <a:gd name="T64" fmla="*/ 146 w 176"/>
                <a:gd name="T65" fmla="*/ 33 h 176"/>
                <a:gd name="T66" fmla="*/ 146 w 176"/>
                <a:gd name="T67" fmla="*/ 32 h 176"/>
                <a:gd name="T68" fmla="*/ 151 w 176"/>
                <a:gd name="T69" fmla="*/ 32 h 176"/>
                <a:gd name="T70" fmla="*/ 151 w 176"/>
                <a:gd name="T71" fmla="*/ 27 h 176"/>
                <a:gd name="T72" fmla="*/ 151 w 176"/>
                <a:gd name="T73" fmla="*/ 26 h 176"/>
                <a:gd name="T74" fmla="*/ 88 w 176"/>
                <a:gd name="T75" fmla="*/ 0 h 176"/>
                <a:gd name="T76" fmla="*/ 0 w 176"/>
                <a:gd name="T77" fmla="*/ 88 h 176"/>
                <a:gd name="T78" fmla="*/ 88 w 176"/>
                <a:gd name="T79" fmla="*/ 176 h 176"/>
                <a:gd name="T80" fmla="*/ 176 w 176"/>
                <a:gd name="T81" fmla="*/ 88 h 176"/>
                <a:gd name="T82" fmla="*/ 170 w 176"/>
                <a:gd name="T83" fmla="*/ 56 h 176"/>
                <a:gd name="T84" fmla="*/ 169 w 176"/>
                <a:gd name="T85" fmla="*/ 5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6" h="176">
                  <a:moveTo>
                    <a:pt x="88" y="110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0" y="72"/>
                    <a:pt x="49" y="72"/>
                    <a:pt x="48" y="72"/>
                  </a:cubicBezTo>
                  <a:cubicBezTo>
                    <a:pt x="46" y="72"/>
                    <a:pt x="44" y="74"/>
                    <a:pt x="44" y="76"/>
                  </a:cubicBezTo>
                  <a:cubicBezTo>
                    <a:pt x="44" y="77"/>
                    <a:pt x="44" y="78"/>
                    <a:pt x="45" y="79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91" y="119"/>
                    <a:pt x="91" y="119"/>
                    <a:pt x="91" y="11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6" y="30"/>
                    <a:pt x="176" y="29"/>
                    <a:pt x="176" y="28"/>
                  </a:cubicBezTo>
                  <a:cubicBezTo>
                    <a:pt x="176" y="26"/>
                    <a:pt x="174" y="24"/>
                    <a:pt x="172" y="24"/>
                  </a:cubicBezTo>
                  <a:cubicBezTo>
                    <a:pt x="171" y="24"/>
                    <a:pt x="170" y="24"/>
                    <a:pt x="169" y="25"/>
                  </a:cubicBezTo>
                  <a:cubicBezTo>
                    <a:pt x="169" y="25"/>
                    <a:pt x="169" y="25"/>
                    <a:pt x="169" y="25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3" y="42"/>
                    <a:pt x="153" y="42"/>
                    <a:pt x="153" y="42"/>
                  </a:cubicBezTo>
                  <a:lnTo>
                    <a:pt x="88" y="110"/>
                  </a:lnTo>
                  <a:close/>
                  <a:moveTo>
                    <a:pt x="169" y="54"/>
                  </a:moveTo>
                  <a:cubicBezTo>
                    <a:pt x="167" y="53"/>
                    <a:pt x="165" y="53"/>
                    <a:pt x="163" y="54"/>
                  </a:cubicBezTo>
                  <a:cubicBezTo>
                    <a:pt x="162" y="55"/>
                    <a:pt x="162" y="57"/>
                    <a:pt x="162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6" y="68"/>
                    <a:pt x="168" y="78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4"/>
                    <a:pt x="44" y="8"/>
                    <a:pt x="88" y="8"/>
                  </a:cubicBezTo>
                  <a:cubicBezTo>
                    <a:pt x="111" y="8"/>
                    <a:pt x="131" y="17"/>
                    <a:pt x="146" y="33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7" y="34"/>
                    <a:pt x="150" y="34"/>
                    <a:pt x="151" y="32"/>
                  </a:cubicBezTo>
                  <a:cubicBezTo>
                    <a:pt x="153" y="31"/>
                    <a:pt x="153" y="28"/>
                    <a:pt x="151" y="27"/>
                  </a:cubicBezTo>
                  <a:cubicBezTo>
                    <a:pt x="151" y="27"/>
                    <a:pt x="151" y="26"/>
                    <a:pt x="151" y="26"/>
                  </a:cubicBezTo>
                  <a:cubicBezTo>
                    <a:pt x="135" y="10"/>
                    <a:pt x="113" y="0"/>
                    <a:pt x="88" y="0"/>
                  </a:cubicBez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77"/>
                    <a:pt x="174" y="66"/>
                    <a:pt x="170" y="56"/>
                  </a:cubicBezTo>
                  <a:cubicBezTo>
                    <a:pt x="170" y="55"/>
                    <a:pt x="169" y="55"/>
                    <a:pt x="169" y="5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5124450" y="2947415"/>
              <a:ext cx="10687050" cy="1218081"/>
              <a:chOff x="5124450" y="2947415"/>
              <a:chExt cx="10687050" cy="1218081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5124450" y="2947415"/>
                <a:ext cx="918910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4000" dirty="0" smtClean="0">
                    <a:latin typeface="+mj-lt"/>
                  </a:rPr>
                  <a:t>Deklarativní část</a:t>
                </a:r>
                <a:endParaRPr lang="uk-UA" sz="4000" dirty="0" smtClean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5124450" y="3580721"/>
                <a:ext cx="1068705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3200" dirty="0" smtClean="0">
                    <a:solidFill>
                      <a:schemeClr val="bg1">
                        <a:lumMod val="25000"/>
                      </a:schemeClr>
                    </a:solidFill>
                  </a:rPr>
                  <a:t>Obecné cíle, k čemu směřujeme</a:t>
                </a:r>
                <a:endParaRPr lang="en-US" sz="3200" dirty="0">
                  <a:solidFill>
                    <a:schemeClr val="bg1">
                      <a:lumMod val="25000"/>
                    </a:schemeClr>
                  </a:solidFill>
                </a:endParaRP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2921374" y="3772324"/>
            <a:ext cx="12382500" cy="1895190"/>
            <a:chOff x="3429000" y="2947415"/>
            <a:chExt cx="12382500" cy="1895190"/>
          </a:xfrm>
        </p:grpSpPr>
        <p:sp>
          <p:nvSpPr>
            <p:cNvPr id="13" name="Freeform 29"/>
            <p:cNvSpPr>
              <a:spLocks noEditPoints="1"/>
            </p:cNvSpPr>
            <p:nvPr/>
          </p:nvSpPr>
          <p:spPr bwMode="auto">
            <a:xfrm>
              <a:off x="3429000" y="3046511"/>
              <a:ext cx="1143000" cy="1143000"/>
            </a:xfrm>
            <a:custGeom>
              <a:avLst/>
              <a:gdLst>
                <a:gd name="T0" fmla="*/ 88 w 176"/>
                <a:gd name="T1" fmla="*/ 110 h 176"/>
                <a:gd name="T2" fmla="*/ 51 w 176"/>
                <a:gd name="T3" fmla="*/ 73 h 176"/>
                <a:gd name="T4" fmla="*/ 48 w 176"/>
                <a:gd name="T5" fmla="*/ 72 h 176"/>
                <a:gd name="T6" fmla="*/ 44 w 176"/>
                <a:gd name="T7" fmla="*/ 76 h 176"/>
                <a:gd name="T8" fmla="*/ 45 w 176"/>
                <a:gd name="T9" fmla="*/ 79 h 176"/>
                <a:gd name="T10" fmla="*/ 85 w 176"/>
                <a:gd name="T11" fmla="*/ 119 h 176"/>
                <a:gd name="T12" fmla="*/ 88 w 176"/>
                <a:gd name="T13" fmla="*/ 120 h 176"/>
                <a:gd name="T14" fmla="*/ 91 w 176"/>
                <a:gd name="T15" fmla="*/ 119 h 176"/>
                <a:gd name="T16" fmla="*/ 91 w 176"/>
                <a:gd name="T17" fmla="*/ 119 h 176"/>
                <a:gd name="T18" fmla="*/ 158 w 176"/>
                <a:gd name="T19" fmla="*/ 49 h 176"/>
                <a:gd name="T20" fmla="*/ 158 w 176"/>
                <a:gd name="T21" fmla="*/ 49 h 176"/>
                <a:gd name="T22" fmla="*/ 163 w 176"/>
                <a:gd name="T23" fmla="*/ 43 h 176"/>
                <a:gd name="T24" fmla="*/ 163 w 176"/>
                <a:gd name="T25" fmla="*/ 43 h 176"/>
                <a:gd name="T26" fmla="*/ 175 w 176"/>
                <a:gd name="T27" fmla="*/ 31 h 176"/>
                <a:gd name="T28" fmla="*/ 175 w 176"/>
                <a:gd name="T29" fmla="*/ 31 h 176"/>
                <a:gd name="T30" fmla="*/ 176 w 176"/>
                <a:gd name="T31" fmla="*/ 28 h 176"/>
                <a:gd name="T32" fmla="*/ 172 w 176"/>
                <a:gd name="T33" fmla="*/ 24 h 176"/>
                <a:gd name="T34" fmla="*/ 169 w 176"/>
                <a:gd name="T35" fmla="*/ 25 h 176"/>
                <a:gd name="T36" fmla="*/ 169 w 176"/>
                <a:gd name="T37" fmla="*/ 25 h 176"/>
                <a:gd name="T38" fmla="*/ 159 w 176"/>
                <a:gd name="T39" fmla="*/ 36 h 176"/>
                <a:gd name="T40" fmla="*/ 159 w 176"/>
                <a:gd name="T41" fmla="*/ 36 h 176"/>
                <a:gd name="T42" fmla="*/ 153 w 176"/>
                <a:gd name="T43" fmla="*/ 42 h 176"/>
                <a:gd name="T44" fmla="*/ 153 w 176"/>
                <a:gd name="T45" fmla="*/ 42 h 176"/>
                <a:gd name="T46" fmla="*/ 88 w 176"/>
                <a:gd name="T47" fmla="*/ 110 h 176"/>
                <a:gd name="T48" fmla="*/ 169 w 176"/>
                <a:gd name="T49" fmla="*/ 54 h 176"/>
                <a:gd name="T50" fmla="*/ 163 w 176"/>
                <a:gd name="T51" fmla="*/ 54 h 176"/>
                <a:gd name="T52" fmla="*/ 162 w 176"/>
                <a:gd name="T53" fmla="*/ 58 h 176"/>
                <a:gd name="T54" fmla="*/ 162 w 176"/>
                <a:gd name="T55" fmla="*/ 58 h 176"/>
                <a:gd name="T56" fmla="*/ 168 w 176"/>
                <a:gd name="T57" fmla="*/ 88 h 176"/>
                <a:gd name="T58" fmla="*/ 88 w 176"/>
                <a:gd name="T59" fmla="*/ 168 h 176"/>
                <a:gd name="T60" fmla="*/ 8 w 176"/>
                <a:gd name="T61" fmla="*/ 88 h 176"/>
                <a:gd name="T62" fmla="*/ 88 w 176"/>
                <a:gd name="T63" fmla="*/ 8 h 176"/>
                <a:gd name="T64" fmla="*/ 146 w 176"/>
                <a:gd name="T65" fmla="*/ 33 h 176"/>
                <a:gd name="T66" fmla="*/ 146 w 176"/>
                <a:gd name="T67" fmla="*/ 32 h 176"/>
                <a:gd name="T68" fmla="*/ 151 w 176"/>
                <a:gd name="T69" fmla="*/ 32 h 176"/>
                <a:gd name="T70" fmla="*/ 151 w 176"/>
                <a:gd name="T71" fmla="*/ 27 h 176"/>
                <a:gd name="T72" fmla="*/ 151 w 176"/>
                <a:gd name="T73" fmla="*/ 26 h 176"/>
                <a:gd name="T74" fmla="*/ 88 w 176"/>
                <a:gd name="T75" fmla="*/ 0 h 176"/>
                <a:gd name="T76" fmla="*/ 0 w 176"/>
                <a:gd name="T77" fmla="*/ 88 h 176"/>
                <a:gd name="T78" fmla="*/ 88 w 176"/>
                <a:gd name="T79" fmla="*/ 176 h 176"/>
                <a:gd name="T80" fmla="*/ 176 w 176"/>
                <a:gd name="T81" fmla="*/ 88 h 176"/>
                <a:gd name="T82" fmla="*/ 170 w 176"/>
                <a:gd name="T83" fmla="*/ 56 h 176"/>
                <a:gd name="T84" fmla="*/ 169 w 176"/>
                <a:gd name="T85" fmla="*/ 5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6" h="176">
                  <a:moveTo>
                    <a:pt x="88" y="110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0" y="72"/>
                    <a:pt x="49" y="72"/>
                    <a:pt x="48" y="72"/>
                  </a:cubicBezTo>
                  <a:cubicBezTo>
                    <a:pt x="46" y="72"/>
                    <a:pt x="44" y="74"/>
                    <a:pt x="44" y="76"/>
                  </a:cubicBezTo>
                  <a:cubicBezTo>
                    <a:pt x="44" y="77"/>
                    <a:pt x="44" y="78"/>
                    <a:pt x="45" y="79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91" y="119"/>
                    <a:pt x="91" y="119"/>
                    <a:pt x="91" y="11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6" y="30"/>
                    <a:pt x="176" y="29"/>
                    <a:pt x="176" y="28"/>
                  </a:cubicBezTo>
                  <a:cubicBezTo>
                    <a:pt x="176" y="26"/>
                    <a:pt x="174" y="24"/>
                    <a:pt x="172" y="24"/>
                  </a:cubicBezTo>
                  <a:cubicBezTo>
                    <a:pt x="171" y="24"/>
                    <a:pt x="170" y="24"/>
                    <a:pt x="169" y="25"/>
                  </a:cubicBezTo>
                  <a:cubicBezTo>
                    <a:pt x="169" y="25"/>
                    <a:pt x="169" y="25"/>
                    <a:pt x="169" y="25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3" y="42"/>
                    <a:pt x="153" y="42"/>
                    <a:pt x="153" y="42"/>
                  </a:cubicBezTo>
                  <a:lnTo>
                    <a:pt x="88" y="110"/>
                  </a:lnTo>
                  <a:close/>
                  <a:moveTo>
                    <a:pt x="169" y="54"/>
                  </a:moveTo>
                  <a:cubicBezTo>
                    <a:pt x="167" y="53"/>
                    <a:pt x="165" y="53"/>
                    <a:pt x="163" y="54"/>
                  </a:cubicBezTo>
                  <a:cubicBezTo>
                    <a:pt x="162" y="55"/>
                    <a:pt x="162" y="57"/>
                    <a:pt x="162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6" y="68"/>
                    <a:pt x="168" y="78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4"/>
                    <a:pt x="44" y="8"/>
                    <a:pt x="88" y="8"/>
                  </a:cubicBezTo>
                  <a:cubicBezTo>
                    <a:pt x="111" y="8"/>
                    <a:pt x="131" y="17"/>
                    <a:pt x="146" y="33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7" y="34"/>
                    <a:pt x="150" y="34"/>
                    <a:pt x="151" y="32"/>
                  </a:cubicBezTo>
                  <a:cubicBezTo>
                    <a:pt x="153" y="31"/>
                    <a:pt x="153" y="28"/>
                    <a:pt x="151" y="27"/>
                  </a:cubicBezTo>
                  <a:cubicBezTo>
                    <a:pt x="151" y="27"/>
                    <a:pt x="151" y="26"/>
                    <a:pt x="151" y="26"/>
                  </a:cubicBezTo>
                  <a:cubicBezTo>
                    <a:pt x="135" y="10"/>
                    <a:pt x="113" y="0"/>
                    <a:pt x="88" y="0"/>
                  </a:cubicBez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77"/>
                    <a:pt x="174" y="66"/>
                    <a:pt x="170" y="56"/>
                  </a:cubicBezTo>
                  <a:cubicBezTo>
                    <a:pt x="170" y="55"/>
                    <a:pt x="169" y="55"/>
                    <a:pt x="169" y="5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5124450" y="2947415"/>
              <a:ext cx="10687050" cy="1895190"/>
              <a:chOff x="5124450" y="2947415"/>
              <a:chExt cx="10687050" cy="1895190"/>
            </a:xfrm>
          </p:grpSpPr>
          <p:sp>
            <p:nvSpPr>
              <p:cNvPr id="15" name="TextBox 14"/>
              <p:cNvSpPr txBox="1"/>
              <p:nvPr/>
            </p:nvSpPr>
            <p:spPr>
              <a:xfrm>
                <a:off x="5124450" y="2947415"/>
                <a:ext cx="918910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4000" dirty="0" smtClean="0">
                    <a:latin typeface="+mj-lt"/>
                  </a:rPr>
                  <a:t>Normativní část</a:t>
                </a:r>
                <a:endParaRPr lang="uk-UA" sz="4000" dirty="0" smtClean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5124450" y="3580721"/>
                <a:ext cx="10687050" cy="12618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2800" dirty="0" smtClean="0">
                    <a:solidFill>
                      <a:schemeClr val="bg1">
                        <a:lumMod val="25000"/>
                      </a:schemeClr>
                    </a:solidFill>
                  </a:rPr>
                  <a:t>Očekávané </a:t>
                </a:r>
                <a:r>
                  <a:rPr lang="cs-CZ" sz="2800" dirty="0">
                    <a:solidFill>
                      <a:schemeClr val="bg1">
                        <a:lumMod val="25000"/>
                      </a:schemeClr>
                    </a:solidFill>
                  </a:rPr>
                  <a:t>výsledky učení =  evaluační standard na národní úrovni </a:t>
                </a:r>
              </a:p>
              <a:p>
                <a:endParaRPr lang="en-US" sz="2000" dirty="0">
                  <a:solidFill>
                    <a:schemeClr val="bg1">
                      <a:lumMod val="25000"/>
                    </a:schemeClr>
                  </a:solidFill>
                </a:endParaRPr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2952750" y="6274063"/>
            <a:ext cx="10884555" cy="1242096"/>
            <a:chOff x="3429000" y="2947415"/>
            <a:chExt cx="10884555" cy="1242096"/>
          </a:xfrm>
        </p:grpSpPr>
        <p:sp>
          <p:nvSpPr>
            <p:cNvPr id="18" name="Freeform 29"/>
            <p:cNvSpPr>
              <a:spLocks noEditPoints="1"/>
            </p:cNvSpPr>
            <p:nvPr/>
          </p:nvSpPr>
          <p:spPr bwMode="auto">
            <a:xfrm>
              <a:off x="3429000" y="3046511"/>
              <a:ext cx="1143000" cy="1143000"/>
            </a:xfrm>
            <a:custGeom>
              <a:avLst/>
              <a:gdLst>
                <a:gd name="T0" fmla="*/ 88 w 176"/>
                <a:gd name="T1" fmla="*/ 110 h 176"/>
                <a:gd name="T2" fmla="*/ 51 w 176"/>
                <a:gd name="T3" fmla="*/ 73 h 176"/>
                <a:gd name="T4" fmla="*/ 48 w 176"/>
                <a:gd name="T5" fmla="*/ 72 h 176"/>
                <a:gd name="T6" fmla="*/ 44 w 176"/>
                <a:gd name="T7" fmla="*/ 76 h 176"/>
                <a:gd name="T8" fmla="*/ 45 w 176"/>
                <a:gd name="T9" fmla="*/ 79 h 176"/>
                <a:gd name="T10" fmla="*/ 85 w 176"/>
                <a:gd name="T11" fmla="*/ 119 h 176"/>
                <a:gd name="T12" fmla="*/ 88 w 176"/>
                <a:gd name="T13" fmla="*/ 120 h 176"/>
                <a:gd name="T14" fmla="*/ 91 w 176"/>
                <a:gd name="T15" fmla="*/ 119 h 176"/>
                <a:gd name="T16" fmla="*/ 91 w 176"/>
                <a:gd name="T17" fmla="*/ 119 h 176"/>
                <a:gd name="T18" fmla="*/ 158 w 176"/>
                <a:gd name="T19" fmla="*/ 49 h 176"/>
                <a:gd name="T20" fmla="*/ 158 w 176"/>
                <a:gd name="T21" fmla="*/ 49 h 176"/>
                <a:gd name="T22" fmla="*/ 163 w 176"/>
                <a:gd name="T23" fmla="*/ 43 h 176"/>
                <a:gd name="T24" fmla="*/ 163 w 176"/>
                <a:gd name="T25" fmla="*/ 43 h 176"/>
                <a:gd name="T26" fmla="*/ 175 w 176"/>
                <a:gd name="T27" fmla="*/ 31 h 176"/>
                <a:gd name="T28" fmla="*/ 175 w 176"/>
                <a:gd name="T29" fmla="*/ 31 h 176"/>
                <a:gd name="T30" fmla="*/ 176 w 176"/>
                <a:gd name="T31" fmla="*/ 28 h 176"/>
                <a:gd name="T32" fmla="*/ 172 w 176"/>
                <a:gd name="T33" fmla="*/ 24 h 176"/>
                <a:gd name="T34" fmla="*/ 169 w 176"/>
                <a:gd name="T35" fmla="*/ 25 h 176"/>
                <a:gd name="T36" fmla="*/ 169 w 176"/>
                <a:gd name="T37" fmla="*/ 25 h 176"/>
                <a:gd name="T38" fmla="*/ 159 w 176"/>
                <a:gd name="T39" fmla="*/ 36 h 176"/>
                <a:gd name="T40" fmla="*/ 159 w 176"/>
                <a:gd name="T41" fmla="*/ 36 h 176"/>
                <a:gd name="T42" fmla="*/ 153 w 176"/>
                <a:gd name="T43" fmla="*/ 42 h 176"/>
                <a:gd name="T44" fmla="*/ 153 w 176"/>
                <a:gd name="T45" fmla="*/ 42 h 176"/>
                <a:gd name="T46" fmla="*/ 88 w 176"/>
                <a:gd name="T47" fmla="*/ 110 h 176"/>
                <a:gd name="T48" fmla="*/ 169 w 176"/>
                <a:gd name="T49" fmla="*/ 54 h 176"/>
                <a:gd name="T50" fmla="*/ 163 w 176"/>
                <a:gd name="T51" fmla="*/ 54 h 176"/>
                <a:gd name="T52" fmla="*/ 162 w 176"/>
                <a:gd name="T53" fmla="*/ 58 h 176"/>
                <a:gd name="T54" fmla="*/ 162 w 176"/>
                <a:gd name="T55" fmla="*/ 58 h 176"/>
                <a:gd name="T56" fmla="*/ 168 w 176"/>
                <a:gd name="T57" fmla="*/ 88 h 176"/>
                <a:gd name="T58" fmla="*/ 88 w 176"/>
                <a:gd name="T59" fmla="*/ 168 h 176"/>
                <a:gd name="T60" fmla="*/ 8 w 176"/>
                <a:gd name="T61" fmla="*/ 88 h 176"/>
                <a:gd name="T62" fmla="*/ 88 w 176"/>
                <a:gd name="T63" fmla="*/ 8 h 176"/>
                <a:gd name="T64" fmla="*/ 146 w 176"/>
                <a:gd name="T65" fmla="*/ 33 h 176"/>
                <a:gd name="T66" fmla="*/ 146 w 176"/>
                <a:gd name="T67" fmla="*/ 32 h 176"/>
                <a:gd name="T68" fmla="*/ 151 w 176"/>
                <a:gd name="T69" fmla="*/ 32 h 176"/>
                <a:gd name="T70" fmla="*/ 151 w 176"/>
                <a:gd name="T71" fmla="*/ 27 h 176"/>
                <a:gd name="T72" fmla="*/ 151 w 176"/>
                <a:gd name="T73" fmla="*/ 26 h 176"/>
                <a:gd name="T74" fmla="*/ 88 w 176"/>
                <a:gd name="T75" fmla="*/ 0 h 176"/>
                <a:gd name="T76" fmla="*/ 0 w 176"/>
                <a:gd name="T77" fmla="*/ 88 h 176"/>
                <a:gd name="T78" fmla="*/ 88 w 176"/>
                <a:gd name="T79" fmla="*/ 176 h 176"/>
                <a:gd name="T80" fmla="*/ 176 w 176"/>
                <a:gd name="T81" fmla="*/ 88 h 176"/>
                <a:gd name="T82" fmla="*/ 170 w 176"/>
                <a:gd name="T83" fmla="*/ 56 h 176"/>
                <a:gd name="T84" fmla="*/ 169 w 176"/>
                <a:gd name="T85" fmla="*/ 5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6" h="176">
                  <a:moveTo>
                    <a:pt x="88" y="110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0" y="72"/>
                    <a:pt x="49" y="72"/>
                    <a:pt x="48" y="72"/>
                  </a:cubicBezTo>
                  <a:cubicBezTo>
                    <a:pt x="46" y="72"/>
                    <a:pt x="44" y="74"/>
                    <a:pt x="44" y="76"/>
                  </a:cubicBezTo>
                  <a:cubicBezTo>
                    <a:pt x="44" y="77"/>
                    <a:pt x="44" y="78"/>
                    <a:pt x="45" y="79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91" y="119"/>
                    <a:pt x="91" y="119"/>
                    <a:pt x="91" y="11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6" y="30"/>
                    <a:pt x="176" y="29"/>
                    <a:pt x="176" y="28"/>
                  </a:cubicBezTo>
                  <a:cubicBezTo>
                    <a:pt x="176" y="26"/>
                    <a:pt x="174" y="24"/>
                    <a:pt x="172" y="24"/>
                  </a:cubicBezTo>
                  <a:cubicBezTo>
                    <a:pt x="171" y="24"/>
                    <a:pt x="170" y="24"/>
                    <a:pt x="169" y="25"/>
                  </a:cubicBezTo>
                  <a:cubicBezTo>
                    <a:pt x="169" y="25"/>
                    <a:pt x="169" y="25"/>
                    <a:pt x="169" y="25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3" y="42"/>
                    <a:pt x="153" y="42"/>
                    <a:pt x="153" y="42"/>
                  </a:cubicBezTo>
                  <a:lnTo>
                    <a:pt x="88" y="110"/>
                  </a:lnTo>
                  <a:close/>
                  <a:moveTo>
                    <a:pt x="169" y="54"/>
                  </a:moveTo>
                  <a:cubicBezTo>
                    <a:pt x="167" y="53"/>
                    <a:pt x="165" y="53"/>
                    <a:pt x="163" y="54"/>
                  </a:cubicBezTo>
                  <a:cubicBezTo>
                    <a:pt x="162" y="55"/>
                    <a:pt x="162" y="57"/>
                    <a:pt x="162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6" y="68"/>
                    <a:pt x="168" y="78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4"/>
                    <a:pt x="44" y="8"/>
                    <a:pt x="88" y="8"/>
                  </a:cubicBezTo>
                  <a:cubicBezTo>
                    <a:pt x="111" y="8"/>
                    <a:pt x="131" y="17"/>
                    <a:pt x="146" y="33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7" y="34"/>
                    <a:pt x="150" y="34"/>
                    <a:pt x="151" y="32"/>
                  </a:cubicBezTo>
                  <a:cubicBezTo>
                    <a:pt x="153" y="31"/>
                    <a:pt x="153" y="28"/>
                    <a:pt x="151" y="27"/>
                  </a:cubicBezTo>
                  <a:cubicBezTo>
                    <a:pt x="151" y="27"/>
                    <a:pt x="151" y="26"/>
                    <a:pt x="151" y="26"/>
                  </a:cubicBezTo>
                  <a:cubicBezTo>
                    <a:pt x="135" y="10"/>
                    <a:pt x="113" y="0"/>
                    <a:pt x="88" y="0"/>
                  </a:cubicBez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77"/>
                    <a:pt x="174" y="66"/>
                    <a:pt x="170" y="56"/>
                  </a:cubicBezTo>
                  <a:cubicBezTo>
                    <a:pt x="170" y="55"/>
                    <a:pt x="169" y="55"/>
                    <a:pt x="169" y="5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124450" y="2947415"/>
              <a:ext cx="918910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4000" dirty="0" smtClean="0">
                  <a:latin typeface="+mj-lt"/>
                </a:rPr>
                <a:t>Příklady učebních činností žáků</a:t>
              </a:r>
              <a:endParaRPr lang="uk-UA" sz="4000" dirty="0" smtClean="0">
                <a:solidFill>
                  <a:schemeClr val="accent1"/>
                </a:solidFill>
                <a:latin typeface="+mj-lt"/>
              </a:endParaRPr>
            </a:p>
          </p:txBody>
        </p:sp>
      </p:grpSp>
      <p:sp>
        <p:nvSpPr>
          <p:cNvPr id="2" name="TextovéPole 1"/>
          <p:cNvSpPr txBox="1"/>
          <p:nvPr/>
        </p:nvSpPr>
        <p:spPr>
          <a:xfrm>
            <a:off x="1085377" y="3017493"/>
            <a:ext cx="15956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5400" b="1" dirty="0" smtClean="0">
                <a:solidFill>
                  <a:srgbClr val="62ACC9"/>
                </a:solidFill>
              </a:rPr>
              <a:t>RVP</a:t>
            </a:r>
            <a:endParaRPr lang="cs-CZ" sz="5400" b="1" dirty="0">
              <a:solidFill>
                <a:srgbClr val="62ACC9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998293" y="5244185"/>
            <a:ext cx="326243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5400" b="1" dirty="0" smtClean="0">
                <a:solidFill>
                  <a:srgbClr val="62ACC9"/>
                </a:solidFill>
              </a:rPr>
              <a:t>Ilustrační</a:t>
            </a:r>
          </a:p>
          <a:p>
            <a:r>
              <a:rPr lang="cs-CZ" sz="5400" b="1" dirty="0" smtClean="0">
                <a:solidFill>
                  <a:srgbClr val="62ACC9"/>
                </a:solidFill>
              </a:rPr>
              <a:t>část</a:t>
            </a:r>
            <a:endParaRPr lang="cs-CZ" sz="5400" b="1" dirty="0">
              <a:solidFill>
                <a:srgbClr val="62ACC9"/>
              </a:solidFill>
            </a:endParaRPr>
          </a:p>
        </p:txBody>
      </p:sp>
      <p:grpSp>
        <p:nvGrpSpPr>
          <p:cNvPr id="23" name="Group 16"/>
          <p:cNvGrpSpPr/>
          <p:nvPr/>
        </p:nvGrpSpPr>
        <p:grpSpPr>
          <a:xfrm>
            <a:off x="2921374" y="7722464"/>
            <a:ext cx="10884555" cy="1323439"/>
            <a:chOff x="3429000" y="2947415"/>
            <a:chExt cx="10884555" cy="1323439"/>
          </a:xfrm>
        </p:grpSpPr>
        <p:sp>
          <p:nvSpPr>
            <p:cNvPr id="24" name="Freeform 29"/>
            <p:cNvSpPr>
              <a:spLocks noEditPoints="1"/>
            </p:cNvSpPr>
            <p:nvPr/>
          </p:nvSpPr>
          <p:spPr bwMode="auto">
            <a:xfrm>
              <a:off x="3429000" y="3046511"/>
              <a:ext cx="1143000" cy="1143000"/>
            </a:xfrm>
            <a:custGeom>
              <a:avLst/>
              <a:gdLst>
                <a:gd name="T0" fmla="*/ 88 w 176"/>
                <a:gd name="T1" fmla="*/ 110 h 176"/>
                <a:gd name="T2" fmla="*/ 51 w 176"/>
                <a:gd name="T3" fmla="*/ 73 h 176"/>
                <a:gd name="T4" fmla="*/ 48 w 176"/>
                <a:gd name="T5" fmla="*/ 72 h 176"/>
                <a:gd name="T6" fmla="*/ 44 w 176"/>
                <a:gd name="T7" fmla="*/ 76 h 176"/>
                <a:gd name="T8" fmla="*/ 45 w 176"/>
                <a:gd name="T9" fmla="*/ 79 h 176"/>
                <a:gd name="T10" fmla="*/ 85 w 176"/>
                <a:gd name="T11" fmla="*/ 119 h 176"/>
                <a:gd name="T12" fmla="*/ 88 w 176"/>
                <a:gd name="T13" fmla="*/ 120 h 176"/>
                <a:gd name="T14" fmla="*/ 91 w 176"/>
                <a:gd name="T15" fmla="*/ 119 h 176"/>
                <a:gd name="T16" fmla="*/ 91 w 176"/>
                <a:gd name="T17" fmla="*/ 119 h 176"/>
                <a:gd name="T18" fmla="*/ 158 w 176"/>
                <a:gd name="T19" fmla="*/ 49 h 176"/>
                <a:gd name="T20" fmla="*/ 158 w 176"/>
                <a:gd name="T21" fmla="*/ 49 h 176"/>
                <a:gd name="T22" fmla="*/ 163 w 176"/>
                <a:gd name="T23" fmla="*/ 43 h 176"/>
                <a:gd name="T24" fmla="*/ 163 w 176"/>
                <a:gd name="T25" fmla="*/ 43 h 176"/>
                <a:gd name="T26" fmla="*/ 175 w 176"/>
                <a:gd name="T27" fmla="*/ 31 h 176"/>
                <a:gd name="T28" fmla="*/ 175 w 176"/>
                <a:gd name="T29" fmla="*/ 31 h 176"/>
                <a:gd name="T30" fmla="*/ 176 w 176"/>
                <a:gd name="T31" fmla="*/ 28 h 176"/>
                <a:gd name="T32" fmla="*/ 172 w 176"/>
                <a:gd name="T33" fmla="*/ 24 h 176"/>
                <a:gd name="T34" fmla="*/ 169 w 176"/>
                <a:gd name="T35" fmla="*/ 25 h 176"/>
                <a:gd name="T36" fmla="*/ 169 w 176"/>
                <a:gd name="T37" fmla="*/ 25 h 176"/>
                <a:gd name="T38" fmla="*/ 159 w 176"/>
                <a:gd name="T39" fmla="*/ 36 h 176"/>
                <a:gd name="T40" fmla="*/ 159 w 176"/>
                <a:gd name="T41" fmla="*/ 36 h 176"/>
                <a:gd name="T42" fmla="*/ 153 w 176"/>
                <a:gd name="T43" fmla="*/ 42 h 176"/>
                <a:gd name="T44" fmla="*/ 153 w 176"/>
                <a:gd name="T45" fmla="*/ 42 h 176"/>
                <a:gd name="T46" fmla="*/ 88 w 176"/>
                <a:gd name="T47" fmla="*/ 110 h 176"/>
                <a:gd name="T48" fmla="*/ 169 w 176"/>
                <a:gd name="T49" fmla="*/ 54 h 176"/>
                <a:gd name="T50" fmla="*/ 163 w 176"/>
                <a:gd name="T51" fmla="*/ 54 h 176"/>
                <a:gd name="T52" fmla="*/ 162 w 176"/>
                <a:gd name="T53" fmla="*/ 58 h 176"/>
                <a:gd name="T54" fmla="*/ 162 w 176"/>
                <a:gd name="T55" fmla="*/ 58 h 176"/>
                <a:gd name="T56" fmla="*/ 168 w 176"/>
                <a:gd name="T57" fmla="*/ 88 h 176"/>
                <a:gd name="T58" fmla="*/ 88 w 176"/>
                <a:gd name="T59" fmla="*/ 168 h 176"/>
                <a:gd name="T60" fmla="*/ 8 w 176"/>
                <a:gd name="T61" fmla="*/ 88 h 176"/>
                <a:gd name="T62" fmla="*/ 88 w 176"/>
                <a:gd name="T63" fmla="*/ 8 h 176"/>
                <a:gd name="T64" fmla="*/ 146 w 176"/>
                <a:gd name="T65" fmla="*/ 33 h 176"/>
                <a:gd name="T66" fmla="*/ 146 w 176"/>
                <a:gd name="T67" fmla="*/ 32 h 176"/>
                <a:gd name="T68" fmla="*/ 151 w 176"/>
                <a:gd name="T69" fmla="*/ 32 h 176"/>
                <a:gd name="T70" fmla="*/ 151 w 176"/>
                <a:gd name="T71" fmla="*/ 27 h 176"/>
                <a:gd name="T72" fmla="*/ 151 w 176"/>
                <a:gd name="T73" fmla="*/ 26 h 176"/>
                <a:gd name="T74" fmla="*/ 88 w 176"/>
                <a:gd name="T75" fmla="*/ 0 h 176"/>
                <a:gd name="T76" fmla="*/ 0 w 176"/>
                <a:gd name="T77" fmla="*/ 88 h 176"/>
                <a:gd name="T78" fmla="*/ 88 w 176"/>
                <a:gd name="T79" fmla="*/ 176 h 176"/>
                <a:gd name="T80" fmla="*/ 176 w 176"/>
                <a:gd name="T81" fmla="*/ 88 h 176"/>
                <a:gd name="T82" fmla="*/ 170 w 176"/>
                <a:gd name="T83" fmla="*/ 56 h 176"/>
                <a:gd name="T84" fmla="*/ 169 w 176"/>
                <a:gd name="T85" fmla="*/ 5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6" h="176">
                  <a:moveTo>
                    <a:pt x="88" y="110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0" y="72"/>
                    <a:pt x="49" y="72"/>
                    <a:pt x="48" y="72"/>
                  </a:cubicBezTo>
                  <a:cubicBezTo>
                    <a:pt x="46" y="72"/>
                    <a:pt x="44" y="74"/>
                    <a:pt x="44" y="76"/>
                  </a:cubicBezTo>
                  <a:cubicBezTo>
                    <a:pt x="44" y="77"/>
                    <a:pt x="44" y="78"/>
                    <a:pt x="45" y="79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91" y="119"/>
                    <a:pt x="91" y="119"/>
                    <a:pt x="91" y="11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6" y="30"/>
                    <a:pt x="176" y="29"/>
                    <a:pt x="176" y="28"/>
                  </a:cubicBezTo>
                  <a:cubicBezTo>
                    <a:pt x="176" y="26"/>
                    <a:pt x="174" y="24"/>
                    <a:pt x="172" y="24"/>
                  </a:cubicBezTo>
                  <a:cubicBezTo>
                    <a:pt x="171" y="24"/>
                    <a:pt x="170" y="24"/>
                    <a:pt x="169" y="25"/>
                  </a:cubicBezTo>
                  <a:cubicBezTo>
                    <a:pt x="169" y="25"/>
                    <a:pt x="169" y="25"/>
                    <a:pt x="169" y="25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3" y="42"/>
                    <a:pt x="153" y="42"/>
                    <a:pt x="153" y="42"/>
                  </a:cubicBezTo>
                  <a:lnTo>
                    <a:pt x="88" y="110"/>
                  </a:lnTo>
                  <a:close/>
                  <a:moveTo>
                    <a:pt x="169" y="54"/>
                  </a:moveTo>
                  <a:cubicBezTo>
                    <a:pt x="167" y="53"/>
                    <a:pt x="165" y="53"/>
                    <a:pt x="163" y="54"/>
                  </a:cubicBezTo>
                  <a:cubicBezTo>
                    <a:pt x="162" y="55"/>
                    <a:pt x="162" y="57"/>
                    <a:pt x="162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6" y="68"/>
                    <a:pt x="168" y="78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4"/>
                    <a:pt x="44" y="8"/>
                    <a:pt x="88" y="8"/>
                  </a:cubicBezTo>
                  <a:cubicBezTo>
                    <a:pt x="111" y="8"/>
                    <a:pt x="131" y="17"/>
                    <a:pt x="146" y="33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7" y="34"/>
                    <a:pt x="150" y="34"/>
                    <a:pt x="151" y="32"/>
                  </a:cubicBezTo>
                  <a:cubicBezTo>
                    <a:pt x="153" y="31"/>
                    <a:pt x="153" y="28"/>
                    <a:pt x="151" y="27"/>
                  </a:cubicBezTo>
                  <a:cubicBezTo>
                    <a:pt x="151" y="27"/>
                    <a:pt x="151" y="26"/>
                    <a:pt x="151" y="26"/>
                  </a:cubicBezTo>
                  <a:cubicBezTo>
                    <a:pt x="135" y="10"/>
                    <a:pt x="113" y="0"/>
                    <a:pt x="88" y="0"/>
                  </a:cubicBez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77"/>
                    <a:pt x="174" y="66"/>
                    <a:pt x="170" y="56"/>
                  </a:cubicBezTo>
                  <a:cubicBezTo>
                    <a:pt x="170" y="55"/>
                    <a:pt x="169" y="55"/>
                    <a:pt x="169" y="5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TextBox 19"/>
            <p:cNvSpPr txBox="1"/>
            <p:nvPr/>
          </p:nvSpPr>
          <p:spPr>
            <a:xfrm>
              <a:off x="5124450" y="2947415"/>
              <a:ext cx="918910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4000" dirty="0">
                  <a:latin typeface="+mj-lt"/>
                </a:rPr>
                <a:t>Doporučené způsoby ověřování výsledků učení žáků, způsoby jejich hodnocení </a:t>
              </a:r>
              <a:endParaRPr lang="uk-UA" sz="4000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9100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066800" y="873889"/>
            <a:ext cx="13868400" cy="1311128"/>
          </a:xfrm>
        </p:spPr>
        <p:txBody>
          <a:bodyPr/>
          <a:lstStyle/>
          <a:p>
            <a:r>
              <a:rPr lang="cs-CZ" sz="4400" dirty="0" smtClean="0"/>
              <a:t>Cíle revize </a:t>
            </a:r>
            <a:br>
              <a:rPr lang="cs-CZ" sz="4400" dirty="0" smtClean="0"/>
            </a:br>
            <a:r>
              <a:rPr lang="cs-CZ" sz="4400" dirty="0" smtClean="0">
                <a:solidFill>
                  <a:srgbClr val="62ACC9"/>
                </a:solidFill>
              </a:rPr>
              <a:t>RVP</a:t>
            </a:r>
            <a:r>
              <a:rPr lang="cs-CZ" sz="4400" dirty="0" smtClean="0"/>
              <a:t> </a:t>
            </a:r>
            <a:r>
              <a:rPr lang="cs-CZ" sz="4400" dirty="0" smtClean="0">
                <a:solidFill>
                  <a:srgbClr val="62ACC9"/>
                </a:solidFill>
              </a:rPr>
              <a:t>SOV</a:t>
            </a:r>
            <a:endParaRPr lang="uk-UA" sz="4400" dirty="0">
              <a:solidFill>
                <a:srgbClr val="62ACC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15</a:t>
            </a:fld>
            <a:endParaRPr/>
          </a:p>
        </p:txBody>
      </p:sp>
      <p:grpSp>
        <p:nvGrpSpPr>
          <p:cNvPr id="11" name="Group 10"/>
          <p:cNvGrpSpPr/>
          <p:nvPr/>
        </p:nvGrpSpPr>
        <p:grpSpPr>
          <a:xfrm>
            <a:off x="1613647" y="3009900"/>
            <a:ext cx="14706600" cy="2449188"/>
            <a:chOff x="3429000" y="2947415"/>
            <a:chExt cx="12382500" cy="2449188"/>
          </a:xfrm>
        </p:grpSpPr>
        <p:sp>
          <p:nvSpPr>
            <p:cNvPr id="8" name="Freeform 29"/>
            <p:cNvSpPr>
              <a:spLocks noEditPoints="1"/>
            </p:cNvSpPr>
            <p:nvPr/>
          </p:nvSpPr>
          <p:spPr bwMode="auto">
            <a:xfrm>
              <a:off x="3429000" y="3046511"/>
              <a:ext cx="1143000" cy="1143000"/>
            </a:xfrm>
            <a:custGeom>
              <a:avLst/>
              <a:gdLst>
                <a:gd name="T0" fmla="*/ 88 w 176"/>
                <a:gd name="T1" fmla="*/ 110 h 176"/>
                <a:gd name="T2" fmla="*/ 51 w 176"/>
                <a:gd name="T3" fmla="*/ 73 h 176"/>
                <a:gd name="T4" fmla="*/ 48 w 176"/>
                <a:gd name="T5" fmla="*/ 72 h 176"/>
                <a:gd name="T6" fmla="*/ 44 w 176"/>
                <a:gd name="T7" fmla="*/ 76 h 176"/>
                <a:gd name="T8" fmla="*/ 45 w 176"/>
                <a:gd name="T9" fmla="*/ 79 h 176"/>
                <a:gd name="T10" fmla="*/ 85 w 176"/>
                <a:gd name="T11" fmla="*/ 119 h 176"/>
                <a:gd name="T12" fmla="*/ 88 w 176"/>
                <a:gd name="T13" fmla="*/ 120 h 176"/>
                <a:gd name="T14" fmla="*/ 91 w 176"/>
                <a:gd name="T15" fmla="*/ 119 h 176"/>
                <a:gd name="T16" fmla="*/ 91 w 176"/>
                <a:gd name="T17" fmla="*/ 119 h 176"/>
                <a:gd name="T18" fmla="*/ 158 w 176"/>
                <a:gd name="T19" fmla="*/ 49 h 176"/>
                <a:gd name="T20" fmla="*/ 158 w 176"/>
                <a:gd name="T21" fmla="*/ 49 h 176"/>
                <a:gd name="T22" fmla="*/ 163 w 176"/>
                <a:gd name="T23" fmla="*/ 43 h 176"/>
                <a:gd name="T24" fmla="*/ 163 w 176"/>
                <a:gd name="T25" fmla="*/ 43 h 176"/>
                <a:gd name="T26" fmla="*/ 175 w 176"/>
                <a:gd name="T27" fmla="*/ 31 h 176"/>
                <a:gd name="T28" fmla="*/ 175 w 176"/>
                <a:gd name="T29" fmla="*/ 31 h 176"/>
                <a:gd name="T30" fmla="*/ 176 w 176"/>
                <a:gd name="T31" fmla="*/ 28 h 176"/>
                <a:gd name="T32" fmla="*/ 172 w 176"/>
                <a:gd name="T33" fmla="*/ 24 h 176"/>
                <a:gd name="T34" fmla="*/ 169 w 176"/>
                <a:gd name="T35" fmla="*/ 25 h 176"/>
                <a:gd name="T36" fmla="*/ 169 w 176"/>
                <a:gd name="T37" fmla="*/ 25 h 176"/>
                <a:gd name="T38" fmla="*/ 159 w 176"/>
                <a:gd name="T39" fmla="*/ 36 h 176"/>
                <a:gd name="T40" fmla="*/ 159 w 176"/>
                <a:gd name="T41" fmla="*/ 36 h 176"/>
                <a:gd name="T42" fmla="*/ 153 w 176"/>
                <a:gd name="T43" fmla="*/ 42 h 176"/>
                <a:gd name="T44" fmla="*/ 153 w 176"/>
                <a:gd name="T45" fmla="*/ 42 h 176"/>
                <a:gd name="T46" fmla="*/ 88 w 176"/>
                <a:gd name="T47" fmla="*/ 110 h 176"/>
                <a:gd name="T48" fmla="*/ 169 w 176"/>
                <a:gd name="T49" fmla="*/ 54 h 176"/>
                <a:gd name="T50" fmla="*/ 163 w 176"/>
                <a:gd name="T51" fmla="*/ 54 h 176"/>
                <a:gd name="T52" fmla="*/ 162 w 176"/>
                <a:gd name="T53" fmla="*/ 58 h 176"/>
                <a:gd name="T54" fmla="*/ 162 w 176"/>
                <a:gd name="T55" fmla="*/ 58 h 176"/>
                <a:gd name="T56" fmla="*/ 168 w 176"/>
                <a:gd name="T57" fmla="*/ 88 h 176"/>
                <a:gd name="T58" fmla="*/ 88 w 176"/>
                <a:gd name="T59" fmla="*/ 168 h 176"/>
                <a:gd name="T60" fmla="*/ 8 w 176"/>
                <a:gd name="T61" fmla="*/ 88 h 176"/>
                <a:gd name="T62" fmla="*/ 88 w 176"/>
                <a:gd name="T63" fmla="*/ 8 h 176"/>
                <a:gd name="T64" fmla="*/ 146 w 176"/>
                <a:gd name="T65" fmla="*/ 33 h 176"/>
                <a:gd name="T66" fmla="*/ 146 w 176"/>
                <a:gd name="T67" fmla="*/ 32 h 176"/>
                <a:gd name="T68" fmla="*/ 151 w 176"/>
                <a:gd name="T69" fmla="*/ 32 h 176"/>
                <a:gd name="T70" fmla="*/ 151 w 176"/>
                <a:gd name="T71" fmla="*/ 27 h 176"/>
                <a:gd name="T72" fmla="*/ 151 w 176"/>
                <a:gd name="T73" fmla="*/ 26 h 176"/>
                <a:gd name="T74" fmla="*/ 88 w 176"/>
                <a:gd name="T75" fmla="*/ 0 h 176"/>
                <a:gd name="T76" fmla="*/ 0 w 176"/>
                <a:gd name="T77" fmla="*/ 88 h 176"/>
                <a:gd name="T78" fmla="*/ 88 w 176"/>
                <a:gd name="T79" fmla="*/ 176 h 176"/>
                <a:gd name="T80" fmla="*/ 176 w 176"/>
                <a:gd name="T81" fmla="*/ 88 h 176"/>
                <a:gd name="T82" fmla="*/ 170 w 176"/>
                <a:gd name="T83" fmla="*/ 56 h 176"/>
                <a:gd name="T84" fmla="*/ 169 w 176"/>
                <a:gd name="T85" fmla="*/ 5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6" h="176">
                  <a:moveTo>
                    <a:pt x="88" y="110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0" y="72"/>
                    <a:pt x="49" y="72"/>
                    <a:pt x="48" y="72"/>
                  </a:cubicBezTo>
                  <a:cubicBezTo>
                    <a:pt x="46" y="72"/>
                    <a:pt x="44" y="74"/>
                    <a:pt x="44" y="76"/>
                  </a:cubicBezTo>
                  <a:cubicBezTo>
                    <a:pt x="44" y="77"/>
                    <a:pt x="44" y="78"/>
                    <a:pt x="45" y="79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91" y="119"/>
                    <a:pt x="91" y="119"/>
                    <a:pt x="91" y="11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6" y="30"/>
                    <a:pt x="176" y="29"/>
                    <a:pt x="176" y="28"/>
                  </a:cubicBezTo>
                  <a:cubicBezTo>
                    <a:pt x="176" y="26"/>
                    <a:pt x="174" y="24"/>
                    <a:pt x="172" y="24"/>
                  </a:cubicBezTo>
                  <a:cubicBezTo>
                    <a:pt x="171" y="24"/>
                    <a:pt x="170" y="24"/>
                    <a:pt x="169" y="25"/>
                  </a:cubicBezTo>
                  <a:cubicBezTo>
                    <a:pt x="169" y="25"/>
                    <a:pt x="169" y="25"/>
                    <a:pt x="169" y="25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3" y="42"/>
                    <a:pt x="153" y="42"/>
                    <a:pt x="153" y="42"/>
                  </a:cubicBezTo>
                  <a:lnTo>
                    <a:pt x="88" y="110"/>
                  </a:lnTo>
                  <a:close/>
                  <a:moveTo>
                    <a:pt x="169" y="54"/>
                  </a:moveTo>
                  <a:cubicBezTo>
                    <a:pt x="167" y="53"/>
                    <a:pt x="165" y="53"/>
                    <a:pt x="163" y="54"/>
                  </a:cubicBezTo>
                  <a:cubicBezTo>
                    <a:pt x="162" y="55"/>
                    <a:pt x="162" y="57"/>
                    <a:pt x="162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6" y="68"/>
                    <a:pt x="168" y="78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4"/>
                    <a:pt x="44" y="8"/>
                    <a:pt x="88" y="8"/>
                  </a:cubicBezTo>
                  <a:cubicBezTo>
                    <a:pt x="111" y="8"/>
                    <a:pt x="131" y="17"/>
                    <a:pt x="146" y="33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7" y="34"/>
                    <a:pt x="150" y="34"/>
                    <a:pt x="151" y="32"/>
                  </a:cubicBezTo>
                  <a:cubicBezTo>
                    <a:pt x="153" y="31"/>
                    <a:pt x="153" y="28"/>
                    <a:pt x="151" y="27"/>
                  </a:cubicBezTo>
                  <a:cubicBezTo>
                    <a:pt x="151" y="27"/>
                    <a:pt x="151" y="26"/>
                    <a:pt x="151" y="26"/>
                  </a:cubicBezTo>
                  <a:cubicBezTo>
                    <a:pt x="135" y="10"/>
                    <a:pt x="113" y="0"/>
                    <a:pt x="88" y="0"/>
                  </a:cubicBez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77"/>
                    <a:pt x="174" y="66"/>
                    <a:pt x="170" y="56"/>
                  </a:cubicBezTo>
                  <a:cubicBezTo>
                    <a:pt x="170" y="55"/>
                    <a:pt x="169" y="55"/>
                    <a:pt x="169" y="5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5124450" y="2947415"/>
              <a:ext cx="10687050" cy="2449188"/>
              <a:chOff x="5124450" y="2947415"/>
              <a:chExt cx="10687050" cy="2449188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5124450" y="2947415"/>
                <a:ext cx="918910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4000" dirty="0" smtClean="0">
                    <a:latin typeface="+mj-lt"/>
                  </a:rPr>
                  <a:t>Lepší základy pro celoživotní učení </a:t>
                </a:r>
                <a:endParaRPr lang="uk-UA" sz="4000" dirty="0" smtClean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5124450" y="3580721"/>
                <a:ext cx="10687050" cy="181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2800" dirty="0" smtClean="0">
                    <a:solidFill>
                      <a:schemeClr val="bg1">
                        <a:lumMod val="25000"/>
                      </a:schemeClr>
                    </a:solidFill>
                  </a:rPr>
                  <a:t>Snížení počtu oborů vzdělání aby:</a:t>
                </a:r>
              </a:p>
              <a:p>
                <a:pPr marL="457200" indent="-457200">
                  <a:buFont typeface="Wingdings" panose="05000000000000000000" pitchFamily="2" charset="2"/>
                  <a:buChar char="§"/>
                </a:pPr>
                <a:r>
                  <a:rPr lang="cs-CZ" sz="2800" dirty="0">
                    <a:solidFill>
                      <a:schemeClr val="bg1">
                        <a:lumMod val="25000"/>
                      </a:schemeClr>
                    </a:solidFill>
                  </a:rPr>
                  <a:t>b</a:t>
                </a:r>
                <a:r>
                  <a:rPr lang="cs-CZ" sz="2800" dirty="0" smtClean="0">
                    <a:solidFill>
                      <a:schemeClr val="bg1">
                        <a:lumMod val="25000"/>
                      </a:schemeClr>
                    </a:solidFill>
                  </a:rPr>
                  <a:t>yla umožněna žákům postupná profesní volba a odsunuta brzká specializace;</a:t>
                </a:r>
              </a:p>
              <a:p>
                <a:pPr marL="457200" indent="-457200">
                  <a:buFont typeface="Wingdings" panose="05000000000000000000" pitchFamily="2" charset="2"/>
                  <a:buChar char="§"/>
                </a:pPr>
                <a:r>
                  <a:rPr lang="cs-CZ" sz="2800" dirty="0" smtClean="0">
                    <a:solidFill>
                      <a:schemeClr val="bg1">
                        <a:lumMod val="25000"/>
                      </a:schemeClr>
                    </a:solidFill>
                  </a:rPr>
                  <a:t>byl posílen společný základ v oborech středního vzdělání</a:t>
                </a:r>
                <a:endParaRPr lang="en-US" sz="2800" dirty="0">
                  <a:solidFill>
                    <a:schemeClr val="bg1">
                      <a:lumMod val="25000"/>
                    </a:schemeClr>
                  </a:solidFill>
                </a:endParaRPr>
              </a:p>
            </p:txBody>
          </p:sp>
        </p:grpSp>
      </p:grpSp>
      <p:grpSp>
        <p:nvGrpSpPr>
          <p:cNvPr id="22" name="Group 10"/>
          <p:cNvGrpSpPr/>
          <p:nvPr/>
        </p:nvGrpSpPr>
        <p:grpSpPr>
          <a:xfrm>
            <a:off x="1613647" y="5981700"/>
            <a:ext cx="13735050" cy="1625885"/>
            <a:chOff x="3429000" y="2947415"/>
            <a:chExt cx="12382500" cy="1625885"/>
          </a:xfrm>
        </p:grpSpPr>
        <p:sp>
          <p:nvSpPr>
            <p:cNvPr id="26" name="Freeform 29"/>
            <p:cNvSpPr>
              <a:spLocks noEditPoints="1"/>
            </p:cNvSpPr>
            <p:nvPr/>
          </p:nvSpPr>
          <p:spPr bwMode="auto">
            <a:xfrm>
              <a:off x="3429000" y="3046511"/>
              <a:ext cx="1143000" cy="1143000"/>
            </a:xfrm>
            <a:custGeom>
              <a:avLst/>
              <a:gdLst>
                <a:gd name="T0" fmla="*/ 88 w 176"/>
                <a:gd name="T1" fmla="*/ 110 h 176"/>
                <a:gd name="T2" fmla="*/ 51 w 176"/>
                <a:gd name="T3" fmla="*/ 73 h 176"/>
                <a:gd name="T4" fmla="*/ 48 w 176"/>
                <a:gd name="T5" fmla="*/ 72 h 176"/>
                <a:gd name="T6" fmla="*/ 44 w 176"/>
                <a:gd name="T7" fmla="*/ 76 h 176"/>
                <a:gd name="T8" fmla="*/ 45 w 176"/>
                <a:gd name="T9" fmla="*/ 79 h 176"/>
                <a:gd name="T10" fmla="*/ 85 w 176"/>
                <a:gd name="T11" fmla="*/ 119 h 176"/>
                <a:gd name="T12" fmla="*/ 88 w 176"/>
                <a:gd name="T13" fmla="*/ 120 h 176"/>
                <a:gd name="T14" fmla="*/ 91 w 176"/>
                <a:gd name="T15" fmla="*/ 119 h 176"/>
                <a:gd name="T16" fmla="*/ 91 w 176"/>
                <a:gd name="T17" fmla="*/ 119 h 176"/>
                <a:gd name="T18" fmla="*/ 158 w 176"/>
                <a:gd name="T19" fmla="*/ 49 h 176"/>
                <a:gd name="T20" fmla="*/ 158 w 176"/>
                <a:gd name="T21" fmla="*/ 49 h 176"/>
                <a:gd name="T22" fmla="*/ 163 w 176"/>
                <a:gd name="T23" fmla="*/ 43 h 176"/>
                <a:gd name="T24" fmla="*/ 163 w 176"/>
                <a:gd name="T25" fmla="*/ 43 h 176"/>
                <a:gd name="T26" fmla="*/ 175 w 176"/>
                <a:gd name="T27" fmla="*/ 31 h 176"/>
                <a:gd name="T28" fmla="*/ 175 w 176"/>
                <a:gd name="T29" fmla="*/ 31 h 176"/>
                <a:gd name="T30" fmla="*/ 176 w 176"/>
                <a:gd name="T31" fmla="*/ 28 h 176"/>
                <a:gd name="T32" fmla="*/ 172 w 176"/>
                <a:gd name="T33" fmla="*/ 24 h 176"/>
                <a:gd name="T34" fmla="*/ 169 w 176"/>
                <a:gd name="T35" fmla="*/ 25 h 176"/>
                <a:gd name="T36" fmla="*/ 169 w 176"/>
                <a:gd name="T37" fmla="*/ 25 h 176"/>
                <a:gd name="T38" fmla="*/ 159 w 176"/>
                <a:gd name="T39" fmla="*/ 36 h 176"/>
                <a:gd name="T40" fmla="*/ 159 w 176"/>
                <a:gd name="T41" fmla="*/ 36 h 176"/>
                <a:gd name="T42" fmla="*/ 153 w 176"/>
                <a:gd name="T43" fmla="*/ 42 h 176"/>
                <a:gd name="T44" fmla="*/ 153 w 176"/>
                <a:gd name="T45" fmla="*/ 42 h 176"/>
                <a:gd name="T46" fmla="*/ 88 w 176"/>
                <a:gd name="T47" fmla="*/ 110 h 176"/>
                <a:gd name="T48" fmla="*/ 169 w 176"/>
                <a:gd name="T49" fmla="*/ 54 h 176"/>
                <a:gd name="T50" fmla="*/ 163 w 176"/>
                <a:gd name="T51" fmla="*/ 54 h 176"/>
                <a:gd name="T52" fmla="*/ 162 w 176"/>
                <a:gd name="T53" fmla="*/ 58 h 176"/>
                <a:gd name="T54" fmla="*/ 162 w 176"/>
                <a:gd name="T55" fmla="*/ 58 h 176"/>
                <a:gd name="T56" fmla="*/ 168 w 176"/>
                <a:gd name="T57" fmla="*/ 88 h 176"/>
                <a:gd name="T58" fmla="*/ 88 w 176"/>
                <a:gd name="T59" fmla="*/ 168 h 176"/>
                <a:gd name="T60" fmla="*/ 8 w 176"/>
                <a:gd name="T61" fmla="*/ 88 h 176"/>
                <a:gd name="T62" fmla="*/ 88 w 176"/>
                <a:gd name="T63" fmla="*/ 8 h 176"/>
                <a:gd name="T64" fmla="*/ 146 w 176"/>
                <a:gd name="T65" fmla="*/ 33 h 176"/>
                <a:gd name="T66" fmla="*/ 146 w 176"/>
                <a:gd name="T67" fmla="*/ 32 h 176"/>
                <a:gd name="T68" fmla="*/ 151 w 176"/>
                <a:gd name="T69" fmla="*/ 32 h 176"/>
                <a:gd name="T70" fmla="*/ 151 w 176"/>
                <a:gd name="T71" fmla="*/ 27 h 176"/>
                <a:gd name="T72" fmla="*/ 151 w 176"/>
                <a:gd name="T73" fmla="*/ 26 h 176"/>
                <a:gd name="T74" fmla="*/ 88 w 176"/>
                <a:gd name="T75" fmla="*/ 0 h 176"/>
                <a:gd name="T76" fmla="*/ 0 w 176"/>
                <a:gd name="T77" fmla="*/ 88 h 176"/>
                <a:gd name="T78" fmla="*/ 88 w 176"/>
                <a:gd name="T79" fmla="*/ 176 h 176"/>
                <a:gd name="T80" fmla="*/ 176 w 176"/>
                <a:gd name="T81" fmla="*/ 88 h 176"/>
                <a:gd name="T82" fmla="*/ 170 w 176"/>
                <a:gd name="T83" fmla="*/ 56 h 176"/>
                <a:gd name="T84" fmla="*/ 169 w 176"/>
                <a:gd name="T85" fmla="*/ 5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6" h="176">
                  <a:moveTo>
                    <a:pt x="88" y="110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0" y="72"/>
                    <a:pt x="49" y="72"/>
                    <a:pt x="48" y="72"/>
                  </a:cubicBezTo>
                  <a:cubicBezTo>
                    <a:pt x="46" y="72"/>
                    <a:pt x="44" y="74"/>
                    <a:pt x="44" y="76"/>
                  </a:cubicBezTo>
                  <a:cubicBezTo>
                    <a:pt x="44" y="77"/>
                    <a:pt x="44" y="78"/>
                    <a:pt x="45" y="79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91" y="119"/>
                    <a:pt x="91" y="119"/>
                    <a:pt x="91" y="11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6" y="30"/>
                    <a:pt x="176" y="29"/>
                    <a:pt x="176" y="28"/>
                  </a:cubicBezTo>
                  <a:cubicBezTo>
                    <a:pt x="176" y="26"/>
                    <a:pt x="174" y="24"/>
                    <a:pt x="172" y="24"/>
                  </a:cubicBezTo>
                  <a:cubicBezTo>
                    <a:pt x="171" y="24"/>
                    <a:pt x="170" y="24"/>
                    <a:pt x="169" y="25"/>
                  </a:cubicBezTo>
                  <a:cubicBezTo>
                    <a:pt x="169" y="25"/>
                    <a:pt x="169" y="25"/>
                    <a:pt x="169" y="25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3" y="42"/>
                    <a:pt x="153" y="42"/>
                    <a:pt x="153" y="42"/>
                  </a:cubicBezTo>
                  <a:lnTo>
                    <a:pt x="88" y="110"/>
                  </a:lnTo>
                  <a:close/>
                  <a:moveTo>
                    <a:pt x="169" y="54"/>
                  </a:moveTo>
                  <a:cubicBezTo>
                    <a:pt x="167" y="53"/>
                    <a:pt x="165" y="53"/>
                    <a:pt x="163" y="54"/>
                  </a:cubicBezTo>
                  <a:cubicBezTo>
                    <a:pt x="162" y="55"/>
                    <a:pt x="162" y="57"/>
                    <a:pt x="162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6" y="68"/>
                    <a:pt x="168" y="78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4"/>
                    <a:pt x="44" y="8"/>
                    <a:pt x="88" y="8"/>
                  </a:cubicBezTo>
                  <a:cubicBezTo>
                    <a:pt x="111" y="8"/>
                    <a:pt x="131" y="17"/>
                    <a:pt x="146" y="33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7" y="34"/>
                    <a:pt x="150" y="34"/>
                    <a:pt x="151" y="32"/>
                  </a:cubicBezTo>
                  <a:cubicBezTo>
                    <a:pt x="153" y="31"/>
                    <a:pt x="153" y="28"/>
                    <a:pt x="151" y="27"/>
                  </a:cubicBezTo>
                  <a:cubicBezTo>
                    <a:pt x="151" y="27"/>
                    <a:pt x="151" y="26"/>
                    <a:pt x="151" y="26"/>
                  </a:cubicBezTo>
                  <a:cubicBezTo>
                    <a:pt x="135" y="10"/>
                    <a:pt x="113" y="0"/>
                    <a:pt x="88" y="0"/>
                  </a:cubicBez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77"/>
                    <a:pt x="174" y="66"/>
                    <a:pt x="170" y="56"/>
                  </a:cubicBezTo>
                  <a:cubicBezTo>
                    <a:pt x="170" y="55"/>
                    <a:pt x="169" y="55"/>
                    <a:pt x="169" y="5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grpSp>
          <p:nvGrpSpPr>
            <p:cNvPr id="27" name="Group 2"/>
            <p:cNvGrpSpPr/>
            <p:nvPr/>
          </p:nvGrpSpPr>
          <p:grpSpPr>
            <a:xfrm>
              <a:off x="5124450" y="2947415"/>
              <a:ext cx="10687050" cy="1625885"/>
              <a:chOff x="5124450" y="2947415"/>
              <a:chExt cx="10687050" cy="1625885"/>
            </a:xfrm>
          </p:grpSpPr>
          <p:sp>
            <p:nvSpPr>
              <p:cNvPr id="28" name="TextBox 8"/>
              <p:cNvSpPr txBox="1"/>
              <p:nvPr/>
            </p:nvSpPr>
            <p:spPr>
              <a:xfrm>
                <a:off x="5124450" y="2947415"/>
                <a:ext cx="976470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4000" dirty="0" smtClean="0">
                    <a:latin typeface="+mj-lt"/>
                  </a:rPr>
                  <a:t>Usnadnění přechodu absolventů na trh práce</a:t>
                </a:r>
                <a:endParaRPr lang="uk-UA" sz="4000" dirty="0" smtClean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29" name="TextBox 9"/>
              <p:cNvSpPr txBox="1"/>
              <p:nvPr/>
            </p:nvSpPr>
            <p:spPr>
              <a:xfrm>
                <a:off x="5124450" y="3580721"/>
                <a:ext cx="10687050" cy="9925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lvl="0" indent="-457200">
                  <a:spcBef>
                    <a:spcPts val="0"/>
                  </a:spcBef>
                  <a:spcAft>
                    <a:spcPts val="300"/>
                  </a:spcAft>
                  <a:buFont typeface="Wingdings" panose="05000000000000000000" pitchFamily="2" charset="2"/>
                  <a:buChar char="§"/>
                </a:pPr>
                <a:r>
                  <a:rPr lang="cs-CZ" sz="2800" dirty="0" smtClean="0">
                    <a:solidFill>
                      <a:schemeClr val="bg1">
                        <a:lumMod val="25000"/>
                      </a:schemeClr>
                    </a:solidFill>
                  </a:rPr>
                  <a:t>propojení  </a:t>
                </a:r>
                <a:r>
                  <a:rPr lang="cs-CZ" sz="2800" dirty="0">
                    <a:solidFill>
                      <a:schemeClr val="bg1">
                        <a:lumMod val="25000"/>
                      </a:schemeClr>
                    </a:solidFill>
                  </a:rPr>
                  <a:t>RVP s NSK, příp. jinými kvalifikačními </a:t>
                </a:r>
                <a:r>
                  <a:rPr lang="cs-CZ" sz="2800" dirty="0" smtClean="0">
                    <a:solidFill>
                      <a:schemeClr val="bg1">
                        <a:lumMod val="25000"/>
                      </a:schemeClr>
                    </a:solidFill>
                  </a:rPr>
                  <a:t>soustavami</a:t>
                </a:r>
              </a:p>
              <a:p>
                <a:pPr marL="457200" lvl="0" indent="-457200">
                  <a:spcBef>
                    <a:spcPts val="0"/>
                  </a:spcBef>
                  <a:spcAft>
                    <a:spcPts val="300"/>
                  </a:spcAft>
                  <a:buFont typeface="Wingdings" panose="05000000000000000000" pitchFamily="2" charset="2"/>
                  <a:buChar char="§"/>
                </a:pPr>
                <a:r>
                  <a:rPr lang="cs-CZ" sz="2800" dirty="0">
                    <a:solidFill>
                      <a:schemeClr val="bg1">
                        <a:lumMod val="25000"/>
                      </a:schemeClr>
                    </a:solidFill>
                  </a:rPr>
                  <a:t>p</a:t>
                </a:r>
                <a:r>
                  <a:rPr lang="cs-CZ" sz="2800" dirty="0" smtClean="0">
                    <a:solidFill>
                      <a:schemeClr val="bg1">
                        <a:lumMod val="25000"/>
                      </a:schemeClr>
                    </a:solidFill>
                  </a:rPr>
                  <a:t>odpora </a:t>
                </a:r>
                <a:r>
                  <a:rPr lang="cs-CZ" sz="2800" dirty="0">
                    <a:solidFill>
                      <a:schemeClr val="bg1">
                        <a:lumMod val="25000"/>
                      </a:schemeClr>
                    </a:solidFill>
                  </a:rPr>
                  <a:t>spolupráce se zaměstnavateli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77418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066800" y="873889"/>
            <a:ext cx="13868400" cy="1311128"/>
          </a:xfrm>
        </p:spPr>
        <p:txBody>
          <a:bodyPr/>
          <a:lstStyle/>
          <a:p>
            <a:r>
              <a:rPr lang="cs-CZ" sz="4400" dirty="0" smtClean="0"/>
              <a:t>Cíle revize </a:t>
            </a:r>
            <a:br>
              <a:rPr lang="cs-CZ" sz="4400" dirty="0" smtClean="0"/>
            </a:br>
            <a:r>
              <a:rPr lang="cs-CZ" sz="4400" dirty="0" smtClean="0">
                <a:solidFill>
                  <a:srgbClr val="62ACC9"/>
                </a:solidFill>
              </a:rPr>
              <a:t>RVP</a:t>
            </a:r>
            <a:r>
              <a:rPr lang="cs-CZ" sz="4400" dirty="0" smtClean="0"/>
              <a:t> </a:t>
            </a:r>
            <a:r>
              <a:rPr lang="cs-CZ" sz="4400" dirty="0" smtClean="0">
                <a:solidFill>
                  <a:srgbClr val="62ACC9"/>
                </a:solidFill>
              </a:rPr>
              <a:t>SOV</a:t>
            </a:r>
            <a:endParaRPr lang="uk-UA" sz="4400" dirty="0">
              <a:solidFill>
                <a:srgbClr val="62ACC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16</a:t>
            </a:fld>
            <a:endParaRPr/>
          </a:p>
        </p:txBody>
      </p:sp>
      <p:grpSp>
        <p:nvGrpSpPr>
          <p:cNvPr id="30" name="Group 10"/>
          <p:cNvGrpSpPr/>
          <p:nvPr/>
        </p:nvGrpSpPr>
        <p:grpSpPr>
          <a:xfrm>
            <a:off x="1828800" y="2781300"/>
            <a:ext cx="13411200" cy="3962400"/>
            <a:chOff x="3429000" y="2947415"/>
            <a:chExt cx="12382500" cy="3565809"/>
          </a:xfrm>
        </p:grpSpPr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3429000" y="3046511"/>
              <a:ext cx="1143000" cy="1143000"/>
            </a:xfrm>
            <a:custGeom>
              <a:avLst/>
              <a:gdLst>
                <a:gd name="T0" fmla="*/ 88 w 176"/>
                <a:gd name="T1" fmla="*/ 110 h 176"/>
                <a:gd name="T2" fmla="*/ 51 w 176"/>
                <a:gd name="T3" fmla="*/ 73 h 176"/>
                <a:gd name="T4" fmla="*/ 48 w 176"/>
                <a:gd name="T5" fmla="*/ 72 h 176"/>
                <a:gd name="T6" fmla="*/ 44 w 176"/>
                <a:gd name="T7" fmla="*/ 76 h 176"/>
                <a:gd name="T8" fmla="*/ 45 w 176"/>
                <a:gd name="T9" fmla="*/ 79 h 176"/>
                <a:gd name="T10" fmla="*/ 85 w 176"/>
                <a:gd name="T11" fmla="*/ 119 h 176"/>
                <a:gd name="T12" fmla="*/ 88 w 176"/>
                <a:gd name="T13" fmla="*/ 120 h 176"/>
                <a:gd name="T14" fmla="*/ 91 w 176"/>
                <a:gd name="T15" fmla="*/ 119 h 176"/>
                <a:gd name="T16" fmla="*/ 91 w 176"/>
                <a:gd name="T17" fmla="*/ 119 h 176"/>
                <a:gd name="T18" fmla="*/ 158 w 176"/>
                <a:gd name="T19" fmla="*/ 49 h 176"/>
                <a:gd name="T20" fmla="*/ 158 w 176"/>
                <a:gd name="T21" fmla="*/ 49 h 176"/>
                <a:gd name="T22" fmla="*/ 163 w 176"/>
                <a:gd name="T23" fmla="*/ 43 h 176"/>
                <a:gd name="T24" fmla="*/ 163 w 176"/>
                <a:gd name="T25" fmla="*/ 43 h 176"/>
                <a:gd name="T26" fmla="*/ 175 w 176"/>
                <a:gd name="T27" fmla="*/ 31 h 176"/>
                <a:gd name="T28" fmla="*/ 175 w 176"/>
                <a:gd name="T29" fmla="*/ 31 h 176"/>
                <a:gd name="T30" fmla="*/ 176 w 176"/>
                <a:gd name="T31" fmla="*/ 28 h 176"/>
                <a:gd name="T32" fmla="*/ 172 w 176"/>
                <a:gd name="T33" fmla="*/ 24 h 176"/>
                <a:gd name="T34" fmla="*/ 169 w 176"/>
                <a:gd name="T35" fmla="*/ 25 h 176"/>
                <a:gd name="T36" fmla="*/ 169 w 176"/>
                <a:gd name="T37" fmla="*/ 25 h 176"/>
                <a:gd name="T38" fmla="*/ 159 w 176"/>
                <a:gd name="T39" fmla="*/ 36 h 176"/>
                <a:gd name="T40" fmla="*/ 159 w 176"/>
                <a:gd name="T41" fmla="*/ 36 h 176"/>
                <a:gd name="T42" fmla="*/ 153 w 176"/>
                <a:gd name="T43" fmla="*/ 42 h 176"/>
                <a:gd name="T44" fmla="*/ 153 w 176"/>
                <a:gd name="T45" fmla="*/ 42 h 176"/>
                <a:gd name="T46" fmla="*/ 88 w 176"/>
                <a:gd name="T47" fmla="*/ 110 h 176"/>
                <a:gd name="T48" fmla="*/ 169 w 176"/>
                <a:gd name="T49" fmla="*/ 54 h 176"/>
                <a:gd name="T50" fmla="*/ 163 w 176"/>
                <a:gd name="T51" fmla="*/ 54 h 176"/>
                <a:gd name="T52" fmla="*/ 162 w 176"/>
                <a:gd name="T53" fmla="*/ 58 h 176"/>
                <a:gd name="T54" fmla="*/ 162 w 176"/>
                <a:gd name="T55" fmla="*/ 58 h 176"/>
                <a:gd name="T56" fmla="*/ 168 w 176"/>
                <a:gd name="T57" fmla="*/ 88 h 176"/>
                <a:gd name="T58" fmla="*/ 88 w 176"/>
                <a:gd name="T59" fmla="*/ 168 h 176"/>
                <a:gd name="T60" fmla="*/ 8 w 176"/>
                <a:gd name="T61" fmla="*/ 88 h 176"/>
                <a:gd name="T62" fmla="*/ 88 w 176"/>
                <a:gd name="T63" fmla="*/ 8 h 176"/>
                <a:gd name="T64" fmla="*/ 146 w 176"/>
                <a:gd name="T65" fmla="*/ 33 h 176"/>
                <a:gd name="T66" fmla="*/ 146 w 176"/>
                <a:gd name="T67" fmla="*/ 32 h 176"/>
                <a:gd name="T68" fmla="*/ 151 w 176"/>
                <a:gd name="T69" fmla="*/ 32 h 176"/>
                <a:gd name="T70" fmla="*/ 151 w 176"/>
                <a:gd name="T71" fmla="*/ 27 h 176"/>
                <a:gd name="T72" fmla="*/ 151 w 176"/>
                <a:gd name="T73" fmla="*/ 26 h 176"/>
                <a:gd name="T74" fmla="*/ 88 w 176"/>
                <a:gd name="T75" fmla="*/ 0 h 176"/>
                <a:gd name="T76" fmla="*/ 0 w 176"/>
                <a:gd name="T77" fmla="*/ 88 h 176"/>
                <a:gd name="T78" fmla="*/ 88 w 176"/>
                <a:gd name="T79" fmla="*/ 176 h 176"/>
                <a:gd name="T80" fmla="*/ 176 w 176"/>
                <a:gd name="T81" fmla="*/ 88 h 176"/>
                <a:gd name="T82" fmla="*/ 170 w 176"/>
                <a:gd name="T83" fmla="*/ 56 h 176"/>
                <a:gd name="T84" fmla="*/ 169 w 176"/>
                <a:gd name="T85" fmla="*/ 5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6" h="176">
                  <a:moveTo>
                    <a:pt x="88" y="110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0" y="72"/>
                    <a:pt x="49" y="72"/>
                    <a:pt x="48" y="72"/>
                  </a:cubicBezTo>
                  <a:cubicBezTo>
                    <a:pt x="46" y="72"/>
                    <a:pt x="44" y="74"/>
                    <a:pt x="44" y="76"/>
                  </a:cubicBezTo>
                  <a:cubicBezTo>
                    <a:pt x="44" y="77"/>
                    <a:pt x="44" y="78"/>
                    <a:pt x="45" y="79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91" y="119"/>
                    <a:pt x="91" y="119"/>
                    <a:pt x="91" y="11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6" y="30"/>
                    <a:pt x="176" y="29"/>
                    <a:pt x="176" y="28"/>
                  </a:cubicBezTo>
                  <a:cubicBezTo>
                    <a:pt x="176" y="26"/>
                    <a:pt x="174" y="24"/>
                    <a:pt x="172" y="24"/>
                  </a:cubicBezTo>
                  <a:cubicBezTo>
                    <a:pt x="171" y="24"/>
                    <a:pt x="170" y="24"/>
                    <a:pt x="169" y="25"/>
                  </a:cubicBezTo>
                  <a:cubicBezTo>
                    <a:pt x="169" y="25"/>
                    <a:pt x="169" y="25"/>
                    <a:pt x="169" y="25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3" y="42"/>
                    <a:pt x="153" y="42"/>
                    <a:pt x="153" y="42"/>
                  </a:cubicBezTo>
                  <a:lnTo>
                    <a:pt x="88" y="110"/>
                  </a:lnTo>
                  <a:close/>
                  <a:moveTo>
                    <a:pt x="169" y="54"/>
                  </a:moveTo>
                  <a:cubicBezTo>
                    <a:pt x="167" y="53"/>
                    <a:pt x="165" y="53"/>
                    <a:pt x="163" y="54"/>
                  </a:cubicBezTo>
                  <a:cubicBezTo>
                    <a:pt x="162" y="55"/>
                    <a:pt x="162" y="57"/>
                    <a:pt x="162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6" y="68"/>
                    <a:pt x="168" y="78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4"/>
                    <a:pt x="44" y="8"/>
                    <a:pt x="88" y="8"/>
                  </a:cubicBezTo>
                  <a:cubicBezTo>
                    <a:pt x="111" y="8"/>
                    <a:pt x="131" y="17"/>
                    <a:pt x="146" y="33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7" y="34"/>
                    <a:pt x="150" y="34"/>
                    <a:pt x="151" y="32"/>
                  </a:cubicBezTo>
                  <a:cubicBezTo>
                    <a:pt x="153" y="31"/>
                    <a:pt x="153" y="28"/>
                    <a:pt x="151" y="27"/>
                  </a:cubicBezTo>
                  <a:cubicBezTo>
                    <a:pt x="151" y="27"/>
                    <a:pt x="151" y="26"/>
                    <a:pt x="151" y="26"/>
                  </a:cubicBezTo>
                  <a:cubicBezTo>
                    <a:pt x="135" y="10"/>
                    <a:pt x="113" y="0"/>
                    <a:pt x="88" y="0"/>
                  </a:cubicBez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77"/>
                    <a:pt x="174" y="66"/>
                    <a:pt x="170" y="56"/>
                  </a:cubicBezTo>
                  <a:cubicBezTo>
                    <a:pt x="170" y="55"/>
                    <a:pt x="169" y="55"/>
                    <a:pt x="169" y="5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grpSp>
          <p:nvGrpSpPr>
            <p:cNvPr id="32" name="Group 2"/>
            <p:cNvGrpSpPr/>
            <p:nvPr/>
          </p:nvGrpSpPr>
          <p:grpSpPr>
            <a:xfrm>
              <a:off x="5124449" y="2947415"/>
              <a:ext cx="10687051" cy="3565809"/>
              <a:chOff x="5124449" y="2947415"/>
              <a:chExt cx="10687051" cy="3565809"/>
            </a:xfrm>
          </p:grpSpPr>
          <p:sp>
            <p:nvSpPr>
              <p:cNvPr id="33" name="TextBox 8"/>
              <p:cNvSpPr txBox="1"/>
              <p:nvPr/>
            </p:nvSpPr>
            <p:spPr>
              <a:xfrm>
                <a:off x="5124449" y="2947415"/>
                <a:ext cx="9983499" cy="11909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4000" dirty="0">
                    <a:latin typeface="+mj-lt"/>
                  </a:rPr>
                  <a:t>Prostupnost a flexibilita organizačního uspořádání </a:t>
                </a:r>
                <a:r>
                  <a:rPr lang="cs-CZ" sz="4000" dirty="0" smtClean="0">
                    <a:latin typeface="+mj-lt"/>
                  </a:rPr>
                  <a:t>vzdělávacích </a:t>
                </a:r>
                <a:r>
                  <a:rPr lang="cs-CZ" sz="4000" dirty="0">
                    <a:latin typeface="+mj-lt"/>
                  </a:rPr>
                  <a:t>programů</a:t>
                </a:r>
                <a:endParaRPr lang="uk-UA" sz="4000" dirty="0">
                  <a:latin typeface="+mj-lt"/>
                </a:endParaRPr>
              </a:p>
            </p:txBody>
          </p:sp>
          <p:sp>
            <p:nvSpPr>
              <p:cNvPr id="34" name="TextBox 9"/>
              <p:cNvSpPr txBox="1"/>
              <p:nvPr/>
            </p:nvSpPr>
            <p:spPr>
              <a:xfrm>
                <a:off x="5124450" y="4189511"/>
                <a:ext cx="10687050" cy="23237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spcAft>
                    <a:spcPts val="300"/>
                  </a:spcAft>
                  <a:buFont typeface="Wingdings" panose="05000000000000000000" pitchFamily="2" charset="2"/>
                  <a:buChar char="§"/>
                </a:pPr>
                <a:r>
                  <a:rPr lang="cs-CZ" sz="2800" dirty="0"/>
                  <a:t>Vertikální i horizontální prostupnost bez slepých uliček, žák může kdykoliv navázat  na přerušené vzdělávání a pokračovat k získání vyššího stupně včetně uznání předchozího </a:t>
                </a:r>
                <a:r>
                  <a:rPr lang="cs-CZ" sz="2800" dirty="0" smtClean="0"/>
                  <a:t>učení</a:t>
                </a:r>
              </a:p>
              <a:p>
                <a:pPr marL="457200" indent="-457200">
                  <a:spcAft>
                    <a:spcPts val="300"/>
                  </a:spcAft>
                  <a:buFont typeface="Wingdings" panose="05000000000000000000" pitchFamily="2" charset="2"/>
                  <a:buChar char="§"/>
                </a:pPr>
                <a:r>
                  <a:rPr lang="cs-CZ" sz="2800" dirty="0" smtClean="0"/>
                  <a:t>Flexibilní </a:t>
                </a:r>
                <a:r>
                  <a:rPr lang="cs-CZ" sz="2800" dirty="0"/>
                  <a:t>organizace výuky ve formě modularizace a kreditního </a:t>
                </a:r>
                <a:r>
                  <a:rPr lang="cs-CZ" sz="2800" dirty="0" smtClean="0"/>
                  <a:t>systému</a:t>
                </a:r>
              </a:p>
              <a:p>
                <a:pPr marL="457200" indent="-457200">
                  <a:spcAft>
                    <a:spcPts val="300"/>
                  </a:spcAft>
                  <a:buFont typeface="Wingdings" panose="05000000000000000000" pitchFamily="2" charset="2"/>
                  <a:buChar char="§"/>
                </a:pPr>
                <a:r>
                  <a:rPr lang="cs-CZ" sz="2800" dirty="0" smtClean="0"/>
                  <a:t>Flexibilní </a:t>
                </a:r>
                <a:r>
                  <a:rPr lang="cs-CZ" sz="2800" dirty="0"/>
                  <a:t>reakce na měnící se potřeby trhu práce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5404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ové pole 29"/>
          <p:cNvSpPr txBox="1"/>
          <p:nvPr/>
        </p:nvSpPr>
        <p:spPr>
          <a:xfrm>
            <a:off x="13589374" y="7915133"/>
            <a:ext cx="1219200" cy="1143000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340" indent="-18034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endParaRPr lang="cs-CZ" sz="12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ct val="107000"/>
              </a:lnSpc>
              <a:spcAft>
                <a:spcPts val="0"/>
              </a:spcAft>
            </a:pPr>
            <a:r>
              <a:rPr lang="cs-CZ" sz="28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2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2800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PK</a:t>
            </a:r>
            <a:endParaRPr lang="cs-CZ" sz="2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066800" y="873889"/>
            <a:ext cx="13868400" cy="1311128"/>
          </a:xfrm>
        </p:spPr>
        <p:txBody>
          <a:bodyPr/>
          <a:lstStyle/>
          <a:p>
            <a:r>
              <a:rPr lang="cs-CZ" sz="4400" dirty="0"/>
              <a:t>Propojení RVP/ŠVP </a:t>
            </a:r>
            <a:br>
              <a:rPr lang="cs-CZ" sz="4400" dirty="0"/>
            </a:br>
            <a:r>
              <a:rPr lang="cs-CZ" sz="4400" dirty="0">
                <a:solidFill>
                  <a:srgbClr val="62ACC9"/>
                </a:solidFill>
              </a:rPr>
              <a:t>s profesními kvalifikacemi </a:t>
            </a:r>
            <a:r>
              <a:rPr lang="cs-CZ" sz="4400" dirty="0" smtClean="0">
                <a:solidFill>
                  <a:srgbClr val="62ACC9"/>
                </a:solidFill>
              </a:rPr>
              <a:t>NSK </a:t>
            </a:r>
            <a:endParaRPr lang="uk-UA" sz="4400" dirty="0">
              <a:solidFill>
                <a:srgbClr val="62ACC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17</a:t>
            </a:fld>
            <a:endParaRPr/>
          </a:p>
        </p:txBody>
      </p:sp>
      <p:sp>
        <p:nvSpPr>
          <p:cNvPr id="9" name="Textové pole 26"/>
          <p:cNvSpPr txBox="1"/>
          <p:nvPr/>
        </p:nvSpPr>
        <p:spPr>
          <a:xfrm>
            <a:off x="1828800" y="3009900"/>
            <a:ext cx="8305800" cy="5562600"/>
          </a:xfrm>
          <a:prstGeom prst="roundRect">
            <a:avLst/>
          </a:prstGeom>
          <a:solidFill>
            <a:srgbClr val="62ACC9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340" indent="-180340">
              <a:lnSpc>
                <a:spcPct val="107000"/>
              </a:lnSpc>
              <a:spcAft>
                <a:spcPts val="800"/>
              </a:spcAft>
            </a:pPr>
            <a:r>
              <a:rPr lang="cs-CZ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0" name="Textové pole 22"/>
          <p:cNvSpPr txBox="1"/>
          <p:nvPr/>
        </p:nvSpPr>
        <p:spPr>
          <a:xfrm>
            <a:off x="2133600" y="3619500"/>
            <a:ext cx="6705600" cy="609600"/>
          </a:xfrm>
          <a:prstGeom prst="round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340" indent="-180340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cs-CZ" sz="2800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Maturitní zkouška    Kategorie </a:t>
            </a:r>
            <a:r>
              <a:rPr lang="cs-CZ" sz="2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L0, M</a:t>
            </a:r>
          </a:p>
        </p:txBody>
      </p:sp>
      <p:sp>
        <p:nvSpPr>
          <p:cNvPr id="11" name="Textové pole 24"/>
          <p:cNvSpPr txBox="1"/>
          <p:nvPr/>
        </p:nvSpPr>
        <p:spPr>
          <a:xfrm>
            <a:off x="2142565" y="5033942"/>
            <a:ext cx="4876800" cy="61619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340" indent="-180340">
              <a:lnSpc>
                <a:spcPct val="107000"/>
              </a:lnSpc>
              <a:spcAft>
                <a:spcPts val="0"/>
              </a:spcAft>
            </a:pPr>
            <a:r>
              <a:rPr lang="cs-CZ" sz="2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Výuční list           Kategorie H</a:t>
            </a:r>
          </a:p>
        </p:txBody>
      </p:sp>
      <p:sp>
        <p:nvSpPr>
          <p:cNvPr id="12" name="Textové pole 23"/>
          <p:cNvSpPr txBox="1"/>
          <p:nvPr/>
        </p:nvSpPr>
        <p:spPr>
          <a:xfrm>
            <a:off x="2178424" y="6614747"/>
            <a:ext cx="3460376" cy="111955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340" indent="-180340" algn="just">
              <a:lnSpc>
                <a:spcPct val="107000"/>
              </a:lnSpc>
              <a:spcAft>
                <a:spcPts val="0"/>
              </a:spcAft>
            </a:pPr>
            <a:r>
              <a:rPr lang="cs-CZ" sz="2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Závěrečná zkouška            </a:t>
            </a:r>
          </a:p>
          <a:p>
            <a:pPr marL="180340" indent="-180340" algn="just">
              <a:lnSpc>
                <a:spcPct val="107000"/>
              </a:lnSpc>
              <a:spcAft>
                <a:spcPts val="0"/>
              </a:spcAft>
            </a:pPr>
            <a:r>
              <a:rPr lang="cs-CZ" sz="2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Kategorie E</a:t>
            </a:r>
          </a:p>
        </p:txBody>
      </p:sp>
      <p:sp>
        <p:nvSpPr>
          <p:cNvPr id="17" name="Textové pole 29"/>
          <p:cNvSpPr txBox="1"/>
          <p:nvPr/>
        </p:nvSpPr>
        <p:spPr>
          <a:xfrm>
            <a:off x="13411200" y="1412866"/>
            <a:ext cx="1219200" cy="1143000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340" indent="-18034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endParaRPr lang="cs-CZ" sz="12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ct val="107000"/>
              </a:lnSpc>
              <a:spcAft>
                <a:spcPts val="0"/>
              </a:spcAft>
            </a:pPr>
            <a:r>
              <a:rPr lang="cs-CZ" sz="28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2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2800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PK</a:t>
            </a:r>
            <a:endParaRPr lang="cs-CZ" sz="2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ové pole 29"/>
          <p:cNvSpPr txBox="1"/>
          <p:nvPr/>
        </p:nvSpPr>
        <p:spPr>
          <a:xfrm>
            <a:off x="12635753" y="2014224"/>
            <a:ext cx="1219200" cy="1143000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340" indent="-18034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endParaRPr lang="cs-CZ" sz="12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ct val="107000"/>
              </a:lnSpc>
              <a:spcAft>
                <a:spcPts val="0"/>
              </a:spcAft>
            </a:pPr>
            <a:r>
              <a:rPr lang="cs-CZ" sz="28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2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2800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PK</a:t>
            </a:r>
            <a:endParaRPr lang="cs-CZ" sz="2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Textové pole 29"/>
          <p:cNvSpPr txBox="1"/>
          <p:nvPr/>
        </p:nvSpPr>
        <p:spPr>
          <a:xfrm>
            <a:off x="11772900" y="2466348"/>
            <a:ext cx="1219200" cy="1143000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340" indent="-18034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endParaRPr lang="cs-CZ" sz="12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ct val="107000"/>
              </a:lnSpc>
              <a:spcAft>
                <a:spcPts val="0"/>
              </a:spcAft>
            </a:pPr>
            <a:r>
              <a:rPr lang="cs-CZ" sz="28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2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2800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PK</a:t>
            </a:r>
            <a:endParaRPr lang="cs-CZ" sz="2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Textové pole 29"/>
          <p:cNvSpPr txBox="1"/>
          <p:nvPr/>
        </p:nvSpPr>
        <p:spPr>
          <a:xfrm>
            <a:off x="13639800" y="4887013"/>
            <a:ext cx="1219200" cy="1143000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340" indent="-18034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endParaRPr lang="cs-CZ" sz="12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ct val="107000"/>
              </a:lnSpc>
              <a:spcAft>
                <a:spcPts val="0"/>
              </a:spcAft>
            </a:pPr>
            <a:r>
              <a:rPr lang="cs-CZ" sz="28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2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2800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PK</a:t>
            </a:r>
            <a:endParaRPr lang="cs-CZ" sz="2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Textové pole 29"/>
          <p:cNvSpPr txBox="1"/>
          <p:nvPr/>
        </p:nvSpPr>
        <p:spPr>
          <a:xfrm>
            <a:off x="12635753" y="4878372"/>
            <a:ext cx="1219200" cy="1143000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340" indent="-18034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endParaRPr lang="cs-CZ" sz="12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ct val="107000"/>
              </a:lnSpc>
              <a:spcAft>
                <a:spcPts val="0"/>
              </a:spcAft>
            </a:pPr>
            <a:r>
              <a:rPr lang="cs-CZ" sz="28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2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2800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PK</a:t>
            </a:r>
            <a:endParaRPr lang="cs-CZ" sz="2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Textové pole 29"/>
          <p:cNvSpPr txBox="1"/>
          <p:nvPr/>
        </p:nvSpPr>
        <p:spPr>
          <a:xfrm>
            <a:off x="11734800" y="4803627"/>
            <a:ext cx="1219200" cy="1143000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340" indent="-18034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endParaRPr lang="cs-CZ" sz="12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ct val="107000"/>
              </a:lnSpc>
              <a:spcAft>
                <a:spcPts val="0"/>
              </a:spcAft>
            </a:pPr>
            <a:r>
              <a:rPr lang="cs-CZ" sz="28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2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2800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PK</a:t>
            </a:r>
            <a:endParaRPr lang="cs-CZ" sz="2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ové pole 29"/>
          <p:cNvSpPr txBox="1"/>
          <p:nvPr/>
        </p:nvSpPr>
        <p:spPr>
          <a:xfrm>
            <a:off x="12680576" y="7511755"/>
            <a:ext cx="1219200" cy="1143000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340" indent="-18034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endParaRPr lang="cs-CZ" sz="12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ct val="107000"/>
              </a:lnSpc>
              <a:spcAft>
                <a:spcPts val="0"/>
              </a:spcAft>
            </a:pPr>
            <a:r>
              <a:rPr lang="cs-CZ" sz="28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2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2800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PK</a:t>
            </a:r>
            <a:endParaRPr lang="cs-CZ" sz="2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Textové pole 29"/>
          <p:cNvSpPr txBox="1"/>
          <p:nvPr/>
        </p:nvSpPr>
        <p:spPr>
          <a:xfrm>
            <a:off x="11712388" y="7140906"/>
            <a:ext cx="1219200" cy="1143000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340" indent="-18034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endParaRPr lang="cs-CZ" sz="12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ct val="107000"/>
              </a:lnSpc>
              <a:spcAft>
                <a:spcPts val="0"/>
              </a:spcAft>
            </a:pPr>
            <a:r>
              <a:rPr lang="cs-CZ" sz="28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2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2800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PK</a:t>
            </a:r>
            <a:endParaRPr lang="cs-CZ" sz="2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ové pole 29"/>
          <p:cNvSpPr txBox="1"/>
          <p:nvPr/>
        </p:nvSpPr>
        <p:spPr>
          <a:xfrm>
            <a:off x="10744200" y="6819900"/>
            <a:ext cx="1219200" cy="1143000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340" indent="-18034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endParaRPr lang="cs-CZ" sz="12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ct val="107000"/>
              </a:lnSpc>
              <a:spcAft>
                <a:spcPts val="0"/>
              </a:spcAft>
            </a:pPr>
            <a:r>
              <a:rPr lang="cs-CZ" sz="2800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cs-CZ" sz="2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Ú)PK</a:t>
            </a:r>
          </a:p>
        </p:txBody>
      </p:sp>
      <p:sp>
        <p:nvSpPr>
          <p:cNvPr id="14" name="Textové pole 29"/>
          <p:cNvSpPr txBox="1"/>
          <p:nvPr/>
        </p:nvSpPr>
        <p:spPr>
          <a:xfrm>
            <a:off x="10744200" y="4728882"/>
            <a:ext cx="1219200" cy="1143000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340" indent="-18034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endParaRPr lang="cs-CZ" sz="12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ct val="107000"/>
              </a:lnSpc>
              <a:spcAft>
                <a:spcPts val="0"/>
              </a:spcAft>
            </a:pPr>
            <a:r>
              <a:rPr lang="cs-CZ" sz="2800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cs-CZ" sz="2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Ú)PK</a:t>
            </a:r>
          </a:p>
        </p:txBody>
      </p:sp>
      <p:sp>
        <p:nvSpPr>
          <p:cNvPr id="13" name="Textové pole 29"/>
          <p:cNvSpPr txBox="1"/>
          <p:nvPr/>
        </p:nvSpPr>
        <p:spPr>
          <a:xfrm>
            <a:off x="10744200" y="2705100"/>
            <a:ext cx="1219200" cy="1143000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340" indent="-18034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endParaRPr lang="cs-CZ" sz="12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ct val="107000"/>
              </a:lnSpc>
              <a:spcAft>
                <a:spcPts val="0"/>
              </a:spcAft>
            </a:pPr>
            <a:r>
              <a:rPr lang="cs-CZ" sz="2800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cs-CZ" sz="2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Ú)PK</a:t>
            </a:r>
          </a:p>
        </p:txBody>
      </p:sp>
    </p:spTree>
    <p:extLst>
      <p:ext uri="{BB962C8B-B14F-4D97-AF65-F5344CB8AC3E}">
        <p14:creationId xmlns:p14="http://schemas.microsoft.com/office/powerpoint/2010/main" val="3113237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066800" y="873889"/>
            <a:ext cx="13868400" cy="1311128"/>
          </a:xfrm>
        </p:spPr>
        <p:txBody>
          <a:bodyPr/>
          <a:lstStyle/>
          <a:p>
            <a:r>
              <a:rPr lang="cs-CZ" sz="4400" dirty="0"/>
              <a:t>Propojení RVP/ŠVP </a:t>
            </a:r>
            <a:br>
              <a:rPr lang="cs-CZ" sz="4400" dirty="0"/>
            </a:br>
            <a:r>
              <a:rPr lang="cs-CZ" sz="4400" dirty="0">
                <a:solidFill>
                  <a:srgbClr val="62ACC9"/>
                </a:solidFill>
              </a:rPr>
              <a:t>s profesními kvalifikacemi </a:t>
            </a:r>
            <a:r>
              <a:rPr lang="cs-CZ" sz="4400" dirty="0" smtClean="0">
                <a:solidFill>
                  <a:srgbClr val="62ACC9"/>
                </a:solidFill>
              </a:rPr>
              <a:t>NSK </a:t>
            </a:r>
            <a:endParaRPr lang="uk-UA" sz="4400" dirty="0">
              <a:solidFill>
                <a:srgbClr val="62ACC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18</a:t>
            </a:fld>
            <a:endParaRPr/>
          </a:p>
        </p:txBody>
      </p:sp>
      <p:sp>
        <p:nvSpPr>
          <p:cNvPr id="10" name="Textové pole 22"/>
          <p:cNvSpPr txBox="1"/>
          <p:nvPr/>
        </p:nvSpPr>
        <p:spPr>
          <a:xfrm>
            <a:off x="1378324" y="2733048"/>
            <a:ext cx="6705600" cy="1343652"/>
          </a:xfrm>
          <a:prstGeom prst="round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340" indent="-180340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cs-CZ" sz="3200" b="1" dirty="0" smtClean="0">
                <a:solidFill>
                  <a:srgbClr val="F26B6C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Zveřejněno celkem </a:t>
            </a:r>
            <a:r>
              <a:rPr lang="cs-CZ" sz="3200" b="1" dirty="0" smtClean="0">
                <a:solidFill>
                  <a:srgbClr val="F26B6C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1 194 </a:t>
            </a:r>
            <a:r>
              <a:rPr lang="cs-CZ" sz="3200" b="1" dirty="0" smtClean="0">
                <a:solidFill>
                  <a:srgbClr val="F26B6C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PK</a:t>
            </a:r>
          </a:p>
          <a:p>
            <a:pPr marL="180340" indent="-180340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cs-CZ" sz="2800" dirty="0">
                <a:solidFill>
                  <a:srgbClr val="00B0F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www.narodnikvalifikace.cz</a:t>
            </a:r>
          </a:p>
          <a:p>
            <a:pPr marL="180340" indent="-180340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endParaRPr lang="cs-CZ" sz="3200" b="1" dirty="0">
              <a:solidFill>
                <a:srgbClr val="F26B6C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endParaRPr lang="cs-CZ" sz="3200" b="1" dirty="0">
              <a:solidFill>
                <a:srgbClr val="F26B6C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ové pole 24"/>
          <p:cNvSpPr txBox="1"/>
          <p:nvPr/>
        </p:nvSpPr>
        <p:spPr>
          <a:xfrm>
            <a:off x="6172200" y="4450847"/>
            <a:ext cx="8763000" cy="142103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340" indent="-180340">
              <a:lnSpc>
                <a:spcPct val="107000"/>
              </a:lnSpc>
              <a:spcAft>
                <a:spcPts val="0"/>
              </a:spcAft>
            </a:pPr>
            <a:r>
              <a:rPr lang="cs-CZ" sz="3200" b="1" dirty="0" smtClean="0">
                <a:solidFill>
                  <a:srgbClr val="0070C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Více než </a:t>
            </a:r>
            <a:r>
              <a:rPr lang="cs-CZ" sz="3200" b="1" dirty="0" smtClean="0">
                <a:solidFill>
                  <a:srgbClr val="00B05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1 359</a:t>
            </a:r>
            <a:r>
              <a:rPr lang="cs-CZ" sz="3200" b="1" dirty="0" smtClean="0">
                <a:solidFill>
                  <a:srgbClr val="0070C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3200" b="1" dirty="0" smtClean="0">
                <a:solidFill>
                  <a:srgbClr val="0070C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autorizovaných osob</a:t>
            </a:r>
            <a:endParaRPr lang="cs-CZ" sz="3200" b="1" dirty="0">
              <a:solidFill>
                <a:srgbClr val="0070C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ové pole 23"/>
          <p:cNvSpPr txBox="1"/>
          <p:nvPr/>
        </p:nvSpPr>
        <p:spPr>
          <a:xfrm>
            <a:off x="1676400" y="6455361"/>
            <a:ext cx="7924800" cy="111955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340" indent="-180340" algn="just">
              <a:lnSpc>
                <a:spcPct val="107000"/>
              </a:lnSpc>
              <a:spcAft>
                <a:spcPts val="0"/>
              </a:spcAft>
            </a:pPr>
            <a:r>
              <a:rPr lang="cs-CZ" sz="3200" b="1" dirty="0" smtClean="0">
                <a:solidFill>
                  <a:srgbClr val="7030A0"/>
                </a:solidFill>
              </a:rPr>
              <a:t>170 889</a:t>
            </a:r>
            <a:r>
              <a:rPr lang="cs-CZ" sz="3200" dirty="0" smtClean="0">
                <a:solidFill>
                  <a:srgbClr val="7030A0"/>
                </a:solidFill>
              </a:rPr>
              <a:t> </a:t>
            </a:r>
            <a:r>
              <a:rPr lang="cs-CZ" sz="3200" b="1" dirty="0" smtClean="0">
                <a:solidFill>
                  <a:srgbClr val="00206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držitelů osvědčení o PK</a:t>
            </a:r>
            <a:endParaRPr lang="cs-CZ" sz="3200" b="1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2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76300" y="571411"/>
            <a:ext cx="5448300" cy="1338828"/>
          </a:xfrm>
        </p:spPr>
        <p:txBody>
          <a:bodyPr/>
          <a:lstStyle/>
          <a:p>
            <a:r>
              <a:rPr lang="cs-CZ" dirty="0" smtClean="0"/>
              <a:t>Kvalifikační pyramida</a:t>
            </a:r>
            <a:endParaRPr lang="cs-CZ" dirty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19</a:t>
            </a:fld>
            <a:endParaRPr/>
          </a:p>
        </p:txBody>
      </p:sp>
      <p:sp>
        <p:nvSpPr>
          <p:cNvPr id="7" name="Rovnoramenný trojúhelník 6"/>
          <p:cNvSpPr/>
          <p:nvPr/>
        </p:nvSpPr>
        <p:spPr>
          <a:xfrm>
            <a:off x="1295400" y="1181100"/>
            <a:ext cx="13792200" cy="7772399"/>
          </a:xfrm>
          <a:prstGeom prst="triangle">
            <a:avLst>
              <a:gd name="adj" fmla="val 52336"/>
            </a:avLst>
          </a:prstGeom>
          <a:solidFill>
            <a:srgbClr val="62ACC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cs-CZ"/>
          </a:p>
        </p:txBody>
      </p:sp>
      <p:sp>
        <p:nvSpPr>
          <p:cNvPr id="8" name="Textové pole 41994"/>
          <p:cNvSpPr txBox="1"/>
          <p:nvPr/>
        </p:nvSpPr>
        <p:spPr>
          <a:xfrm>
            <a:off x="5181600" y="7277100"/>
            <a:ext cx="8153400" cy="1524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340" indent="-180340">
              <a:lnSpc>
                <a:spcPct val="107000"/>
              </a:lnSpc>
              <a:spcAft>
                <a:spcPts val="0"/>
              </a:spcAft>
            </a:pPr>
            <a:r>
              <a:rPr lang="cs-CZ" sz="2400" b="1" dirty="0">
                <a:solidFill>
                  <a:srgbClr val="62ACC9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RVP pro stupeň vzdělání </a:t>
            </a:r>
          </a:p>
          <a:p>
            <a:pPr marL="180340" indent="-180340">
              <a:lnSpc>
                <a:spcPct val="107000"/>
              </a:lnSpc>
              <a:spcAft>
                <a:spcPts val="0"/>
              </a:spcAft>
            </a:pPr>
            <a:r>
              <a:rPr lang="cs-CZ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Všeobecné vzdělání „pro všechny“</a:t>
            </a:r>
          </a:p>
          <a:p>
            <a:pPr marL="180340" indent="-180340">
              <a:lnSpc>
                <a:spcPct val="107000"/>
              </a:lnSpc>
              <a:spcAft>
                <a:spcPts val="0"/>
              </a:spcAft>
            </a:pPr>
            <a:r>
              <a:rPr lang="cs-CZ" sz="2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9 oblastí všeobecného vzdělání + klíčové kompetence</a:t>
            </a:r>
          </a:p>
          <a:p>
            <a:pPr marL="180340" indent="-180340">
              <a:lnSpc>
                <a:spcPct val="107000"/>
              </a:lnSpc>
              <a:spcAft>
                <a:spcPts val="800"/>
              </a:spcAft>
            </a:pPr>
            <a:r>
              <a:rPr lang="cs-CZ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9" name="Textové pole 41994"/>
          <p:cNvSpPr txBox="1"/>
          <p:nvPr/>
        </p:nvSpPr>
        <p:spPr>
          <a:xfrm>
            <a:off x="8195982" y="6024812"/>
            <a:ext cx="4415118" cy="10668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340" indent="-180340">
              <a:lnSpc>
                <a:spcPct val="107000"/>
              </a:lnSpc>
              <a:spcAft>
                <a:spcPts val="0"/>
              </a:spcAft>
            </a:pPr>
            <a:r>
              <a:rPr lang="cs-CZ" sz="2400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Všeobecné </a:t>
            </a:r>
            <a:r>
              <a:rPr lang="cs-CZ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vzdělání </a:t>
            </a:r>
            <a:endParaRPr lang="cs-CZ" sz="2400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ct val="107000"/>
              </a:lnSpc>
              <a:spcAft>
                <a:spcPts val="0"/>
              </a:spcAft>
            </a:pPr>
            <a:r>
              <a:rPr lang="cs-CZ" sz="2400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průpravného charakteru </a:t>
            </a:r>
            <a:endParaRPr lang="cs-CZ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ct val="107000"/>
              </a:lnSpc>
              <a:spcAft>
                <a:spcPts val="800"/>
              </a:spcAft>
            </a:pPr>
            <a:r>
              <a:rPr lang="cs-CZ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1" name="Textové pole 41994"/>
          <p:cNvSpPr txBox="1"/>
          <p:nvPr/>
        </p:nvSpPr>
        <p:spPr>
          <a:xfrm>
            <a:off x="8191500" y="5152676"/>
            <a:ext cx="4419600" cy="6604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340" indent="-180340">
              <a:lnSpc>
                <a:spcPct val="107000"/>
              </a:lnSpc>
              <a:spcAft>
                <a:spcPts val="0"/>
              </a:spcAft>
            </a:pPr>
            <a:r>
              <a:rPr lang="cs-CZ" sz="2400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Širší odborný základ </a:t>
            </a:r>
            <a:endParaRPr lang="cs-CZ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ct val="107000"/>
              </a:lnSpc>
              <a:spcAft>
                <a:spcPts val="800"/>
              </a:spcAft>
            </a:pPr>
            <a:r>
              <a:rPr lang="cs-CZ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2" name="Textové pole 41994"/>
          <p:cNvSpPr txBox="1"/>
          <p:nvPr/>
        </p:nvSpPr>
        <p:spPr>
          <a:xfrm>
            <a:off x="8191500" y="3942866"/>
            <a:ext cx="4419600" cy="99808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340" indent="-180340">
              <a:lnSpc>
                <a:spcPct val="107000"/>
              </a:lnSpc>
              <a:spcAft>
                <a:spcPts val="0"/>
              </a:spcAft>
            </a:pPr>
            <a:r>
              <a:rPr lang="cs-CZ" sz="2400" b="1" dirty="0">
                <a:solidFill>
                  <a:srgbClr val="62ACC9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RVP pro </a:t>
            </a:r>
            <a:r>
              <a:rPr lang="cs-CZ" sz="2400" b="1" dirty="0" smtClean="0">
                <a:solidFill>
                  <a:srgbClr val="62ACC9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obor vzdělání SŠ </a:t>
            </a:r>
            <a:endParaRPr lang="cs-CZ" sz="2400" b="1" dirty="0">
              <a:solidFill>
                <a:srgbClr val="62ACC9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ct val="107000"/>
              </a:lnSpc>
              <a:spcAft>
                <a:spcPts val="0"/>
              </a:spcAft>
            </a:pPr>
            <a:r>
              <a:rPr lang="cs-CZ" sz="2400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Užší odborný základ </a:t>
            </a:r>
            <a:endParaRPr lang="cs-CZ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ové pole 41994"/>
          <p:cNvSpPr txBox="1"/>
          <p:nvPr/>
        </p:nvSpPr>
        <p:spPr>
          <a:xfrm>
            <a:off x="8191500" y="1758693"/>
            <a:ext cx="4419600" cy="101077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340" indent="-180340">
              <a:lnSpc>
                <a:spcPct val="107000"/>
              </a:lnSpc>
              <a:spcAft>
                <a:spcPts val="0"/>
              </a:spcAft>
            </a:pPr>
            <a:r>
              <a:rPr lang="cs-CZ" sz="2400" b="1" dirty="0" smtClean="0">
                <a:solidFill>
                  <a:srgbClr val="62ACC9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NSK </a:t>
            </a:r>
            <a:endParaRPr lang="cs-CZ" sz="2400" b="1" dirty="0">
              <a:solidFill>
                <a:srgbClr val="62ACC9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ct val="107000"/>
              </a:lnSpc>
              <a:spcAft>
                <a:spcPts val="0"/>
              </a:spcAft>
            </a:pPr>
            <a:r>
              <a:rPr lang="cs-CZ" sz="2400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(Úplné) profesní kvalifikace</a:t>
            </a:r>
            <a:endParaRPr lang="cs-CZ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ové pole 41994"/>
          <p:cNvSpPr txBox="1"/>
          <p:nvPr/>
        </p:nvSpPr>
        <p:spPr>
          <a:xfrm>
            <a:off x="2057400" y="3582898"/>
            <a:ext cx="2057400" cy="101077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rgbClr val="62ACC9"/>
            </a:solidFill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340" indent="-180340" algn="ctr">
              <a:lnSpc>
                <a:spcPct val="107000"/>
              </a:lnSpc>
              <a:spcAft>
                <a:spcPts val="0"/>
              </a:spcAft>
            </a:pPr>
            <a:endParaRPr lang="cs-CZ" sz="1200" b="1" dirty="0" smtClean="0">
              <a:solidFill>
                <a:srgbClr val="62ACC9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 algn="ctr">
              <a:lnSpc>
                <a:spcPct val="107000"/>
              </a:lnSpc>
              <a:spcAft>
                <a:spcPts val="0"/>
              </a:spcAft>
            </a:pPr>
            <a:r>
              <a:rPr lang="cs-CZ" sz="2400" b="1" dirty="0" smtClean="0">
                <a:solidFill>
                  <a:srgbClr val="62ACC9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ŠVP </a:t>
            </a:r>
            <a:endParaRPr lang="cs-CZ" sz="2400" b="1" dirty="0">
              <a:solidFill>
                <a:srgbClr val="62ACC9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6" name="Přímá spojnice se šipkou 15"/>
          <p:cNvCxnSpPr/>
          <p:nvPr/>
        </p:nvCxnSpPr>
        <p:spPr>
          <a:xfrm flipH="1">
            <a:off x="4495800" y="2576550"/>
            <a:ext cx="3695700" cy="1119150"/>
          </a:xfrm>
          <a:prstGeom prst="straightConnector1">
            <a:avLst/>
          </a:prstGeom>
          <a:ln w="25400" cap="sq">
            <a:solidFill>
              <a:schemeClr val="accent2"/>
            </a:solidFill>
            <a:bevel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se šipkou 17"/>
          <p:cNvCxnSpPr/>
          <p:nvPr/>
        </p:nvCxnSpPr>
        <p:spPr>
          <a:xfrm flipH="1" flipV="1">
            <a:off x="4419600" y="4034094"/>
            <a:ext cx="3771900" cy="407812"/>
          </a:xfrm>
          <a:prstGeom prst="straightConnector1">
            <a:avLst/>
          </a:prstGeom>
          <a:ln w="25400" cap="sq">
            <a:solidFill>
              <a:schemeClr val="accent2"/>
            </a:solidFill>
            <a:bevel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nice se šipkou 21"/>
          <p:cNvCxnSpPr/>
          <p:nvPr/>
        </p:nvCxnSpPr>
        <p:spPr>
          <a:xfrm flipH="1" flipV="1">
            <a:off x="4419600" y="4381500"/>
            <a:ext cx="2590800" cy="2895600"/>
          </a:xfrm>
          <a:prstGeom prst="straightConnector1">
            <a:avLst/>
          </a:prstGeom>
          <a:ln w="25400" cap="sq">
            <a:solidFill>
              <a:schemeClr val="accent2"/>
            </a:solidFill>
            <a:bevel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se šipkou 14"/>
          <p:cNvCxnSpPr/>
          <p:nvPr/>
        </p:nvCxnSpPr>
        <p:spPr>
          <a:xfrm>
            <a:off x="10167730" y="2649805"/>
            <a:ext cx="1104900" cy="1281061"/>
          </a:xfrm>
          <a:prstGeom prst="straightConnector1">
            <a:avLst/>
          </a:prstGeom>
          <a:ln w="25400" cap="sq">
            <a:solidFill>
              <a:schemeClr val="accent2"/>
            </a:solidFill>
            <a:bevel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0600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2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2</a:t>
            </a:fld>
            <a:endParaRPr/>
          </a:p>
        </p:txBody>
      </p:sp>
      <p:grpSp>
        <p:nvGrpSpPr>
          <p:cNvPr id="18" name="Group 17"/>
          <p:cNvGrpSpPr/>
          <p:nvPr/>
        </p:nvGrpSpPr>
        <p:grpSpPr>
          <a:xfrm>
            <a:off x="4267200" y="4381500"/>
            <a:ext cx="685800" cy="685800"/>
            <a:chOff x="6324600" y="4114799"/>
            <a:chExt cx="685800" cy="685800"/>
          </a:xfrm>
        </p:grpSpPr>
        <p:cxnSp>
          <p:nvCxnSpPr>
            <p:cNvPr id="19" name="Straight Connector 18"/>
            <p:cNvCxnSpPr/>
            <p:nvPr/>
          </p:nvCxnSpPr>
          <p:spPr>
            <a:xfrm flipV="1">
              <a:off x="6324600" y="4114799"/>
              <a:ext cx="0" cy="685800"/>
            </a:xfrm>
            <a:prstGeom prst="line">
              <a:avLst/>
            </a:prstGeom>
            <a:ln w="38100" cap="sq">
              <a:solidFill>
                <a:schemeClr val="accent1"/>
              </a:solidFill>
              <a:beve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6324600" y="4114799"/>
              <a:ext cx="685800" cy="0"/>
            </a:xfrm>
            <a:prstGeom prst="line">
              <a:avLst/>
            </a:prstGeom>
            <a:ln w="38100" cap="sq">
              <a:solidFill>
                <a:schemeClr val="accent1"/>
              </a:solidFill>
              <a:beve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 rot="10800000">
            <a:off x="11582400" y="5295900"/>
            <a:ext cx="685800" cy="685800"/>
            <a:chOff x="6324600" y="4114799"/>
            <a:chExt cx="685800" cy="685800"/>
          </a:xfrm>
        </p:grpSpPr>
        <p:cxnSp>
          <p:nvCxnSpPr>
            <p:cNvPr id="22" name="Straight Connector 21"/>
            <p:cNvCxnSpPr/>
            <p:nvPr/>
          </p:nvCxnSpPr>
          <p:spPr>
            <a:xfrm flipV="1">
              <a:off x="6324600" y="4114799"/>
              <a:ext cx="0" cy="685800"/>
            </a:xfrm>
            <a:prstGeom prst="line">
              <a:avLst/>
            </a:prstGeom>
            <a:ln w="38100" cap="sq">
              <a:solidFill>
                <a:schemeClr val="accent1"/>
              </a:solidFill>
              <a:beve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6324600" y="4114799"/>
              <a:ext cx="685800" cy="0"/>
            </a:xfrm>
            <a:prstGeom prst="line">
              <a:avLst/>
            </a:prstGeom>
            <a:ln w="38100" cap="sq">
              <a:solidFill>
                <a:schemeClr val="accent1"/>
              </a:solidFill>
              <a:beve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8229600" y="6667499"/>
            <a:ext cx="8001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solidFill>
                  <a:srgbClr val="002060"/>
                </a:solidFill>
                <a:latin typeface="+mj-lt"/>
              </a:rPr>
              <a:t>Zorka Husová</a:t>
            </a:r>
            <a:r>
              <a:rPr lang="en-US" sz="2800" dirty="0" smtClean="0">
                <a:solidFill>
                  <a:srgbClr val="002060"/>
                </a:solidFill>
                <a:latin typeface="+mj-lt"/>
              </a:rPr>
              <a:t> </a:t>
            </a:r>
            <a:endParaRPr lang="cs-CZ" sz="2800" dirty="0">
              <a:solidFill>
                <a:srgbClr val="002060"/>
              </a:solidFill>
              <a:latin typeface="+mj-lt"/>
            </a:endParaRPr>
          </a:p>
          <a:p>
            <a:r>
              <a:rPr lang="cs-CZ" sz="2400" i="1" dirty="0" smtClean="0">
                <a:solidFill>
                  <a:srgbClr val="0070C0"/>
                </a:solidFill>
                <a:latin typeface="+mj-lt"/>
              </a:rPr>
              <a:t>Pověřená řízením sekce pro analýzy trhu práce, kvalifikace a kurikulum SOV </a:t>
            </a:r>
            <a:r>
              <a:rPr lang="en-US" sz="2400" i="1" dirty="0" smtClean="0">
                <a:solidFill>
                  <a:srgbClr val="0070C0"/>
                </a:solidFill>
                <a:latin typeface="+mj-lt"/>
              </a:rPr>
              <a:t>NÚV</a:t>
            </a:r>
            <a:r>
              <a:rPr lang="cs-CZ" sz="2400" i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cs-CZ" sz="2400" i="1" dirty="0" smtClean="0">
                <a:solidFill>
                  <a:srgbClr val="0070C0"/>
                </a:solidFill>
                <a:latin typeface="+mj-lt"/>
              </a:rPr>
              <a:t>- ve spolupráci s koncepčním oddělením NÚV</a:t>
            </a:r>
            <a:endParaRPr lang="uk-UA" sz="2400" i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876300" y="571411"/>
            <a:ext cx="5448300" cy="1338828"/>
          </a:xfrm>
        </p:spPr>
        <p:txBody>
          <a:bodyPr/>
          <a:lstStyle/>
          <a:p>
            <a:r>
              <a:rPr lang="cs-CZ" dirty="0" smtClean="0"/>
              <a:t>Pojetí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cs-CZ" dirty="0" smtClean="0">
                <a:solidFill>
                  <a:schemeClr val="accent1"/>
                </a:solidFill>
              </a:rPr>
              <a:t>revizí RVP</a:t>
            </a:r>
            <a:endParaRPr lang="uk-UA" dirty="0">
              <a:solidFill>
                <a:schemeClr val="accent1"/>
              </a:solidFill>
            </a:endParaRPr>
          </a:p>
        </p:txBody>
      </p:sp>
      <p:sp>
        <p:nvSpPr>
          <p:cNvPr id="2" name="Obdélník 1"/>
          <p:cNvSpPr/>
          <p:nvPr/>
        </p:nvSpPr>
        <p:spPr>
          <a:xfrm>
            <a:off x="4267200" y="4381499"/>
            <a:ext cx="94488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800" dirty="0" smtClean="0">
                <a:solidFill>
                  <a:srgbClr val="002060"/>
                </a:solidFill>
              </a:rPr>
              <a:t>Východiska</a:t>
            </a:r>
            <a:r>
              <a:rPr lang="cs-CZ" sz="2800" dirty="0">
                <a:solidFill>
                  <a:srgbClr val="002060"/>
                </a:solidFill>
              </a:rPr>
              <a:t>, </a:t>
            </a:r>
            <a:r>
              <a:rPr lang="cs-CZ" sz="2800" dirty="0" smtClean="0">
                <a:solidFill>
                  <a:srgbClr val="002060"/>
                </a:solidFill>
              </a:rPr>
              <a:t>strategie </a:t>
            </a:r>
            <a:endParaRPr lang="cs-CZ" sz="2800" dirty="0">
              <a:solidFill>
                <a:srgbClr val="002060"/>
              </a:solidFill>
            </a:endParaRPr>
          </a:p>
          <a:p>
            <a:r>
              <a:rPr lang="cs-CZ" sz="2800" dirty="0" smtClean="0">
                <a:solidFill>
                  <a:srgbClr val="002060"/>
                </a:solidFill>
              </a:rPr>
              <a:t>Pojetí revizí RVP SOV</a:t>
            </a:r>
          </a:p>
          <a:p>
            <a:r>
              <a:rPr lang="cs-CZ" sz="2800" dirty="0" smtClean="0">
                <a:solidFill>
                  <a:srgbClr val="002060"/>
                </a:solidFill>
              </a:rPr>
              <a:t>Propojení s NSK</a:t>
            </a:r>
          </a:p>
          <a:p>
            <a:r>
              <a:rPr lang="cs-CZ" sz="2800" dirty="0" smtClean="0">
                <a:solidFill>
                  <a:srgbClr val="002060"/>
                </a:solidFill>
              </a:rPr>
              <a:t>Podpora škol</a:t>
            </a:r>
          </a:p>
          <a:p>
            <a:endParaRPr lang="cs-CZ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23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76300" y="571411"/>
            <a:ext cx="5448300" cy="1338828"/>
          </a:xfrm>
        </p:spPr>
        <p:txBody>
          <a:bodyPr/>
          <a:lstStyle/>
          <a:p>
            <a:r>
              <a:rPr lang="cs-CZ" dirty="0" smtClean="0"/>
              <a:t>RVP a podpůrné </a:t>
            </a:r>
            <a:r>
              <a:rPr lang="cs-CZ" dirty="0" smtClean="0">
                <a:solidFill>
                  <a:srgbClr val="62ACC9"/>
                </a:solidFill>
              </a:rPr>
              <a:t>systémy</a:t>
            </a:r>
            <a:endParaRPr lang="cs-CZ" dirty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20</a:t>
            </a:fld>
            <a:endParaRPr/>
          </a:p>
        </p:txBody>
      </p:sp>
      <p:graphicFrame>
        <p:nvGraphicFramePr>
          <p:cNvPr id="15" name="Diagram 14"/>
          <p:cNvGraphicFramePr/>
          <p:nvPr>
            <p:extLst>
              <p:ext uri="{D42A27DB-BD31-4B8C-83A1-F6EECF244321}">
                <p14:modId xmlns:p14="http://schemas.microsoft.com/office/powerpoint/2010/main" val="3911796272"/>
              </p:ext>
            </p:extLst>
          </p:nvPr>
        </p:nvGraphicFramePr>
        <p:xfrm>
          <a:off x="1219200" y="876300"/>
          <a:ext cx="15773400" cy="81963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45962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2" y="916782"/>
            <a:ext cx="13014684" cy="90872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1935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76300" y="571411"/>
            <a:ext cx="5448300" cy="1214179"/>
          </a:xfrm>
        </p:spPr>
        <p:txBody>
          <a:bodyPr/>
          <a:lstStyle/>
          <a:p>
            <a:r>
              <a:rPr lang="cs-CZ" dirty="0"/>
              <a:t>Revize </a:t>
            </a:r>
            <a:r>
              <a:rPr lang="cs-CZ" dirty="0" smtClean="0"/>
              <a:t>RVP SOV</a:t>
            </a:r>
            <a:r>
              <a:rPr lang="cs-CZ" dirty="0"/>
              <a:t/>
            </a:r>
            <a:br>
              <a:rPr lang="cs-CZ" dirty="0"/>
            </a:br>
            <a:r>
              <a:rPr lang="cs-CZ" sz="3600" dirty="0">
                <a:solidFill>
                  <a:schemeClr val="accent4">
                    <a:lumMod val="75000"/>
                  </a:schemeClr>
                </a:solidFill>
                <a:cs typeface="Calibri" panose="020F0502020204030204" pitchFamily="34" charset="0"/>
              </a:rPr>
              <a:t>2017 - 2020</a:t>
            </a:r>
            <a:endParaRPr lang="cs-CZ" dirty="0">
              <a:solidFill>
                <a:srgbClr val="62ACC9"/>
              </a:solidFill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22</a:t>
            </a:fld>
            <a:endParaRPr/>
          </a:p>
        </p:txBody>
      </p:sp>
      <p:grpSp>
        <p:nvGrpSpPr>
          <p:cNvPr id="5" name="Group 10"/>
          <p:cNvGrpSpPr/>
          <p:nvPr/>
        </p:nvGrpSpPr>
        <p:grpSpPr>
          <a:xfrm>
            <a:off x="4219746" y="6134100"/>
            <a:ext cx="11699314" cy="2185214"/>
            <a:chOff x="3675143" y="2947416"/>
            <a:chExt cx="12136356" cy="2129698"/>
          </a:xfrm>
        </p:grpSpPr>
        <p:sp>
          <p:nvSpPr>
            <p:cNvPr id="6" name="Freeform 29"/>
            <p:cNvSpPr>
              <a:spLocks noEditPoints="1"/>
            </p:cNvSpPr>
            <p:nvPr/>
          </p:nvSpPr>
          <p:spPr bwMode="auto">
            <a:xfrm>
              <a:off x="3675143" y="3549908"/>
              <a:ext cx="1143001" cy="912258"/>
            </a:xfrm>
            <a:custGeom>
              <a:avLst/>
              <a:gdLst>
                <a:gd name="T0" fmla="*/ 88 w 176"/>
                <a:gd name="T1" fmla="*/ 110 h 176"/>
                <a:gd name="T2" fmla="*/ 51 w 176"/>
                <a:gd name="T3" fmla="*/ 73 h 176"/>
                <a:gd name="T4" fmla="*/ 48 w 176"/>
                <a:gd name="T5" fmla="*/ 72 h 176"/>
                <a:gd name="T6" fmla="*/ 44 w 176"/>
                <a:gd name="T7" fmla="*/ 76 h 176"/>
                <a:gd name="T8" fmla="*/ 45 w 176"/>
                <a:gd name="T9" fmla="*/ 79 h 176"/>
                <a:gd name="T10" fmla="*/ 85 w 176"/>
                <a:gd name="T11" fmla="*/ 119 h 176"/>
                <a:gd name="T12" fmla="*/ 88 w 176"/>
                <a:gd name="T13" fmla="*/ 120 h 176"/>
                <a:gd name="T14" fmla="*/ 91 w 176"/>
                <a:gd name="T15" fmla="*/ 119 h 176"/>
                <a:gd name="T16" fmla="*/ 91 w 176"/>
                <a:gd name="T17" fmla="*/ 119 h 176"/>
                <a:gd name="T18" fmla="*/ 158 w 176"/>
                <a:gd name="T19" fmla="*/ 49 h 176"/>
                <a:gd name="T20" fmla="*/ 158 w 176"/>
                <a:gd name="T21" fmla="*/ 49 h 176"/>
                <a:gd name="T22" fmla="*/ 163 w 176"/>
                <a:gd name="T23" fmla="*/ 43 h 176"/>
                <a:gd name="T24" fmla="*/ 163 w 176"/>
                <a:gd name="T25" fmla="*/ 43 h 176"/>
                <a:gd name="T26" fmla="*/ 175 w 176"/>
                <a:gd name="T27" fmla="*/ 31 h 176"/>
                <a:gd name="T28" fmla="*/ 175 w 176"/>
                <a:gd name="T29" fmla="*/ 31 h 176"/>
                <a:gd name="T30" fmla="*/ 176 w 176"/>
                <a:gd name="T31" fmla="*/ 28 h 176"/>
                <a:gd name="T32" fmla="*/ 172 w 176"/>
                <a:gd name="T33" fmla="*/ 24 h 176"/>
                <a:gd name="T34" fmla="*/ 169 w 176"/>
                <a:gd name="T35" fmla="*/ 25 h 176"/>
                <a:gd name="T36" fmla="*/ 169 w 176"/>
                <a:gd name="T37" fmla="*/ 25 h 176"/>
                <a:gd name="T38" fmla="*/ 159 w 176"/>
                <a:gd name="T39" fmla="*/ 36 h 176"/>
                <a:gd name="T40" fmla="*/ 159 w 176"/>
                <a:gd name="T41" fmla="*/ 36 h 176"/>
                <a:gd name="T42" fmla="*/ 153 w 176"/>
                <a:gd name="T43" fmla="*/ 42 h 176"/>
                <a:gd name="T44" fmla="*/ 153 w 176"/>
                <a:gd name="T45" fmla="*/ 42 h 176"/>
                <a:gd name="T46" fmla="*/ 88 w 176"/>
                <a:gd name="T47" fmla="*/ 110 h 176"/>
                <a:gd name="T48" fmla="*/ 169 w 176"/>
                <a:gd name="T49" fmla="*/ 54 h 176"/>
                <a:gd name="T50" fmla="*/ 163 w 176"/>
                <a:gd name="T51" fmla="*/ 54 h 176"/>
                <a:gd name="T52" fmla="*/ 162 w 176"/>
                <a:gd name="T53" fmla="*/ 58 h 176"/>
                <a:gd name="T54" fmla="*/ 162 w 176"/>
                <a:gd name="T55" fmla="*/ 58 h 176"/>
                <a:gd name="T56" fmla="*/ 168 w 176"/>
                <a:gd name="T57" fmla="*/ 88 h 176"/>
                <a:gd name="T58" fmla="*/ 88 w 176"/>
                <a:gd name="T59" fmla="*/ 168 h 176"/>
                <a:gd name="T60" fmla="*/ 8 w 176"/>
                <a:gd name="T61" fmla="*/ 88 h 176"/>
                <a:gd name="T62" fmla="*/ 88 w 176"/>
                <a:gd name="T63" fmla="*/ 8 h 176"/>
                <a:gd name="T64" fmla="*/ 146 w 176"/>
                <a:gd name="T65" fmla="*/ 33 h 176"/>
                <a:gd name="T66" fmla="*/ 146 w 176"/>
                <a:gd name="T67" fmla="*/ 32 h 176"/>
                <a:gd name="T68" fmla="*/ 151 w 176"/>
                <a:gd name="T69" fmla="*/ 32 h 176"/>
                <a:gd name="T70" fmla="*/ 151 w 176"/>
                <a:gd name="T71" fmla="*/ 27 h 176"/>
                <a:gd name="T72" fmla="*/ 151 w 176"/>
                <a:gd name="T73" fmla="*/ 26 h 176"/>
                <a:gd name="T74" fmla="*/ 88 w 176"/>
                <a:gd name="T75" fmla="*/ 0 h 176"/>
                <a:gd name="T76" fmla="*/ 0 w 176"/>
                <a:gd name="T77" fmla="*/ 88 h 176"/>
                <a:gd name="T78" fmla="*/ 88 w 176"/>
                <a:gd name="T79" fmla="*/ 176 h 176"/>
                <a:gd name="T80" fmla="*/ 176 w 176"/>
                <a:gd name="T81" fmla="*/ 88 h 176"/>
                <a:gd name="T82" fmla="*/ 170 w 176"/>
                <a:gd name="T83" fmla="*/ 56 h 176"/>
                <a:gd name="T84" fmla="*/ 169 w 176"/>
                <a:gd name="T85" fmla="*/ 5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6" h="176">
                  <a:moveTo>
                    <a:pt x="88" y="110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0" y="72"/>
                    <a:pt x="49" y="72"/>
                    <a:pt x="48" y="72"/>
                  </a:cubicBezTo>
                  <a:cubicBezTo>
                    <a:pt x="46" y="72"/>
                    <a:pt x="44" y="74"/>
                    <a:pt x="44" y="76"/>
                  </a:cubicBezTo>
                  <a:cubicBezTo>
                    <a:pt x="44" y="77"/>
                    <a:pt x="44" y="78"/>
                    <a:pt x="45" y="79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91" y="119"/>
                    <a:pt x="91" y="119"/>
                    <a:pt x="91" y="11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6" y="30"/>
                    <a:pt x="176" y="29"/>
                    <a:pt x="176" y="28"/>
                  </a:cubicBezTo>
                  <a:cubicBezTo>
                    <a:pt x="176" y="26"/>
                    <a:pt x="174" y="24"/>
                    <a:pt x="172" y="24"/>
                  </a:cubicBezTo>
                  <a:cubicBezTo>
                    <a:pt x="171" y="24"/>
                    <a:pt x="170" y="24"/>
                    <a:pt x="169" y="25"/>
                  </a:cubicBezTo>
                  <a:cubicBezTo>
                    <a:pt x="169" y="25"/>
                    <a:pt x="169" y="25"/>
                    <a:pt x="169" y="25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3" y="42"/>
                    <a:pt x="153" y="42"/>
                    <a:pt x="153" y="42"/>
                  </a:cubicBezTo>
                  <a:lnTo>
                    <a:pt x="88" y="110"/>
                  </a:lnTo>
                  <a:close/>
                  <a:moveTo>
                    <a:pt x="169" y="54"/>
                  </a:moveTo>
                  <a:cubicBezTo>
                    <a:pt x="167" y="53"/>
                    <a:pt x="165" y="53"/>
                    <a:pt x="163" y="54"/>
                  </a:cubicBezTo>
                  <a:cubicBezTo>
                    <a:pt x="162" y="55"/>
                    <a:pt x="162" y="57"/>
                    <a:pt x="162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6" y="68"/>
                    <a:pt x="168" y="78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4"/>
                    <a:pt x="44" y="8"/>
                    <a:pt x="88" y="8"/>
                  </a:cubicBezTo>
                  <a:cubicBezTo>
                    <a:pt x="111" y="8"/>
                    <a:pt x="131" y="17"/>
                    <a:pt x="146" y="33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7" y="34"/>
                    <a:pt x="150" y="34"/>
                    <a:pt x="151" y="32"/>
                  </a:cubicBezTo>
                  <a:cubicBezTo>
                    <a:pt x="153" y="31"/>
                    <a:pt x="153" y="28"/>
                    <a:pt x="151" y="27"/>
                  </a:cubicBezTo>
                  <a:cubicBezTo>
                    <a:pt x="151" y="27"/>
                    <a:pt x="151" y="26"/>
                    <a:pt x="151" y="26"/>
                  </a:cubicBezTo>
                  <a:cubicBezTo>
                    <a:pt x="135" y="10"/>
                    <a:pt x="113" y="0"/>
                    <a:pt x="88" y="0"/>
                  </a:cubicBez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77"/>
                    <a:pt x="174" y="66"/>
                    <a:pt x="170" y="56"/>
                  </a:cubicBezTo>
                  <a:cubicBezTo>
                    <a:pt x="170" y="55"/>
                    <a:pt x="169" y="55"/>
                    <a:pt x="169" y="5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grpSp>
          <p:nvGrpSpPr>
            <p:cNvPr id="7" name="Group 2"/>
            <p:cNvGrpSpPr/>
            <p:nvPr/>
          </p:nvGrpSpPr>
          <p:grpSpPr>
            <a:xfrm>
              <a:off x="5124449" y="2947416"/>
              <a:ext cx="10687050" cy="2129698"/>
              <a:chOff x="5124449" y="2947416"/>
              <a:chExt cx="10687050" cy="2129698"/>
            </a:xfrm>
          </p:grpSpPr>
          <p:sp>
            <p:nvSpPr>
              <p:cNvPr id="8" name="TextBox 8"/>
              <p:cNvSpPr txBox="1"/>
              <p:nvPr/>
            </p:nvSpPr>
            <p:spPr>
              <a:xfrm>
                <a:off x="5124449" y="2947416"/>
                <a:ext cx="10687050" cy="21296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cs-CZ" sz="3600" dirty="0" smtClean="0">
                  <a:latin typeface="+mj-lt"/>
                </a:endParaRPr>
              </a:p>
              <a:p>
                <a:r>
                  <a:rPr lang="cs-CZ" sz="3600" dirty="0" smtClean="0">
                    <a:latin typeface="+mj-lt"/>
                  </a:rPr>
                  <a:t>Komunikace, vyjednávání </a:t>
                </a:r>
              </a:p>
              <a:p>
                <a:r>
                  <a:rPr lang="cs-CZ" sz="2800" dirty="0">
                    <a:latin typeface="+mj-lt"/>
                  </a:rPr>
                  <a:t>Oborové skupiny, sektorové rady a další zainteresovaní aktéři </a:t>
                </a:r>
                <a:endParaRPr lang="en-US" sz="2800" dirty="0">
                  <a:latin typeface="+mj-lt"/>
                </a:endParaRPr>
              </a:p>
              <a:p>
                <a:endParaRPr lang="uk-UA" sz="3600" dirty="0" smtClean="0">
                  <a:solidFill>
                    <a:schemeClr val="accent1"/>
                  </a:solidFill>
                  <a:latin typeface="+mj-lt"/>
                </a:endParaRPr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5124450" y="3249504"/>
                <a:ext cx="10687049" cy="7288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2800" dirty="0"/>
              </a:p>
            </p:txBody>
          </p:sp>
        </p:grpSp>
      </p:grpSp>
      <p:grpSp>
        <p:nvGrpSpPr>
          <p:cNvPr id="12" name="Group 2"/>
          <p:cNvGrpSpPr/>
          <p:nvPr/>
        </p:nvGrpSpPr>
        <p:grpSpPr>
          <a:xfrm>
            <a:off x="3752850" y="1980791"/>
            <a:ext cx="10707867" cy="3847463"/>
            <a:chOff x="5124450" y="2947415"/>
            <a:chExt cx="10707867" cy="3847463"/>
          </a:xfrm>
        </p:grpSpPr>
        <p:sp>
          <p:nvSpPr>
            <p:cNvPr id="13" name="TextBox 8"/>
            <p:cNvSpPr txBox="1"/>
            <p:nvPr/>
          </p:nvSpPr>
          <p:spPr>
            <a:xfrm>
              <a:off x="5124450" y="2947415"/>
              <a:ext cx="918910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3600" dirty="0">
                  <a:solidFill>
                    <a:srgbClr val="002060"/>
                  </a:solidFill>
                  <a:cs typeface="Calibri" panose="020F0502020204030204" pitchFamily="34" charset="0"/>
                </a:rPr>
                <a:t>Schválený materiál MŠMT</a:t>
              </a:r>
            </a:p>
            <a:p>
              <a:endParaRPr lang="uk-UA" sz="3600" dirty="0" smtClean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14" name="TextBox 9"/>
            <p:cNvSpPr txBox="1"/>
            <p:nvPr/>
          </p:nvSpPr>
          <p:spPr>
            <a:xfrm>
              <a:off x="5145267" y="3563224"/>
              <a:ext cx="10687050" cy="3231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800" dirty="0"/>
                <a:t>Tvorba a revize </a:t>
              </a:r>
              <a:r>
                <a:rPr lang="cs-CZ" sz="2800" dirty="0" smtClean="0"/>
                <a:t>KD </a:t>
              </a:r>
              <a:r>
                <a:rPr lang="cs-CZ" sz="2800" dirty="0"/>
                <a:t>pro předškolní, </a:t>
              </a:r>
              <a:r>
                <a:rPr lang="cs-CZ" sz="2800" dirty="0" smtClean="0"/>
                <a:t>zákl. </a:t>
              </a:r>
              <a:r>
                <a:rPr lang="cs-CZ" sz="2800" dirty="0"/>
                <a:t>a střední vzdělávání na národní </a:t>
              </a:r>
              <a:r>
                <a:rPr lang="cs-CZ" sz="2800" dirty="0" smtClean="0"/>
                <a:t>úrovni – </a:t>
              </a:r>
              <a:r>
                <a:rPr lang="cs-CZ" sz="2800" dirty="0"/>
                <a:t>3/ </a:t>
              </a:r>
              <a:r>
                <a:rPr lang="cs-CZ" sz="2800" dirty="0" smtClean="0"/>
                <a:t>2016</a:t>
              </a:r>
              <a:endParaRPr lang="cs-CZ" sz="2800" dirty="0"/>
            </a:p>
            <a:p>
              <a:r>
                <a:rPr lang="cs-CZ" sz="2800" dirty="0" smtClean="0"/>
                <a:t>Návrh pojetí KD pro </a:t>
              </a:r>
              <a:r>
                <a:rPr lang="cs-CZ" sz="2800" dirty="0"/>
                <a:t>všeobecně </a:t>
              </a:r>
              <a:r>
                <a:rPr lang="cs-CZ" sz="2800" dirty="0" smtClean="0"/>
                <a:t>vzdělávání a SOV 2016-2020 (22) – </a:t>
              </a:r>
              <a:r>
                <a:rPr lang="cs-CZ" sz="2800" dirty="0"/>
                <a:t>6/ </a:t>
              </a:r>
              <a:r>
                <a:rPr lang="cs-CZ" sz="2800" dirty="0" smtClean="0"/>
                <a:t>2017</a:t>
              </a:r>
            </a:p>
            <a:p>
              <a:r>
                <a:rPr lang="cs-CZ" sz="2800" dirty="0" smtClean="0"/>
                <a:t> </a:t>
              </a:r>
              <a:endParaRPr lang="cs-CZ" sz="2800" dirty="0"/>
            </a:p>
            <a:p>
              <a:endParaRPr lang="cs-CZ" sz="2800" b="1" i="1" dirty="0" smtClean="0">
                <a:solidFill>
                  <a:schemeClr val="accent1">
                    <a:lumMod val="75000"/>
                  </a:schemeClr>
                </a:solidFill>
                <a:cs typeface="Calibri" panose="020F0502020204030204" pitchFamily="34" charset="0"/>
              </a:endParaRPr>
            </a:p>
            <a:p>
              <a:r>
                <a:rPr lang="cs-CZ" sz="3600" dirty="0">
                  <a:solidFill>
                    <a:srgbClr val="002060"/>
                  </a:solidFill>
                  <a:cs typeface="Calibri" panose="020F0502020204030204" pitchFamily="34" charset="0"/>
                </a:rPr>
                <a:t> </a:t>
              </a:r>
            </a:p>
          </p:txBody>
        </p:sp>
      </p:grpSp>
      <p:sp>
        <p:nvSpPr>
          <p:cNvPr id="19" name="TextBox 8"/>
          <p:cNvSpPr txBox="1"/>
          <p:nvPr/>
        </p:nvSpPr>
        <p:spPr>
          <a:xfrm>
            <a:off x="3796030" y="3960210"/>
            <a:ext cx="11520169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3600" dirty="0" smtClean="0">
              <a:solidFill>
                <a:srgbClr val="002060"/>
              </a:solidFill>
              <a:cs typeface="Calibri" panose="020F0502020204030204" pitchFamily="34" charset="0"/>
            </a:endParaRPr>
          </a:p>
          <a:p>
            <a:r>
              <a:rPr lang="cs-CZ" sz="3600" dirty="0" smtClean="0">
                <a:solidFill>
                  <a:srgbClr val="002060"/>
                </a:solidFill>
                <a:cs typeface="Calibri" panose="020F0502020204030204" pitchFamily="34" charset="0"/>
              </a:rPr>
              <a:t>Přípravná </a:t>
            </a:r>
            <a:r>
              <a:rPr lang="cs-CZ" sz="3600" dirty="0">
                <a:solidFill>
                  <a:srgbClr val="002060"/>
                </a:solidFill>
                <a:cs typeface="Calibri" panose="020F0502020204030204" pitchFamily="34" charset="0"/>
              </a:rPr>
              <a:t>fáze</a:t>
            </a:r>
          </a:p>
          <a:p>
            <a:r>
              <a:rPr lang="cs-CZ" sz="2800" b="1" dirty="0" smtClean="0">
                <a:latin typeface="+mj-lt"/>
              </a:rPr>
              <a:t>Zpracování analyticko-koncepčních </a:t>
            </a:r>
            <a:r>
              <a:rPr lang="cs-CZ" sz="2800" b="1" dirty="0">
                <a:latin typeface="+mj-lt"/>
              </a:rPr>
              <a:t>studií pro </a:t>
            </a:r>
            <a:r>
              <a:rPr lang="cs-CZ" sz="2800" b="1" dirty="0" err="1" smtClean="0">
                <a:latin typeface="+mj-lt"/>
              </a:rPr>
              <a:t>jedn</a:t>
            </a:r>
            <a:r>
              <a:rPr lang="cs-CZ" sz="2800" b="1" dirty="0" smtClean="0">
                <a:latin typeface="+mj-lt"/>
              </a:rPr>
              <a:t>. </a:t>
            </a:r>
            <a:r>
              <a:rPr lang="cs-CZ" sz="2800" b="1" dirty="0">
                <a:latin typeface="+mj-lt"/>
              </a:rPr>
              <a:t>skupiny </a:t>
            </a:r>
            <a:r>
              <a:rPr lang="cs-CZ" sz="2800" b="1" dirty="0" smtClean="0">
                <a:latin typeface="+mj-lt"/>
              </a:rPr>
              <a:t>oborů </a:t>
            </a:r>
            <a:endParaRPr lang="cs-CZ" sz="2800" b="1" dirty="0">
              <a:latin typeface="+mj-lt"/>
            </a:endParaRPr>
          </a:p>
          <a:p>
            <a:r>
              <a:rPr lang="cs-CZ" sz="2800" dirty="0" smtClean="0"/>
              <a:t>Identifikace </a:t>
            </a:r>
            <a:r>
              <a:rPr lang="cs-CZ" sz="2800" dirty="0"/>
              <a:t>nových potřeb, </a:t>
            </a:r>
            <a:r>
              <a:rPr lang="cs-CZ" sz="2800" dirty="0" smtClean="0"/>
              <a:t>inovací – p</a:t>
            </a:r>
            <a:r>
              <a:rPr lang="cs-CZ" sz="2800" dirty="0" smtClean="0">
                <a:latin typeface="+mj-lt"/>
              </a:rPr>
              <a:t>říprava návrhu odborných částí, výsledky učení pro daný OV</a:t>
            </a:r>
            <a:endParaRPr lang="uk-UA" sz="2800" dirty="0" smtClean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6" name="Freeform 29"/>
          <p:cNvSpPr>
            <a:spLocks noEditPoints="1"/>
          </p:cNvSpPr>
          <p:nvPr/>
        </p:nvSpPr>
        <p:spPr bwMode="auto">
          <a:xfrm>
            <a:off x="2033695" y="2230979"/>
            <a:ext cx="1143000" cy="1143000"/>
          </a:xfrm>
          <a:custGeom>
            <a:avLst/>
            <a:gdLst>
              <a:gd name="T0" fmla="*/ 88 w 176"/>
              <a:gd name="T1" fmla="*/ 110 h 176"/>
              <a:gd name="T2" fmla="*/ 51 w 176"/>
              <a:gd name="T3" fmla="*/ 73 h 176"/>
              <a:gd name="T4" fmla="*/ 48 w 176"/>
              <a:gd name="T5" fmla="*/ 72 h 176"/>
              <a:gd name="T6" fmla="*/ 44 w 176"/>
              <a:gd name="T7" fmla="*/ 76 h 176"/>
              <a:gd name="T8" fmla="*/ 45 w 176"/>
              <a:gd name="T9" fmla="*/ 79 h 176"/>
              <a:gd name="T10" fmla="*/ 85 w 176"/>
              <a:gd name="T11" fmla="*/ 119 h 176"/>
              <a:gd name="T12" fmla="*/ 88 w 176"/>
              <a:gd name="T13" fmla="*/ 120 h 176"/>
              <a:gd name="T14" fmla="*/ 91 w 176"/>
              <a:gd name="T15" fmla="*/ 119 h 176"/>
              <a:gd name="T16" fmla="*/ 91 w 176"/>
              <a:gd name="T17" fmla="*/ 119 h 176"/>
              <a:gd name="T18" fmla="*/ 158 w 176"/>
              <a:gd name="T19" fmla="*/ 49 h 176"/>
              <a:gd name="T20" fmla="*/ 158 w 176"/>
              <a:gd name="T21" fmla="*/ 49 h 176"/>
              <a:gd name="T22" fmla="*/ 163 w 176"/>
              <a:gd name="T23" fmla="*/ 43 h 176"/>
              <a:gd name="T24" fmla="*/ 163 w 176"/>
              <a:gd name="T25" fmla="*/ 43 h 176"/>
              <a:gd name="T26" fmla="*/ 175 w 176"/>
              <a:gd name="T27" fmla="*/ 31 h 176"/>
              <a:gd name="T28" fmla="*/ 175 w 176"/>
              <a:gd name="T29" fmla="*/ 31 h 176"/>
              <a:gd name="T30" fmla="*/ 176 w 176"/>
              <a:gd name="T31" fmla="*/ 28 h 176"/>
              <a:gd name="T32" fmla="*/ 172 w 176"/>
              <a:gd name="T33" fmla="*/ 24 h 176"/>
              <a:gd name="T34" fmla="*/ 169 w 176"/>
              <a:gd name="T35" fmla="*/ 25 h 176"/>
              <a:gd name="T36" fmla="*/ 169 w 176"/>
              <a:gd name="T37" fmla="*/ 25 h 176"/>
              <a:gd name="T38" fmla="*/ 159 w 176"/>
              <a:gd name="T39" fmla="*/ 36 h 176"/>
              <a:gd name="T40" fmla="*/ 159 w 176"/>
              <a:gd name="T41" fmla="*/ 36 h 176"/>
              <a:gd name="T42" fmla="*/ 153 w 176"/>
              <a:gd name="T43" fmla="*/ 42 h 176"/>
              <a:gd name="T44" fmla="*/ 153 w 176"/>
              <a:gd name="T45" fmla="*/ 42 h 176"/>
              <a:gd name="T46" fmla="*/ 88 w 176"/>
              <a:gd name="T47" fmla="*/ 110 h 176"/>
              <a:gd name="T48" fmla="*/ 169 w 176"/>
              <a:gd name="T49" fmla="*/ 54 h 176"/>
              <a:gd name="T50" fmla="*/ 163 w 176"/>
              <a:gd name="T51" fmla="*/ 54 h 176"/>
              <a:gd name="T52" fmla="*/ 162 w 176"/>
              <a:gd name="T53" fmla="*/ 58 h 176"/>
              <a:gd name="T54" fmla="*/ 162 w 176"/>
              <a:gd name="T55" fmla="*/ 58 h 176"/>
              <a:gd name="T56" fmla="*/ 168 w 176"/>
              <a:gd name="T57" fmla="*/ 88 h 176"/>
              <a:gd name="T58" fmla="*/ 88 w 176"/>
              <a:gd name="T59" fmla="*/ 168 h 176"/>
              <a:gd name="T60" fmla="*/ 8 w 176"/>
              <a:gd name="T61" fmla="*/ 88 h 176"/>
              <a:gd name="T62" fmla="*/ 88 w 176"/>
              <a:gd name="T63" fmla="*/ 8 h 176"/>
              <a:gd name="T64" fmla="*/ 146 w 176"/>
              <a:gd name="T65" fmla="*/ 33 h 176"/>
              <a:gd name="T66" fmla="*/ 146 w 176"/>
              <a:gd name="T67" fmla="*/ 32 h 176"/>
              <a:gd name="T68" fmla="*/ 151 w 176"/>
              <a:gd name="T69" fmla="*/ 32 h 176"/>
              <a:gd name="T70" fmla="*/ 151 w 176"/>
              <a:gd name="T71" fmla="*/ 27 h 176"/>
              <a:gd name="T72" fmla="*/ 151 w 176"/>
              <a:gd name="T73" fmla="*/ 26 h 176"/>
              <a:gd name="T74" fmla="*/ 88 w 176"/>
              <a:gd name="T75" fmla="*/ 0 h 176"/>
              <a:gd name="T76" fmla="*/ 0 w 176"/>
              <a:gd name="T77" fmla="*/ 88 h 176"/>
              <a:gd name="T78" fmla="*/ 88 w 176"/>
              <a:gd name="T79" fmla="*/ 176 h 176"/>
              <a:gd name="T80" fmla="*/ 176 w 176"/>
              <a:gd name="T81" fmla="*/ 88 h 176"/>
              <a:gd name="T82" fmla="*/ 170 w 176"/>
              <a:gd name="T83" fmla="*/ 56 h 176"/>
              <a:gd name="T84" fmla="*/ 169 w 176"/>
              <a:gd name="T85" fmla="*/ 5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6" h="176">
                <a:moveTo>
                  <a:pt x="88" y="110"/>
                </a:moveTo>
                <a:cubicBezTo>
                  <a:pt x="51" y="73"/>
                  <a:pt x="51" y="73"/>
                  <a:pt x="51" y="73"/>
                </a:cubicBezTo>
                <a:cubicBezTo>
                  <a:pt x="50" y="72"/>
                  <a:pt x="49" y="72"/>
                  <a:pt x="48" y="72"/>
                </a:cubicBezTo>
                <a:cubicBezTo>
                  <a:pt x="46" y="72"/>
                  <a:pt x="44" y="74"/>
                  <a:pt x="44" y="76"/>
                </a:cubicBezTo>
                <a:cubicBezTo>
                  <a:pt x="44" y="77"/>
                  <a:pt x="44" y="78"/>
                  <a:pt x="45" y="7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6" y="30"/>
                  <a:pt x="176" y="29"/>
                  <a:pt x="176" y="28"/>
                </a:cubicBezTo>
                <a:cubicBezTo>
                  <a:pt x="176" y="26"/>
                  <a:pt x="174" y="24"/>
                  <a:pt x="172" y="24"/>
                </a:cubicBezTo>
                <a:cubicBezTo>
                  <a:pt x="171" y="24"/>
                  <a:pt x="170" y="24"/>
                  <a:pt x="169" y="25"/>
                </a:cubicBezTo>
                <a:cubicBezTo>
                  <a:pt x="169" y="25"/>
                  <a:pt x="169" y="25"/>
                  <a:pt x="169" y="25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3" y="42"/>
                  <a:pt x="153" y="42"/>
                  <a:pt x="153" y="42"/>
                </a:cubicBezTo>
                <a:cubicBezTo>
                  <a:pt x="153" y="42"/>
                  <a:pt x="153" y="42"/>
                  <a:pt x="153" y="42"/>
                </a:cubicBezTo>
                <a:lnTo>
                  <a:pt x="88" y="110"/>
                </a:lnTo>
                <a:close/>
                <a:moveTo>
                  <a:pt x="169" y="54"/>
                </a:moveTo>
                <a:cubicBezTo>
                  <a:pt x="167" y="53"/>
                  <a:pt x="165" y="53"/>
                  <a:pt x="163" y="54"/>
                </a:cubicBezTo>
                <a:cubicBezTo>
                  <a:pt x="162" y="55"/>
                  <a:pt x="162" y="57"/>
                  <a:pt x="162" y="58"/>
                </a:cubicBezTo>
                <a:cubicBezTo>
                  <a:pt x="162" y="58"/>
                  <a:pt x="162" y="58"/>
                  <a:pt x="162" y="58"/>
                </a:cubicBezTo>
                <a:cubicBezTo>
                  <a:pt x="166" y="68"/>
                  <a:pt x="168" y="78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11" y="8"/>
                  <a:pt x="131" y="17"/>
                  <a:pt x="146" y="33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7" y="34"/>
                  <a:pt x="150" y="34"/>
                  <a:pt x="151" y="32"/>
                </a:cubicBezTo>
                <a:cubicBezTo>
                  <a:pt x="153" y="31"/>
                  <a:pt x="153" y="28"/>
                  <a:pt x="151" y="27"/>
                </a:cubicBezTo>
                <a:cubicBezTo>
                  <a:pt x="151" y="27"/>
                  <a:pt x="151" y="26"/>
                  <a:pt x="151" y="26"/>
                </a:cubicBezTo>
                <a:cubicBezTo>
                  <a:pt x="135" y="10"/>
                  <a:pt x="113" y="0"/>
                  <a:pt x="88" y="0"/>
                </a:cubicBez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77"/>
                  <a:pt x="174" y="66"/>
                  <a:pt x="170" y="56"/>
                </a:cubicBezTo>
                <a:cubicBezTo>
                  <a:pt x="170" y="55"/>
                  <a:pt x="169" y="55"/>
                  <a:pt x="169" y="54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>
              <a:ln>
                <a:solidFill>
                  <a:srgbClr val="62ACC9"/>
                </a:solidFill>
              </a:ln>
              <a:solidFill>
                <a:srgbClr val="62ACC9"/>
              </a:solidFill>
            </a:endParaRPr>
          </a:p>
        </p:txBody>
      </p:sp>
      <p:sp>
        <p:nvSpPr>
          <p:cNvPr id="28" name="Freeform 29"/>
          <p:cNvSpPr>
            <a:spLocks noEditPoints="1"/>
          </p:cNvSpPr>
          <p:nvPr/>
        </p:nvSpPr>
        <p:spPr bwMode="auto">
          <a:xfrm>
            <a:off x="2033695" y="7759671"/>
            <a:ext cx="1143000" cy="1122255"/>
          </a:xfrm>
          <a:custGeom>
            <a:avLst/>
            <a:gdLst>
              <a:gd name="T0" fmla="*/ 88 w 176"/>
              <a:gd name="T1" fmla="*/ 110 h 176"/>
              <a:gd name="T2" fmla="*/ 51 w 176"/>
              <a:gd name="T3" fmla="*/ 73 h 176"/>
              <a:gd name="T4" fmla="*/ 48 w 176"/>
              <a:gd name="T5" fmla="*/ 72 h 176"/>
              <a:gd name="T6" fmla="*/ 44 w 176"/>
              <a:gd name="T7" fmla="*/ 76 h 176"/>
              <a:gd name="T8" fmla="*/ 45 w 176"/>
              <a:gd name="T9" fmla="*/ 79 h 176"/>
              <a:gd name="T10" fmla="*/ 85 w 176"/>
              <a:gd name="T11" fmla="*/ 119 h 176"/>
              <a:gd name="T12" fmla="*/ 88 w 176"/>
              <a:gd name="T13" fmla="*/ 120 h 176"/>
              <a:gd name="T14" fmla="*/ 91 w 176"/>
              <a:gd name="T15" fmla="*/ 119 h 176"/>
              <a:gd name="T16" fmla="*/ 91 w 176"/>
              <a:gd name="T17" fmla="*/ 119 h 176"/>
              <a:gd name="T18" fmla="*/ 158 w 176"/>
              <a:gd name="T19" fmla="*/ 49 h 176"/>
              <a:gd name="T20" fmla="*/ 158 w 176"/>
              <a:gd name="T21" fmla="*/ 49 h 176"/>
              <a:gd name="T22" fmla="*/ 163 w 176"/>
              <a:gd name="T23" fmla="*/ 43 h 176"/>
              <a:gd name="T24" fmla="*/ 163 w 176"/>
              <a:gd name="T25" fmla="*/ 43 h 176"/>
              <a:gd name="T26" fmla="*/ 175 w 176"/>
              <a:gd name="T27" fmla="*/ 31 h 176"/>
              <a:gd name="T28" fmla="*/ 175 w 176"/>
              <a:gd name="T29" fmla="*/ 31 h 176"/>
              <a:gd name="T30" fmla="*/ 176 w 176"/>
              <a:gd name="T31" fmla="*/ 28 h 176"/>
              <a:gd name="T32" fmla="*/ 172 w 176"/>
              <a:gd name="T33" fmla="*/ 24 h 176"/>
              <a:gd name="T34" fmla="*/ 169 w 176"/>
              <a:gd name="T35" fmla="*/ 25 h 176"/>
              <a:gd name="T36" fmla="*/ 169 w 176"/>
              <a:gd name="T37" fmla="*/ 25 h 176"/>
              <a:gd name="T38" fmla="*/ 159 w 176"/>
              <a:gd name="T39" fmla="*/ 36 h 176"/>
              <a:gd name="T40" fmla="*/ 159 w 176"/>
              <a:gd name="T41" fmla="*/ 36 h 176"/>
              <a:gd name="T42" fmla="*/ 153 w 176"/>
              <a:gd name="T43" fmla="*/ 42 h 176"/>
              <a:gd name="T44" fmla="*/ 153 w 176"/>
              <a:gd name="T45" fmla="*/ 42 h 176"/>
              <a:gd name="T46" fmla="*/ 88 w 176"/>
              <a:gd name="T47" fmla="*/ 110 h 176"/>
              <a:gd name="T48" fmla="*/ 169 w 176"/>
              <a:gd name="T49" fmla="*/ 54 h 176"/>
              <a:gd name="T50" fmla="*/ 163 w 176"/>
              <a:gd name="T51" fmla="*/ 54 h 176"/>
              <a:gd name="T52" fmla="*/ 162 w 176"/>
              <a:gd name="T53" fmla="*/ 58 h 176"/>
              <a:gd name="T54" fmla="*/ 162 w 176"/>
              <a:gd name="T55" fmla="*/ 58 h 176"/>
              <a:gd name="T56" fmla="*/ 168 w 176"/>
              <a:gd name="T57" fmla="*/ 88 h 176"/>
              <a:gd name="T58" fmla="*/ 88 w 176"/>
              <a:gd name="T59" fmla="*/ 168 h 176"/>
              <a:gd name="T60" fmla="*/ 8 w 176"/>
              <a:gd name="T61" fmla="*/ 88 h 176"/>
              <a:gd name="T62" fmla="*/ 88 w 176"/>
              <a:gd name="T63" fmla="*/ 8 h 176"/>
              <a:gd name="T64" fmla="*/ 146 w 176"/>
              <a:gd name="T65" fmla="*/ 33 h 176"/>
              <a:gd name="T66" fmla="*/ 146 w 176"/>
              <a:gd name="T67" fmla="*/ 32 h 176"/>
              <a:gd name="T68" fmla="*/ 151 w 176"/>
              <a:gd name="T69" fmla="*/ 32 h 176"/>
              <a:gd name="T70" fmla="*/ 151 w 176"/>
              <a:gd name="T71" fmla="*/ 27 h 176"/>
              <a:gd name="T72" fmla="*/ 151 w 176"/>
              <a:gd name="T73" fmla="*/ 26 h 176"/>
              <a:gd name="T74" fmla="*/ 88 w 176"/>
              <a:gd name="T75" fmla="*/ 0 h 176"/>
              <a:gd name="T76" fmla="*/ 0 w 176"/>
              <a:gd name="T77" fmla="*/ 88 h 176"/>
              <a:gd name="T78" fmla="*/ 88 w 176"/>
              <a:gd name="T79" fmla="*/ 176 h 176"/>
              <a:gd name="T80" fmla="*/ 176 w 176"/>
              <a:gd name="T81" fmla="*/ 88 h 176"/>
              <a:gd name="T82" fmla="*/ 170 w 176"/>
              <a:gd name="T83" fmla="*/ 56 h 176"/>
              <a:gd name="T84" fmla="*/ 169 w 176"/>
              <a:gd name="T85" fmla="*/ 5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6" h="176">
                <a:moveTo>
                  <a:pt x="88" y="110"/>
                </a:moveTo>
                <a:cubicBezTo>
                  <a:pt x="51" y="73"/>
                  <a:pt x="51" y="73"/>
                  <a:pt x="51" y="73"/>
                </a:cubicBezTo>
                <a:cubicBezTo>
                  <a:pt x="50" y="72"/>
                  <a:pt x="49" y="72"/>
                  <a:pt x="48" y="72"/>
                </a:cubicBezTo>
                <a:cubicBezTo>
                  <a:pt x="46" y="72"/>
                  <a:pt x="44" y="74"/>
                  <a:pt x="44" y="76"/>
                </a:cubicBezTo>
                <a:cubicBezTo>
                  <a:pt x="44" y="77"/>
                  <a:pt x="44" y="78"/>
                  <a:pt x="45" y="7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6" y="30"/>
                  <a:pt x="176" y="29"/>
                  <a:pt x="176" y="28"/>
                </a:cubicBezTo>
                <a:cubicBezTo>
                  <a:pt x="176" y="26"/>
                  <a:pt x="174" y="24"/>
                  <a:pt x="172" y="24"/>
                </a:cubicBezTo>
                <a:cubicBezTo>
                  <a:pt x="171" y="24"/>
                  <a:pt x="170" y="24"/>
                  <a:pt x="169" y="25"/>
                </a:cubicBezTo>
                <a:cubicBezTo>
                  <a:pt x="169" y="25"/>
                  <a:pt x="169" y="25"/>
                  <a:pt x="169" y="25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3" y="42"/>
                  <a:pt x="153" y="42"/>
                  <a:pt x="153" y="42"/>
                </a:cubicBezTo>
                <a:cubicBezTo>
                  <a:pt x="153" y="42"/>
                  <a:pt x="153" y="42"/>
                  <a:pt x="153" y="42"/>
                </a:cubicBezTo>
                <a:lnTo>
                  <a:pt x="88" y="110"/>
                </a:lnTo>
                <a:close/>
                <a:moveTo>
                  <a:pt x="169" y="54"/>
                </a:moveTo>
                <a:cubicBezTo>
                  <a:pt x="167" y="53"/>
                  <a:pt x="165" y="53"/>
                  <a:pt x="163" y="54"/>
                </a:cubicBezTo>
                <a:cubicBezTo>
                  <a:pt x="162" y="55"/>
                  <a:pt x="162" y="57"/>
                  <a:pt x="162" y="58"/>
                </a:cubicBezTo>
                <a:cubicBezTo>
                  <a:pt x="162" y="58"/>
                  <a:pt x="162" y="58"/>
                  <a:pt x="162" y="58"/>
                </a:cubicBezTo>
                <a:cubicBezTo>
                  <a:pt x="166" y="68"/>
                  <a:pt x="168" y="78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11" y="8"/>
                  <a:pt x="131" y="17"/>
                  <a:pt x="146" y="33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7" y="34"/>
                  <a:pt x="150" y="34"/>
                  <a:pt x="151" y="32"/>
                </a:cubicBezTo>
                <a:cubicBezTo>
                  <a:pt x="153" y="31"/>
                  <a:pt x="153" y="28"/>
                  <a:pt x="151" y="27"/>
                </a:cubicBezTo>
                <a:cubicBezTo>
                  <a:pt x="151" y="27"/>
                  <a:pt x="151" y="26"/>
                  <a:pt x="151" y="26"/>
                </a:cubicBezTo>
                <a:cubicBezTo>
                  <a:pt x="135" y="10"/>
                  <a:pt x="113" y="0"/>
                  <a:pt x="88" y="0"/>
                </a:cubicBez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77"/>
                  <a:pt x="174" y="66"/>
                  <a:pt x="170" y="56"/>
                </a:cubicBezTo>
                <a:cubicBezTo>
                  <a:pt x="170" y="55"/>
                  <a:pt x="169" y="55"/>
                  <a:pt x="169" y="54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" name="Freeform 29"/>
          <p:cNvSpPr>
            <a:spLocks noEditPoints="1"/>
          </p:cNvSpPr>
          <p:nvPr/>
        </p:nvSpPr>
        <p:spPr bwMode="auto">
          <a:xfrm>
            <a:off x="1976647" y="4870255"/>
            <a:ext cx="1200048" cy="1282805"/>
          </a:xfrm>
          <a:custGeom>
            <a:avLst/>
            <a:gdLst>
              <a:gd name="T0" fmla="*/ 88 w 176"/>
              <a:gd name="T1" fmla="*/ 110 h 176"/>
              <a:gd name="T2" fmla="*/ 51 w 176"/>
              <a:gd name="T3" fmla="*/ 73 h 176"/>
              <a:gd name="T4" fmla="*/ 48 w 176"/>
              <a:gd name="T5" fmla="*/ 72 h 176"/>
              <a:gd name="T6" fmla="*/ 44 w 176"/>
              <a:gd name="T7" fmla="*/ 76 h 176"/>
              <a:gd name="T8" fmla="*/ 45 w 176"/>
              <a:gd name="T9" fmla="*/ 79 h 176"/>
              <a:gd name="T10" fmla="*/ 85 w 176"/>
              <a:gd name="T11" fmla="*/ 119 h 176"/>
              <a:gd name="T12" fmla="*/ 88 w 176"/>
              <a:gd name="T13" fmla="*/ 120 h 176"/>
              <a:gd name="T14" fmla="*/ 91 w 176"/>
              <a:gd name="T15" fmla="*/ 119 h 176"/>
              <a:gd name="T16" fmla="*/ 91 w 176"/>
              <a:gd name="T17" fmla="*/ 119 h 176"/>
              <a:gd name="T18" fmla="*/ 158 w 176"/>
              <a:gd name="T19" fmla="*/ 49 h 176"/>
              <a:gd name="T20" fmla="*/ 158 w 176"/>
              <a:gd name="T21" fmla="*/ 49 h 176"/>
              <a:gd name="T22" fmla="*/ 163 w 176"/>
              <a:gd name="T23" fmla="*/ 43 h 176"/>
              <a:gd name="T24" fmla="*/ 163 w 176"/>
              <a:gd name="T25" fmla="*/ 43 h 176"/>
              <a:gd name="T26" fmla="*/ 175 w 176"/>
              <a:gd name="T27" fmla="*/ 31 h 176"/>
              <a:gd name="T28" fmla="*/ 175 w 176"/>
              <a:gd name="T29" fmla="*/ 31 h 176"/>
              <a:gd name="T30" fmla="*/ 176 w 176"/>
              <a:gd name="T31" fmla="*/ 28 h 176"/>
              <a:gd name="T32" fmla="*/ 172 w 176"/>
              <a:gd name="T33" fmla="*/ 24 h 176"/>
              <a:gd name="T34" fmla="*/ 169 w 176"/>
              <a:gd name="T35" fmla="*/ 25 h 176"/>
              <a:gd name="T36" fmla="*/ 169 w 176"/>
              <a:gd name="T37" fmla="*/ 25 h 176"/>
              <a:gd name="T38" fmla="*/ 159 w 176"/>
              <a:gd name="T39" fmla="*/ 36 h 176"/>
              <a:gd name="T40" fmla="*/ 159 w 176"/>
              <a:gd name="T41" fmla="*/ 36 h 176"/>
              <a:gd name="T42" fmla="*/ 153 w 176"/>
              <a:gd name="T43" fmla="*/ 42 h 176"/>
              <a:gd name="T44" fmla="*/ 153 w 176"/>
              <a:gd name="T45" fmla="*/ 42 h 176"/>
              <a:gd name="T46" fmla="*/ 88 w 176"/>
              <a:gd name="T47" fmla="*/ 110 h 176"/>
              <a:gd name="T48" fmla="*/ 169 w 176"/>
              <a:gd name="T49" fmla="*/ 54 h 176"/>
              <a:gd name="T50" fmla="*/ 163 w 176"/>
              <a:gd name="T51" fmla="*/ 54 h 176"/>
              <a:gd name="T52" fmla="*/ 162 w 176"/>
              <a:gd name="T53" fmla="*/ 58 h 176"/>
              <a:gd name="T54" fmla="*/ 162 w 176"/>
              <a:gd name="T55" fmla="*/ 58 h 176"/>
              <a:gd name="T56" fmla="*/ 168 w 176"/>
              <a:gd name="T57" fmla="*/ 88 h 176"/>
              <a:gd name="T58" fmla="*/ 88 w 176"/>
              <a:gd name="T59" fmla="*/ 168 h 176"/>
              <a:gd name="T60" fmla="*/ 8 w 176"/>
              <a:gd name="T61" fmla="*/ 88 h 176"/>
              <a:gd name="T62" fmla="*/ 88 w 176"/>
              <a:gd name="T63" fmla="*/ 8 h 176"/>
              <a:gd name="T64" fmla="*/ 146 w 176"/>
              <a:gd name="T65" fmla="*/ 33 h 176"/>
              <a:gd name="T66" fmla="*/ 146 w 176"/>
              <a:gd name="T67" fmla="*/ 32 h 176"/>
              <a:gd name="T68" fmla="*/ 151 w 176"/>
              <a:gd name="T69" fmla="*/ 32 h 176"/>
              <a:gd name="T70" fmla="*/ 151 w 176"/>
              <a:gd name="T71" fmla="*/ 27 h 176"/>
              <a:gd name="T72" fmla="*/ 151 w 176"/>
              <a:gd name="T73" fmla="*/ 26 h 176"/>
              <a:gd name="T74" fmla="*/ 88 w 176"/>
              <a:gd name="T75" fmla="*/ 0 h 176"/>
              <a:gd name="T76" fmla="*/ 0 w 176"/>
              <a:gd name="T77" fmla="*/ 88 h 176"/>
              <a:gd name="T78" fmla="*/ 88 w 176"/>
              <a:gd name="T79" fmla="*/ 176 h 176"/>
              <a:gd name="T80" fmla="*/ 176 w 176"/>
              <a:gd name="T81" fmla="*/ 88 h 176"/>
              <a:gd name="T82" fmla="*/ 170 w 176"/>
              <a:gd name="T83" fmla="*/ 56 h 176"/>
              <a:gd name="T84" fmla="*/ 169 w 176"/>
              <a:gd name="T85" fmla="*/ 5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6" h="176">
                <a:moveTo>
                  <a:pt x="88" y="110"/>
                </a:moveTo>
                <a:cubicBezTo>
                  <a:pt x="51" y="73"/>
                  <a:pt x="51" y="73"/>
                  <a:pt x="51" y="73"/>
                </a:cubicBezTo>
                <a:cubicBezTo>
                  <a:pt x="50" y="72"/>
                  <a:pt x="49" y="72"/>
                  <a:pt x="48" y="72"/>
                </a:cubicBezTo>
                <a:cubicBezTo>
                  <a:pt x="46" y="72"/>
                  <a:pt x="44" y="74"/>
                  <a:pt x="44" y="76"/>
                </a:cubicBezTo>
                <a:cubicBezTo>
                  <a:pt x="44" y="77"/>
                  <a:pt x="44" y="78"/>
                  <a:pt x="45" y="7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6" y="30"/>
                  <a:pt x="176" y="29"/>
                  <a:pt x="176" y="28"/>
                </a:cubicBezTo>
                <a:cubicBezTo>
                  <a:pt x="176" y="26"/>
                  <a:pt x="174" y="24"/>
                  <a:pt x="172" y="24"/>
                </a:cubicBezTo>
                <a:cubicBezTo>
                  <a:pt x="171" y="24"/>
                  <a:pt x="170" y="24"/>
                  <a:pt x="169" y="25"/>
                </a:cubicBezTo>
                <a:cubicBezTo>
                  <a:pt x="169" y="25"/>
                  <a:pt x="169" y="25"/>
                  <a:pt x="169" y="25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3" y="42"/>
                  <a:pt x="153" y="42"/>
                  <a:pt x="153" y="42"/>
                </a:cubicBezTo>
                <a:cubicBezTo>
                  <a:pt x="153" y="42"/>
                  <a:pt x="153" y="42"/>
                  <a:pt x="153" y="42"/>
                </a:cubicBezTo>
                <a:lnTo>
                  <a:pt x="88" y="110"/>
                </a:lnTo>
                <a:close/>
                <a:moveTo>
                  <a:pt x="169" y="54"/>
                </a:moveTo>
                <a:cubicBezTo>
                  <a:pt x="167" y="53"/>
                  <a:pt x="165" y="53"/>
                  <a:pt x="163" y="54"/>
                </a:cubicBezTo>
                <a:cubicBezTo>
                  <a:pt x="162" y="55"/>
                  <a:pt x="162" y="57"/>
                  <a:pt x="162" y="58"/>
                </a:cubicBezTo>
                <a:cubicBezTo>
                  <a:pt x="162" y="58"/>
                  <a:pt x="162" y="58"/>
                  <a:pt x="162" y="58"/>
                </a:cubicBezTo>
                <a:cubicBezTo>
                  <a:pt x="166" y="68"/>
                  <a:pt x="168" y="78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11" y="8"/>
                  <a:pt x="131" y="17"/>
                  <a:pt x="146" y="33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7" y="34"/>
                  <a:pt x="150" y="34"/>
                  <a:pt x="151" y="32"/>
                </a:cubicBezTo>
                <a:cubicBezTo>
                  <a:pt x="153" y="31"/>
                  <a:pt x="153" y="28"/>
                  <a:pt x="151" y="27"/>
                </a:cubicBezTo>
                <a:cubicBezTo>
                  <a:pt x="151" y="27"/>
                  <a:pt x="151" y="26"/>
                  <a:pt x="151" y="26"/>
                </a:cubicBezTo>
                <a:cubicBezTo>
                  <a:pt x="135" y="10"/>
                  <a:pt x="113" y="0"/>
                  <a:pt x="88" y="0"/>
                </a:cubicBez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77"/>
                  <a:pt x="174" y="66"/>
                  <a:pt x="170" y="56"/>
                </a:cubicBezTo>
                <a:cubicBezTo>
                  <a:pt x="170" y="55"/>
                  <a:pt x="169" y="55"/>
                  <a:pt x="169" y="54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>
              <a:ln>
                <a:solidFill>
                  <a:srgbClr val="62ACC9"/>
                </a:solidFill>
              </a:ln>
              <a:solidFill>
                <a:srgbClr val="62ACC9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3796031" y="7816304"/>
            <a:ext cx="748474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3600" dirty="0">
                <a:solidFill>
                  <a:srgbClr val="002060"/>
                </a:solidFill>
                <a:cs typeface="Calibri" panose="020F0502020204030204" pitchFamily="34" charset="0"/>
              </a:rPr>
              <a:t>Z</a:t>
            </a:r>
            <a:r>
              <a:rPr lang="cs-CZ" sz="3600" dirty="0" smtClean="0">
                <a:solidFill>
                  <a:srgbClr val="002060"/>
                </a:solidFill>
                <a:cs typeface="Calibri" panose="020F0502020204030204" pitchFamily="34" charset="0"/>
              </a:rPr>
              <a:t>pracování </a:t>
            </a:r>
            <a:r>
              <a:rPr lang="cs-CZ" sz="3600" dirty="0">
                <a:solidFill>
                  <a:srgbClr val="002060"/>
                </a:solidFill>
                <a:cs typeface="Calibri" panose="020F0502020204030204" pitchFamily="34" charset="0"/>
              </a:rPr>
              <a:t>dalších částí </a:t>
            </a:r>
            <a:r>
              <a:rPr lang="cs-CZ" sz="3600" dirty="0" smtClean="0">
                <a:solidFill>
                  <a:srgbClr val="002060"/>
                </a:solidFill>
                <a:cs typeface="Calibri" panose="020F0502020204030204" pitchFamily="34" charset="0"/>
              </a:rPr>
              <a:t>RVP</a:t>
            </a:r>
          </a:p>
          <a:p>
            <a:r>
              <a:rPr lang="cs-CZ" sz="2800" dirty="0" smtClean="0"/>
              <a:t>Odborný garant příslušného oboru vzdělání 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362447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76300" y="571411"/>
            <a:ext cx="6591300" cy="1214179"/>
          </a:xfrm>
        </p:spPr>
        <p:txBody>
          <a:bodyPr/>
          <a:lstStyle/>
          <a:p>
            <a:r>
              <a:rPr lang="cs-CZ" dirty="0" smtClean="0"/>
              <a:t>Postup revizí RVP SOV</a:t>
            </a:r>
            <a:r>
              <a:rPr lang="cs-CZ" dirty="0"/>
              <a:t/>
            </a:r>
            <a:br>
              <a:rPr lang="cs-CZ" dirty="0"/>
            </a:br>
            <a:r>
              <a:rPr lang="cs-CZ" sz="3600" dirty="0">
                <a:solidFill>
                  <a:schemeClr val="accent4">
                    <a:lumMod val="75000"/>
                  </a:schemeClr>
                </a:solidFill>
                <a:cs typeface="Calibri" panose="020F0502020204030204" pitchFamily="34" charset="0"/>
              </a:rPr>
              <a:t>2017 - 2020</a:t>
            </a:r>
            <a:endParaRPr lang="cs-CZ" dirty="0">
              <a:solidFill>
                <a:srgbClr val="62ACC9"/>
              </a:solidFill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23</a:t>
            </a:fld>
            <a:endParaRPr/>
          </a:p>
        </p:txBody>
      </p:sp>
      <p:sp>
        <p:nvSpPr>
          <p:cNvPr id="13" name="TextBox 8"/>
          <p:cNvSpPr txBox="1"/>
          <p:nvPr/>
        </p:nvSpPr>
        <p:spPr>
          <a:xfrm>
            <a:off x="3886200" y="2705100"/>
            <a:ext cx="1181100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263" indent="-68263"/>
            <a:r>
              <a:rPr lang="cs-CZ" sz="3600" dirty="0">
                <a:solidFill>
                  <a:srgbClr val="002060"/>
                </a:solidFill>
                <a:cs typeface="Calibri" panose="020F0502020204030204" pitchFamily="34" charset="0"/>
              </a:rPr>
              <a:t>2017 – 2018</a:t>
            </a:r>
          </a:p>
          <a:p>
            <a:pPr marL="68263" indent="-68263"/>
            <a:r>
              <a:rPr lang="cs-CZ" sz="2800" dirty="0">
                <a:solidFill>
                  <a:srgbClr val="0070C0"/>
                </a:solidFill>
                <a:latin typeface="+mj-lt"/>
              </a:rPr>
              <a:t>Aktualizace </a:t>
            </a:r>
            <a:r>
              <a:rPr lang="cs-CZ" sz="2800" dirty="0" smtClean="0">
                <a:solidFill>
                  <a:srgbClr val="0070C0"/>
                </a:solidFill>
                <a:latin typeface="+mj-lt"/>
              </a:rPr>
              <a:t>RVP</a:t>
            </a:r>
          </a:p>
          <a:p>
            <a:pPr marL="69750"/>
            <a:r>
              <a:rPr lang="cs-CZ" sz="2800" dirty="0" smtClean="0">
                <a:latin typeface="+mj-lt"/>
              </a:rPr>
              <a:t>- </a:t>
            </a:r>
            <a:r>
              <a:rPr lang="cs-CZ" sz="2800" dirty="0">
                <a:latin typeface="+mj-lt"/>
              </a:rPr>
              <a:t> </a:t>
            </a:r>
            <a:r>
              <a:rPr lang="cs-CZ" sz="2800" dirty="0" smtClean="0">
                <a:latin typeface="+mj-lt"/>
              </a:rPr>
              <a:t> ve st</a:t>
            </a:r>
            <a:r>
              <a:rPr lang="cs-CZ" sz="2800" dirty="0"/>
              <a:t>ávající </a:t>
            </a:r>
            <a:r>
              <a:rPr lang="cs-CZ" sz="2800" dirty="0" smtClean="0"/>
              <a:t>struktuře</a:t>
            </a:r>
            <a:r>
              <a:rPr lang="cs-CZ" sz="2800" dirty="0">
                <a:latin typeface="+mj-lt"/>
              </a:rPr>
              <a:t> </a:t>
            </a:r>
            <a:r>
              <a:rPr lang="cs-CZ" sz="2800" dirty="0" smtClean="0">
                <a:latin typeface="+mj-lt"/>
              </a:rPr>
              <a:t>- </a:t>
            </a:r>
            <a:r>
              <a:rPr lang="cs-CZ" sz="2800" b="1" dirty="0" smtClean="0">
                <a:latin typeface="+mj-lt"/>
              </a:rPr>
              <a:t>281 </a:t>
            </a:r>
            <a:r>
              <a:rPr lang="cs-CZ" sz="2800" b="1" dirty="0">
                <a:latin typeface="+mj-lt"/>
              </a:rPr>
              <a:t>oborů vzdělání </a:t>
            </a:r>
            <a:r>
              <a:rPr lang="cs-CZ" sz="2800" b="1" dirty="0" smtClean="0">
                <a:latin typeface="+mj-lt"/>
              </a:rPr>
              <a:t> kategorie </a:t>
            </a:r>
            <a:r>
              <a:rPr lang="cs-CZ" sz="2800" b="1" dirty="0">
                <a:latin typeface="+mj-lt"/>
              </a:rPr>
              <a:t>E, H, M, </a:t>
            </a:r>
            <a:r>
              <a:rPr lang="cs-CZ" sz="2800" b="1" dirty="0" smtClean="0">
                <a:latin typeface="+mj-lt"/>
              </a:rPr>
              <a:t>L</a:t>
            </a:r>
          </a:p>
          <a:p>
            <a:pPr marL="526950" indent="-457200">
              <a:buFontTx/>
              <a:buChar char="-"/>
            </a:pPr>
            <a:r>
              <a:rPr lang="cs-CZ" sz="2800" dirty="0" smtClean="0"/>
              <a:t>evaluace </a:t>
            </a:r>
            <a:r>
              <a:rPr lang="cs-CZ" sz="2800" dirty="0"/>
              <a:t>dosavadního fungování </a:t>
            </a:r>
            <a:r>
              <a:rPr lang="cs-CZ" sz="2800" dirty="0" smtClean="0"/>
              <a:t>RVP, identifikace potřeb pro inovaci</a:t>
            </a:r>
            <a:endParaRPr lang="cs-CZ" sz="2800" dirty="0"/>
          </a:p>
          <a:p>
            <a:pPr marL="526950" indent="-457200">
              <a:buFontTx/>
              <a:buChar char="-"/>
            </a:pPr>
            <a:r>
              <a:rPr lang="cs-CZ" sz="2800" dirty="0" smtClean="0">
                <a:solidFill>
                  <a:srgbClr val="0070C0"/>
                </a:solidFill>
              </a:rPr>
              <a:t>příprava odborných částí RVP, </a:t>
            </a:r>
            <a:r>
              <a:rPr lang="cs-CZ" sz="2800" dirty="0">
                <a:solidFill>
                  <a:srgbClr val="0070C0"/>
                </a:solidFill>
              </a:rPr>
              <a:t>zohlednění </a:t>
            </a:r>
            <a:r>
              <a:rPr lang="cs-CZ" sz="2800" dirty="0" smtClean="0">
                <a:solidFill>
                  <a:srgbClr val="0070C0"/>
                </a:solidFill>
              </a:rPr>
              <a:t>požadavků TP/ NSK</a:t>
            </a:r>
          </a:p>
          <a:p>
            <a:pPr marL="526950" indent="-457200">
              <a:buFontTx/>
              <a:buChar char="-"/>
            </a:pPr>
            <a:r>
              <a:rPr lang="cs-CZ" sz="2800" dirty="0" smtClean="0"/>
              <a:t>aktualizace dalších částí</a:t>
            </a:r>
          </a:p>
          <a:p>
            <a:pPr marL="526950" indent="-457200">
              <a:buFontTx/>
              <a:buChar char="-"/>
            </a:pPr>
            <a:r>
              <a:rPr lang="cs-CZ" sz="2800" dirty="0" smtClean="0"/>
              <a:t>dokončení RVP</a:t>
            </a:r>
          </a:p>
        </p:txBody>
      </p:sp>
      <p:sp>
        <p:nvSpPr>
          <p:cNvPr id="19" name="TextBox 8"/>
          <p:cNvSpPr txBox="1"/>
          <p:nvPr/>
        </p:nvSpPr>
        <p:spPr>
          <a:xfrm>
            <a:off x="3886200" y="5936754"/>
            <a:ext cx="1117148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263" indent="11113"/>
            <a:r>
              <a:rPr lang="cs-CZ" sz="3600" dirty="0">
                <a:solidFill>
                  <a:srgbClr val="002060"/>
                </a:solidFill>
                <a:cs typeface="Calibri" panose="020F0502020204030204" pitchFamily="34" charset="0"/>
              </a:rPr>
              <a:t>2019 – 2020</a:t>
            </a:r>
          </a:p>
          <a:p>
            <a:pPr marL="68263" indent="11113"/>
            <a:r>
              <a:rPr lang="cs-CZ" sz="2800" dirty="0">
                <a:solidFill>
                  <a:srgbClr val="0070C0"/>
                </a:solidFill>
                <a:latin typeface="+mj-lt"/>
              </a:rPr>
              <a:t>Revize RVP dle nové koncepce</a:t>
            </a:r>
          </a:p>
          <a:p>
            <a:pPr marL="457200" indent="-457200">
              <a:buFontTx/>
              <a:buChar char="-"/>
            </a:pPr>
            <a:r>
              <a:rPr lang="cs-CZ" sz="2800" dirty="0" smtClean="0">
                <a:latin typeface="+mj-lt"/>
              </a:rPr>
              <a:t>příprava </a:t>
            </a:r>
            <a:r>
              <a:rPr lang="cs-CZ" sz="2800" dirty="0">
                <a:latin typeface="+mj-lt"/>
              </a:rPr>
              <a:t>odborné části – odborné kompetence, výsledky učení pro daný obor vzdělání (obsahové </a:t>
            </a:r>
            <a:r>
              <a:rPr lang="cs-CZ" sz="2800" dirty="0" smtClean="0">
                <a:latin typeface="+mj-lt"/>
              </a:rPr>
              <a:t>okruhy), kompetence</a:t>
            </a:r>
            <a:r>
              <a:rPr lang="cs-CZ" sz="2800" dirty="0" smtClean="0"/>
              <a:t> </a:t>
            </a:r>
            <a:r>
              <a:rPr lang="cs-CZ" sz="2800" dirty="0" smtClean="0">
                <a:latin typeface="+mj-lt"/>
              </a:rPr>
              <a:t>NSK</a:t>
            </a:r>
          </a:p>
          <a:p>
            <a:pPr marL="457200" indent="-457200">
              <a:buFontTx/>
              <a:buChar char="-"/>
            </a:pPr>
            <a:r>
              <a:rPr lang="cs-CZ" sz="2800" dirty="0">
                <a:latin typeface="+mj-lt"/>
              </a:rPr>
              <a:t>z</a:t>
            </a:r>
            <a:r>
              <a:rPr lang="cs-CZ" sz="2800" dirty="0" smtClean="0">
                <a:latin typeface="+mj-lt"/>
              </a:rPr>
              <a:t>pracování </a:t>
            </a:r>
            <a:r>
              <a:rPr lang="cs-CZ" sz="2800" dirty="0">
                <a:latin typeface="+mj-lt"/>
              </a:rPr>
              <a:t>dalších částí </a:t>
            </a:r>
            <a:r>
              <a:rPr lang="cs-CZ" sz="2800" dirty="0" smtClean="0">
                <a:latin typeface="+mj-lt"/>
              </a:rPr>
              <a:t>RVP</a:t>
            </a:r>
          </a:p>
          <a:p>
            <a:pPr marL="457200" indent="-457200">
              <a:buFontTx/>
              <a:buChar char="-"/>
            </a:pPr>
            <a:r>
              <a:rPr lang="cs-CZ" sz="2800" dirty="0">
                <a:latin typeface="+mj-lt"/>
              </a:rPr>
              <a:t>d</a:t>
            </a:r>
            <a:r>
              <a:rPr lang="cs-CZ" sz="2800" dirty="0" smtClean="0">
                <a:latin typeface="+mj-lt"/>
              </a:rPr>
              <a:t>okončení RVP - kompletace</a:t>
            </a:r>
            <a:endParaRPr lang="uk-UA" sz="2800" dirty="0">
              <a:latin typeface="+mj-lt"/>
            </a:endParaRPr>
          </a:p>
        </p:txBody>
      </p:sp>
      <p:sp>
        <p:nvSpPr>
          <p:cNvPr id="26" name="Freeform 29"/>
          <p:cNvSpPr>
            <a:spLocks noEditPoints="1"/>
          </p:cNvSpPr>
          <p:nvPr/>
        </p:nvSpPr>
        <p:spPr bwMode="auto">
          <a:xfrm>
            <a:off x="2033695" y="2992348"/>
            <a:ext cx="1143000" cy="1143000"/>
          </a:xfrm>
          <a:custGeom>
            <a:avLst/>
            <a:gdLst>
              <a:gd name="T0" fmla="*/ 88 w 176"/>
              <a:gd name="T1" fmla="*/ 110 h 176"/>
              <a:gd name="T2" fmla="*/ 51 w 176"/>
              <a:gd name="T3" fmla="*/ 73 h 176"/>
              <a:gd name="T4" fmla="*/ 48 w 176"/>
              <a:gd name="T5" fmla="*/ 72 h 176"/>
              <a:gd name="T6" fmla="*/ 44 w 176"/>
              <a:gd name="T7" fmla="*/ 76 h 176"/>
              <a:gd name="T8" fmla="*/ 45 w 176"/>
              <a:gd name="T9" fmla="*/ 79 h 176"/>
              <a:gd name="T10" fmla="*/ 85 w 176"/>
              <a:gd name="T11" fmla="*/ 119 h 176"/>
              <a:gd name="T12" fmla="*/ 88 w 176"/>
              <a:gd name="T13" fmla="*/ 120 h 176"/>
              <a:gd name="T14" fmla="*/ 91 w 176"/>
              <a:gd name="T15" fmla="*/ 119 h 176"/>
              <a:gd name="T16" fmla="*/ 91 w 176"/>
              <a:gd name="T17" fmla="*/ 119 h 176"/>
              <a:gd name="T18" fmla="*/ 158 w 176"/>
              <a:gd name="T19" fmla="*/ 49 h 176"/>
              <a:gd name="T20" fmla="*/ 158 w 176"/>
              <a:gd name="T21" fmla="*/ 49 h 176"/>
              <a:gd name="T22" fmla="*/ 163 w 176"/>
              <a:gd name="T23" fmla="*/ 43 h 176"/>
              <a:gd name="T24" fmla="*/ 163 w 176"/>
              <a:gd name="T25" fmla="*/ 43 h 176"/>
              <a:gd name="T26" fmla="*/ 175 w 176"/>
              <a:gd name="T27" fmla="*/ 31 h 176"/>
              <a:gd name="T28" fmla="*/ 175 w 176"/>
              <a:gd name="T29" fmla="*/ 31 h 176"/>
              <a:gd name="T30" fmla="*/ 176 w 176"/>
              <a:gd name="T31" fmla="*/ 28 h 176"/>
              <a:gd name="T32" fmla="*/ 172 w 176"/>
              <a:gd name="T33" fmla="*/ 24 h 176"/>
              <a:gd name="T34" fmla="*/ 169 w 176"/>
              <a:gd name="T35" fmla="*/ 25 h 176"/>
              <a:gd name="T36" fmla="*/ 169 w 176"/>
              <a:gd name="T37" fmla="*/ 25 h 176"/>
              <a:gd name="T38" fmla="*/ 159 w 176"/>
              <a:gd name="T39" fmla="*/ 36 h 176"/>
              <a:gd name="T40" fmla="*/ 159 w 176"/>
              <a:gd name="T41" fmla="*/ 36 h 176"/>
              <a:gd name="T42" fmla="*/ 153 w 176"/>
              <a:gd name="T43" fmla="*/ 42 h 176"/>
              <a:gd name="T44" fmla="*/ 153 w 176"/>
              <a:gd name="T45" fmla="*/ 42 h 176"/>
              <a:gd name="T46" fmla="*/ 88 w 176"/>
              <a:gd name="T47" fmla="*/ 110 h 176"/>
              <a:gd name="T48" fmla="*/ 169 w 176"/>
              <a:gd name="T49" fmla="*/ 54 h 176"/>
              <a:gd name="T50" fmla="*/ 163 w 176"/>
              <a:gd name="T51" fmla="*/ 54 h 176"/>
              <a:gd name="T52" fmla="*/ 162 w 176"/>
              <a:gd name="T53" fmla="*/ 58 h 176"/>
              <a:gd name="T54" fmla="*/ 162 w 176"/>
              <a:gd name="T55" fmla="*/ 58 h 176"/>
              <a:gd name="T56" fmla="*/ 168 w 176"/>
              <a:gd name="T57" fmla="*/ 88 h 176"/>
              <a:gd name="T58" fmla="*/ 88 w 176"/>
              <a:gd name="T59" fmla="*/ 168 h 176"/>
              <a:gd name="T60" fmla="*/ 8 w 176"/>
              <a:gd name="T61" fmla="*/ 88 h 176"/>
              <a:gd name="T62" fmla="*/ 88 w 176"/>
              <a:gd name="T63" fmla="*/ 8 h 176"/>
              <a:gd name="T64" fmla="*/ 146 w 176"/>
              <a:gd name="T65" fmla="*/ 33 h 176"/>
              <a:gd name="T66" fmla="*/ 146 w 176"/>
              <a:gd name="T67" fmla="*/ 32 h 176"/>
              <a:gd name="T68" fmla="*/ 151 w 176"/>
              <a:gd name="T69" fmla="*/ 32 h 176"/>
              <a:gd name="T70" fmla="*/ 151 w 176"/>
              <a:gd name="T71" fmla="*/ 27 h 176"/>
              <a:gd name="T72" fmla="*/ 151 w 176"/>
              <a:gd name="T73" fmla="*/ 26 h 176"/>
              <a:gd name="T74" fmla="*/ 88 w 176"/>
              <a:gd name="T75" fmla="*/ 0 h 176"/>
              <a:gd name="T76" fmla="*/ 0 w 176"/>
              <a:gd name="T77" fmla="*/ 88 h 176"/>
              <a:gd name="T78" fmla="*/ 88 w 176"/>
              <a:gd name="T79" fmla="*/ 176 h 176"/>
              <a:gd name="T80" fmla="*/ 176 w 176"/>
              <a:gd name="T81" fmla="*/ 88 h 176"/>
              <a:gd name="T82" fmla="*/ 170 w 176"/>
              <a:gd name="T83" fmla="*/ 56 h 176"/>
              <a:gd name="T84" fmla="*/ 169 w 176"/>
              <a:gd name="T85" fmla="*/ 5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6" h="176">
                <a:moveTo>
                  <a:pt x="88" y="110"/>
                </a:moveTo>
                <a:cubicBezTo>
                  <a:pt x="51" y="73"/>
                  <a:pt x="51" y="73"/>
                  <a:pt x="51" y="73"/>
                </a:cubicBezTo>
                <a:cubicBezTo>
                  <a:pt x="50" y="72"/>
                  <a:pt x="49" y="72"/>
                  <a:pt x="48" y="72"/>
                </a:cubicBezTo>
                <a:cubicBezTo>
                  <a:pt x="46" y="72"/>
                  <a:pt x="44" y="74"/>
                  <a:pt x="44" y="76"/>
                </a:cubicBezTo>
                <a:cubicBezTo>
                  <a:pt x="44" y="77"/>
                  <a:pt x="44" y="78"/>
                  <a:pt x="45" y="7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6" y="30"/>
                  <a:pt x="176" y="29"/>
                  <a:pt x="176" y="28"/>
                </a:cubicBezTo>
                <a:cubicBezTo>
                  <a:pt x="176" y="26"/>
                  <a:pt x="174" y="24"/>
                  <a:pt x="172" y="24"/>
                </a:cubicBezTo>
                <a:cubicBezTo>
                  <a:pt x="171" y="24"/>
                  <a:pt x="170" y="24"/>
                  <a:pt x="169" y="25"/>
                </a:cubicBezTo>
                <a:cubicBezTo>
                  <a:pt x="169" y="25"/>
                  <a:pt x="169" y="25"/>
                  <a:pt x="169" y="25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3" y="42"/>
                  <a:pt x="153" y="42"/>
                  <a:pt x="153" y="42"/>
                </a:cubicBezTo>
                <a:cubicBezTo>
                  <a:pt x="153" y="42"/>
                  <a:pt x="153" y="42"/>
                  <a:pt x="153" y="42"/>
                </a:cubicBezTo>
                <a:lnTo>
                  <a:pt x="88" y="110"/>
                </a:lnTo>
                <a:close/>
                <a:moveTo>
                  <a:pt x="169" y="54"/>
                </a:moveTo>
                <a:cubicBezTo>
                  <a:pt x="167" y="53"/>
                  <a:pt x="165" y="53"/>
                  <a:pt x="163" y="54"/>
                </a:cubicBezTo>
                <a:cubicBezTo>
                  <a:pt x="162" y="55"/>
                  <a:pt x="162" y="57"/>
                  <a:pt x="162" y="58"/>
                </a:cubicBezTo>
                <a:cubicBezTo>
                  <a:pt x="162" y="58"/>
                  <a:pt x="162" y="58"/>
                  <a:pt x="162" y="58"/>
                </a:cubicBezTo>
                <a:cubicBezTo>
                  <a:pt x="166" y="68"/>
                  <a:pt x="168" y="78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11" y="8"/>
                  <a:pt x="131" y="17"/>
                  <a:pt x="146" y="33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7" y="34"/>
                  <a:pt x="150" y="34"/>
                  <a:pt x="151" y="32"/>
                </a:cubicBezTo>
                <a:cubicBezTo>
                  <a:pt x="153" y="31"/>
                  <a:pt x="153" y="28"/>
                  <a:pt x="151" y="27"/>
                </a:cubicBezTo>
                <a:cubicBezTo>
                  <a:pt x="151" y="27"/>
                  <a:pt x="151" y="26"/>
                  <a:pt x="151" y="26"/>
                </a:cubicBezTo>
                <a:cubicBezTo>
                  <a:pt x="135" y="10"/>
                  <a:pt x="113" y="0"/>
                  <a:pt x="88" y="0"/>
                </a:cubicBez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77"/>
                  <a:pt x="174" y="66"/>
                  <a:pt x="170" y="56"/>
                </a:cubicBezTo>
                <a:cubicBezTo>
                  <a:pt x="170" y="55"/>
                  <a:pt x="169" y="55"/>
                  <a:pt x="169" y="54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>
              <a:ln>
                <a:solidFill>
                  <a:srgbClr val="62ACC9"/>
                </a:solidFill>
              </a:ln>
              <a:solidFill>
                <a:srgbClr val="62ACC9"/>
              </a:solidFill>
            </a:endParaRPr>
          </a:p>
        </p:txBody>
      </p:sp>
      <p:sp>
        <p:nvSpPr>
          <p:cNvPr id="29" name="Freeform 29"/>
          <p:cNvSpPr>
            <a:spLocks noEditPoints="1"/>
          </p:cNvSpPr>
          <p:nvPr/>
        </p:nvSpPr>
        <p:spPr bwMode="auto">
          <a:xfrm>
            <a:off x="2033695" y="6060413"/>
            <a:ext cx="1143000" cy="1143000"/>
          </a:xfrm>
          <a:custGeom>
            <a:avLst/>
            <a:gdLst>
              <a:gd name="T0" fmla="*/ 88 w 176"/>
              <a:gd name="T1" fmla="*/ 110 h 176"/>
              <a:gd name="T2" fmla="*/ 51 w 176"/>
              <a:gd name="T3" fmla="*/ 73 h 176"/>
              <a:gd name="T4" fmla="*/ 48 w 176"/>
              <a:gd name="T5" fmla="*/ 72 h 176"/>
              <a:gd name="T6" fmla="*/ 44 w 176"/>
              <a:gd name="T7" fmla="*/ 76 h 176"/>
              <a:gd name="T8" fmla="*/ 45 w 176"/>
              <a:gd name="T9" fmla="*/ 79 h 176"/>
              <a:gd name="T10" fmla="*/ 85 w 176"/>
              <a:gd name="T11" fmla="*/ 119 h 176"/>
              <a:gd name="T12" fmla="*/ 88 w 176"/>
              <a:gd name="T13" fmla="*/ 120 h 176"/>
              <a:gd name="T14" fmla="*/ 91 w 176"/>
              <a:gd name="T15" fmla="*/ 119 h 176"/>
              <a:gd name="T16" fmla="*/ 91 w 176"/>
              <a:gd name="T17" fmla="*/ 119 h 176"/>
              <a:gd name="T18" fmla="*/ 158 w 176"/>
              <a:gd name="T19" fmla="*/ 49 h 176"/>
              <a:gd name="T20" fmla="*/ 158 w 176"/>
              <a:gd name="T21" fmla="*/ 49 h 176"/>
              <a:gd name="T22" fmla="*/ 163 w 176"/>
              <a:gd name="T23" fmla="*/ 43 h 176"/>
              <a:gd name="T24" fmla="*/ 163 w 176"/>
              <a:gd name="T25" fmla="*/ 43 h 176"/>
              <a:gd name="T26" fmla="*/ 175 w 176"/>
              <a:gd name="T27" fmla="*/ 31 h 176"/>
              <a:gd name="T28" fmla="*/ 175 w 176"/>
              <a:gd name="T29" fmla="*/ 31 h 176"/>
              <a:gd name="T30" fmla="*/ 176 w 176"/>
              <a:gd name="T31" fmla="*/ 28 h 176"/>
              <a:gd name="T32" fmla="*/ 172 w 176"/>
              <a:gd name="T33" fmla="*/ 24 h 176"/>
              <a:gd name="T34" fmla="*/ 169 w 176"/>
              <a:gd name="T35" fmla="*/ 25 h 176"/>
              <a:gd name="T36" fmla="*/ 169 w 176"/>
              <a:gd name="T37" fmla="*/ 25 h 176"/>
              <a:gd name="T38" fmla="*/ 159 w 176"/>
              <a:gd name="T39" fmla="*/ 36 h 176"/>
              <a:gd name="T40" fmla="*/ 159 w 176"/>
              <a:gd name="T41" fmla="*/ 36 h 176"/>
              <a:gd name="T42" fmla="*/ 153 w 176"/>
              <a:gd name="T43" fmla="*/ 42 h 176"/>
              <a:gd name="T44" fmla="*/ 153 w 176"/>
              <a:gd name="T45" fmla="*/ 42 h 176"/>
              <a:gd name="T46" fmla="*/ 88 w 176"/>
              <a:gd name="T47" fmla="*/ 110 h 176"/>
              <a:gd name="T48" fmla="*/ 169 w 176"/>
              <a:gd name="T49" fmla="*/ 54 h 176"/>
              <a:gd name="T50" fmla="*/ 163 w 176"/>
              <a:gd name="T51" fmla="*/ 54 h 176"/>
              <a:gd name="T52" fmla="*/ 162 w 176"/>
              <a:gd name="T53" fmla="*/ 58 h 176"/>
              <a:gd name="T54" fmla="*/ 162 w 176"/>
              <a:gd name="T55" fmla="*/ 58 h 176"/>
              <a:gd name="T56" fmla="*/ 168 w 176"/>
              <a:gd name="T57" fmla="*/ 88 h 176"/>
              <a:gd name="T58" fmla="*/ 88 w 176"/>
              <a:gd name="T59" fmla="*/ 168 h 176"/>
              <a:gd name="T60" fmla="*/ 8 w 176"/>
              <a:gd name="T61" fmla="*/ 88 h 176"/>
              <a:gd name="T62" fmla="*/ 88 w 176"/>
              <a:gd name="T63" fmla="*/ 8 h 176"/>
              <a:gd name="T64" fmla="*/ 146 w 176"/>
              <a:gd name="T65" fmla="*/ 33 h 176"/>
              <a:gd name="T66" fmla="*/ 146 w 176"/>
              <a:gd name="T67" fmla="*/ 32 h 176"/>
              <a:gd name="T68" fmla="*/ 151 w 176"/>
              <a:gd name="T69" fmla="*/ 32 h 176"/>
              <a:gd name="T70" fmla="*/ 151 w 176"/>
              <a:gd name="T71" fmla="*/ 27 h 176"/>
              <a:gd name="T72" fmla="*/ 151 w 176"/>
              <a:gd name="T73" fmla="*/ 26 h 176"/>
              <a:gd name="T74" fmla="*/ 88 w 176"/>
              <a:gd name="T75" fmla="*/ 0 h 176"/>
              <a:gd name="T76" fmla="*/ 0 w 176"/>
              <a:gd name="T77" fmla="*/ 88 h 176"/>
              <a:gd name="T78" fmla="*/ 88 w 176"/>
              <a:gd name="T79" fmla="*/ 176 h 176"/>
              <a:gd name="T80" fmla="*/ 176 w 176"/>
              <a:gd name="T81" fmla="*/ 88 h 176"/>
              <a:gd name="T82" fmla="*/ 170 w 176"/>
              <a:gd name="T83" fmla="*/ 56 h 176"/>
              <a:gd name="T84" fmla="*/ 169 w 176"/>
              <a:gd name="T85" fmla="*/ 5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6" h="176">
                <a:moveTo>
                  <a:pt x="88" y="110"/>
                </a:moveTo>
                <a:cubicBezTo>
                  <a:pt x="51" y="73"/>
                  <a:pt x="51" y="73"/>
                  <a:pt x="51" y="73"/>
                </a:cubicBezTo>
                <a:cubicBezTo>
                  <a:pt x="50" y="72"/>
                  <a:pt x="49" y="72"/>
                  <a:pt x="48" y="72"/>
                </a:cubicBezTo>
                <a:cubicBezTo>
                  <a:pt x="46" y="72"/>
                  <a:pt x="44" y="74"/>
                  <a:pt x="44" y="76"/>
                </a:cubicBezTo>
                <a:cubicBezTo>
                  <a:pt x="44" y="77"/>
                  <a:pt x="44" y="78"/>
                  <a:pt x="45" y="7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6" y="30"/>
                  <a:pt x="176" y="29"/>
                  <a:pt x="176" y="28"/>
                </a:cubicBezTo>
                <a:cubicBezTo>
                  <a:pt x="176" y="26"/>
                  <a:pt x="174" y="24"/>
                  <a:pt x="172" y="24"/>
                </a:cubicBezTo>
                <a:cubicBezTo>
                  <a:pt x="171" y="24"/>
                  <a:pt x="170" y="24"/>
                  <a:pt x="169" y="25"/>
                </a:cubicBezTo>
                <a:cubicBezTo>
                  <a:pt x="169" y="25"/>
                  <a:pt x="169" y="25"/>
                  <a:pt x="169" y="25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3" y="42"/>
                  <a:pt x="153" y="42"/>
                  <a:pt x="153" y="42"/>
                </a:cubicBezTo>
                <a:cubicBezTo>
                  <a:pt x="153" y="42"/>
                  <a:pt x="153" y="42"/>
                  <a:pt x="153" y="42"/>
                </a:cubicBezTo>
                <a:lnTo>
                  <a:pt x="88" y="110"/>
                </a:lnTo>
                <a:close/>
                <a:moveTo>
                  <a:pt x="169" y="54"/>
                </a:moveTo>
                <a:cubicBezTo>
                  <a:pt x="167" y="53"/>
                  <a:pt x="165" y="53"/>
                  <a:pt x="163" y="54"/>
                </a:cubicBezTo>
                <a:cubicBezTo>
                  <a:pt x="162" y="55"/>
                  <a:pt x="162" y="57"/>
                  <a:pt x="162" y="58"/>
                </a:cubicBezTo>
                <a:cubicBezTo>
                  <a:pt x="162" y="58"/>
                  <a:pt x="162" y="58"/>
                  <a:pt x="162" y="58"/>
                </a:cubicBezTo>
                <a:cubicBezTo>
                  <a:pt x="166" y="68"/>
                  <a:pt x="168" y="78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11" y="8"/>
                  <a:pt x="131" y="17"/>
                  <a:pt x="146" y="33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7" y="34"/>
                  <a:pt x="150" y="34"/>
                  <a:pt x="151" y="32"/>
                </a:cubicBezTo>
                <a:cubicBezTo>
                  <a:pt x="153" y="31"/>
                  <a:pt x="153" y="28"/>
                  <a:pt x="151" y="27"/>
                </a:cubicBezTo>
                <a:cubicBezTo>
                  <a:pt x="151" y="27"/>
                  <a:pt x="151" y="26"/>
                  <a:pt x="151" y="26"/>
                </a:cubicBezTo>
                <a:cubicBezTo>
                  <a:pt x="135" y="10"/>
                  <a:pt x="113" y="0"/>
                  <a:pt x="88" y="0"/>
                </a:cubicBez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77"/>
                  <a:pt x="174" y="66"/>
                  <a:pt x="170" y="56"/>
                </a:cubicBezTo>
                <a:cubicBezTo>
                  <a:pt x="170" y="55"/>
                  <a:pt x="169" y="55"/>
                  <a:pt x="169" y="54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>
              <a:ln>
                <a:solidFill>
                  <a:srgbClr val="62ACC9"/>
                </a:solidFill>
              </a:ln>
              <a:solidFill>
                <a:srgbClr val="62AC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444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76300" y="571411"/>
            <a:ext cx="5448300" cy="1338828"/>
          </a:xfrm>
        </p:spPr>
        <p:txBody>
          <a:bodyPr/>
          <a:lstStyle/>
          <a:p>
            <a:r>
              <a:rPr lang="cs-CZ" dirty="0" smtClean="0"/>
              <a:t>Postup revizí VV </a:t>
            </a:r>
            <a:br>
              <a:rPr lang="cs-CZ" dirty="0" smtClean="0"/>
            </a:br>
            <a:endParaRPr lang="cs-CZ" dirty="0">
              <a:solidFill>
                <a:srgbClr val="62ACC9"/>
              </a:solidFill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24</a:t>
            </a:fld>
            <a:endParaRPr/>
          </a:p>
        </p:txBody>
      </p:sp>
      <p:grpSp>
        <p:nvGrpSpPr>
          <p:cNvPr id="5" name="Group 10"/>
          <p:cNvGrpSpPr/>
          <p:nvPr/>
        </p:nvGrpSpPr>
        <p:grpSpPr>
          <a:xfrm>
            <a:off x="2054512" y="4032862"/>
            <a:ext cx="12382500" cy="1242096"/>
            <a:chOff x="3429000" y="2947415"/>
            <a:chExt cx="12382500" cy="1242096"/>
          </a:xfrm>
        </p:grpSpPr>
        <p:sp>
          <p:nvSpPr>
            <p:cNvPr id="6" name="Freeform 29"/>
            <p:cNvSpPr>
              <a:spLocks noEditPoints="1"/>
            </p:cNvSpPr>
            <p:nvPr/>
          </p:nvSpPr>
          <p:spPr bwMode="auto">
            <a:xfrm>
              <a:off x="3429000" y="3046511"/>
              <a:ext cx="1143000" cy="1143000"/>
            </a:xfrm>
            <a:custGeom>
              <a:avLst/>
              <a:gdLst>
                <a:gd name="T0" fmla="*/ 88 w 176"/>
                <a:gd name="T1" fmla="*/ 110 h 176"/>
                <a:gd name="T2" fmla="*/ 51 w 176"/>
                <a:gd name="T3" fmla="*/ 73 h 176"/>
                <a:gd name="T4" fmla="*/ 48 w 176"/>
                <a:gd name="T5" fmla="*/ 72 h 176"/>
                <a:gd name="T6" fmla="*/ 44 w 176"/>
                <a:gd name="T7" fmla="*/ 76 h 176"/>
                <a:gd name="T8" fmla="*/ 45 w 176"/>
                <a:gd name="T9" fmla="*/ 79 h 176"/>
                <a:gd name="T10" fmla="*/ 85 w 176"/>
                <a:gd name="T11" fmla="*/ 119 h 176"/>
                <a:gd name="T12" fmla="*/ 88 w 176"/>
                <a:gd name="T13" fmla="*/ 120 h 176"/>
                <a:gd name="T14" fmla="*/ 91 w 176"/>
                <a:gd name="T15" fmla="*/ 119 h 176"/>
                <a:gd name="T16" fmla="*/ 91 w 176"/>
                <a:gd name="T17" fmla="*/ 119 h 176"/>
                <a:gd name="T18" fmla="*/ 158 w 176"/>
                <a:gd name="T19" fmla="*/ 49 h 176"/>
                <a:gd name="T20" fmla="*/ 158 w 176"/>
                <a:gd name="T21" fmla="*/ 49 h 176"/>
                <a:gd name="T22" fmla="*/ 163 w 176"/>
                <a:gd name="T23" fmla="*/ 43 h 176"/>
                <a:gd name="T24" fmla="*/ 163 w 176"/>
                <a:gd name="T25" fmla="*/ 43 h 176"/>
                <a:gd name="T26" fmla="*/ 175 w 176"/>
                <a:gd name="T27" fmla="*/ 31 h 176"/>
                <a:gd name="T28" fmla="*/ 175 w 176"/>
                <a:gd name="T29" fmla="*/ 31 h 176"/>
                <a:gd name="T30" fmla="*/ 176 w 176"/>
                <a:gd name="T31" fmla="*/ 28 h 176"/>
                <a:gd name="T32" fmla="*/ 172 w 176"/>
                <a:gd name="T33" fmla="*/ 24 h 176"/>
                <a:gd name="T34" fmla="*/ 169 w 176"/>
                <a:gd name="T35" fmla="*/ 25 h 176"/>
                <a:gd name="T36" fmla="*/ 169 w 176"/>
                <a:gd name="T37" fmla="*/ 25 h 176"/>
                <a:gd name="T38" fmla="*/ 159 w 176"/>
                <a:gd name="T39" fmla="*/ 36 h 176"/>
                <a:gd name="T40" fmla="*/ 159 w 176"/>
                <a:gd name="T41" fmla="*/ 36 h 176"/>
                <a:gd name="T42" fmla="*/ 153 w 176"/>
                <a:gd name="T43" fmla="*/ 42 h 176"/>
                <a:gd name="T44" fmla="*/ 153 w 176"/>
                <a:gd name="T45" fmla="*/ 42 h 176"/>
                <a:gd name="T46" fmla="*/ 88 w 176"/>
                <a:gd name="T47" fmla="*/ 110 h 176"/>
                <a:gd name="T48" fmla="*/ 169 w 176"/>
                <a:gd name="T49" fmla="*/ 54 h 176"/>
                <a:gd name="T50" fmla="*/ 163 w 176"/>
                <a:gd name="T51" fmla="*/ 54 h 176"/>
                <a:gd name="T52" fmla="*/ 162 w 176"/>
                <a:gd name="T53" fmla="*/ 58 h 176"/>
                <a:gd name="T54" fmla="*/ 162 w 176"/>
                <a:gd name="T55" fmla="*/ 58 h 176"/>
                <a:gd name="T56" fmla="*/ 168 w 176"/>
                <a:gd name="T57" fmla="*/ 88 h 176"/>
                <a:gd name="T58" fmla="*/ 88 w 176"/>
                <a:gd name="T59" fmla="*/ 168 h 176"/>
                <a:gd name="T60" fmla="*/ 8 w 176"/>
                <a:gd name="T61" fmla="*/ 88 h 176"/>
                <a:gd name="T62" fmla="*/ 88 w 176"/>
                <a:gd name="T63" fmla="*/ 8 h 176"/>
                <a:gd name="T64" fmla="*/ 146 w 176"/>
                <a:gd name="T65" fmla="*/ 33 h 176"/>
                <a:gd name="T66" fmla="*/ 146 w 176"/>
                <a:gd name="T67" fmla="*/ 32 h 176"/>
                <a:gd name="T68" fmla="*/ 151 w 176"/>
                <a:gd name="T69" fmla="*/ 32 h 176"/>
                <a:gd name="T70" fmla="*/ 151 w 176"/>
                <a:gd name="T71" fmla="*/ 27 h 176"/>
                <a:gd name="T72" fmla="*/ 151 w 176"/>
                <a:gd name="T73" fmla="*/ 26 h 176"/>
                <a:gd name="T74" fmla="*/ 88 w 176"/>
                <a:gd name="T75" fmla="*/ 0 h 176"/>
                <a:gd name="T76" fmla="*/ 0 w 176"/>
                <a:gd name="T77" fmla="*/ 88 h 176"/>
                <a:gd name="T78" fmla="*/ 88 w 176"/>
                <a:gd name="T79" fmla="*/ 176 h 176"/>
                <a:gd name="T80" fmla="*/ 176 w 176"/>
                <a:gd name="T81" fmla="*/ 88 h 176"/>
                <a:gd name="T82" fmla="*/ 170 w 176"/>
                <a:gd name="T83" fmla="*/ 56 h 176"/>
                <a:gd name="T84" fmla="*/ 169 w 176"/>
                <a:gd name="T85" fmla="*/ 5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6" h="176">
                  <a:moveTo>
                    <a:pt x="88" y="110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0" y="72"/>
                    <a:pt x="49" y="72"/>
                    <a:pt x="48" y="72"/>
                  </a:cubicBezTo>
                  <a:cubicBezTo>
                    <a:pt x="46" y="72"/>
                    <a:pt x="44" y="74"/>
                    <a:pt x="44" y="76"/>
                  </a:cubicBezTo>
                  <a:cubicBezTo>
                    <a:pt x="44" y="77"/>
                    <a:pt x="44" y="78"/>
                    <a:pt x="45" y="79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91" y="119"/>
                    <a:pt x="91" y="119"/>
                    <a:pt x="91" y="11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6" y="30"/>
                    <a:pt x="176" y="29"/>
                    <a:pt x="176" y="28"/>
                  </a:cubicBezTo>
                  <a:cubicBezTo>
                    <a:pt x="176" y="26"/>
                    <a:pt x="174" y="24"/>
                    <a:pt x="172" y="24"/>
                  </a:cubicBezTo>
                  <a:cubicBezTo>
                    <a:pt x="171" y="24"/>
                    <a:pt x="170" y="24"/>
                    <a:pt x="169" y="25"/>
                  </a:cubicBezTo>
                  <a:cubicBezTo>
                    <a:pt x="169" y="25"/>
                    <a:pt x="169" y="25"/>
                    <a:pt x="169" y="25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3" y="42"/>
                    <a:pt x="153" y="42"/>
                    <a:pt x="153" y="42"/>
                  </a:cubicBezTo>
                  <a:lnTo>
                    <a:pt x="88" y="110"/>
                  </a:lnTo>
                  <a:close/>
                  <a:moveTo>
                    <a:pt x="169" y="54"/>
                  </a:moveTo>
                  <a:cubicBezTo>
                    <a:pt x="167" y="53"/>
                    <a:pt x="165" y="53"/>
                    <a:pt x="163" y="54"/>
                  </a:cubicBezTo>
                  <a:cubicBezTo>
                    <a:pt x="162" y="55"/>
                    <a:pt x="162" y="57"/>
                    <a:pt x="162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6" y="68"/>
                    <a:pt x="168" y="78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4"/>
                    <a:pt x="44" y="8"/>
                    <a:pt x="88" y="8"/>
                  </a:cubicBezTo>
                  <a:cubicBezTo>
                    <a:pt x="111" y="8"/>
                    <a:pt x="131" y="17"/>
                    <a:pt x="146" y="33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7" y="34"/>
                    <a:pt x="150" y="34"/>
                    <a:pt x="151" y="32"/>
                  </a:cubicBezTo>
                  <a:cubicBezTo>
                    <a:pt x="153" y="31"/>
                    <a:pt x="153" y="28"/>
                    <a:pt x="151" y="27"/>
                  </a:cubicBezTo>
                  <a:cubicBezTo>
                    <a:pt x="151" y="27"/>
                    <a:pt x="151" y="26"/>
                    <a:pt x="151" y="26"/>
                  </a:cubicBezTo>
                  <a:cubicBezTo>
                    <a:pt x="135" y="10"/>
                    <a:pt x="113" y="0"/>
                    <a:pt x="88" y="0"/>
                  </a:cubicBez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77"/>
                    <a:pt x="174" y="66"/>
                    <a:pt x="170" y="56"/>
                  </a:cubicBezTo>
                  <a:cubicBezTo>
                    <a:pt x="170" y="55"/>
                    <a:pt x="169" y="55"/>
                    <a:pt x="169" y="5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grpSp>
          <p:nvGrpSpPr>
            <p:cNvPr id="7" name="Group 2"/>
            <p:cNvGrpSpPr/>
            <p:nvPr/>
          </p:nvGrpSpPr>
          <p:grpSpPr>
            <a:xfrm>
              <a:off x="5124450" y="2947415"/>
              <a:ext cx="10687050" cy="1156526"/>
              <a:chOff x="5124450" y="2947415"/>
              <a:chExt cx="10687050" cy="1156526"/>
            </a:xfrm>
          </p:grpSpPr>
          <p:sp>
            <p:nvSpPr>
              <p:cNvPr id="8" name="TextBox 8"/>
              <p:cNvSpPr txBox="1"/>
              <p:nvPr/>
            </p:nvSpPr>
            <p:spPr>
              <a:xfrm>
                <a:off x="5124450" y="2947415"/>
                <a:ext cx="918910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3600" dirty="0" smtClean="0">
                    <a:solidFill>
                      <a:srgbClr val="0070C0"/>
                    </a:solidFill>
                    <a:latin typeface="+mj-lt"/>
                  </a:rPr>
                  <a:t>Komunikace, vyjednávání </a:t>
                </a:r>
                <a:endParaRPr lang="uk-UA" sz="3600" dirty="0" smtClean="0">
                  <a:solidFill>
                    <a:srgbClr val="0070C0"/>
                  </a:solidFill>
                  <a:latin typeface="+mj-lt"/>
                </a:endParaRPr>
              </a:p>
            </p:txBody>
          </p:sp>
          <p:sp>
            <p:nvSpPr>
              <p:cNvPr id="9" name="TextBox 9"/>
              <p:cNvSpPr txBox="1"/>
              <p:nvPr/>
            </p:nvSpPr>
            <p:spPr>
              <a:xfrm>
                <a:off x="5124450" y="3580721"/>
                <a:ext cx="106870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2800" dirty="0" smtClean="0"/>
                  <a:t>Odborné skupiny a další zainteresovaní aktéři </a:t>
                </a:r>
                <a:endParaRPr lang="en-US" sz="2800" dirty="0"/>
              </a:p>
            </p:txBody>
          </p:sp>
        </p:grpSp>
      </p:grpSp>
      <p:grpSp>
        <p:nvGrpSpPr>
          <p:cNvPr id="12" name="Group 2"/>
          <p:cNvGrpSpPr/>
          <p:nvPr/>
        </p:nvGrpSpPr>
        <p:grpSpPr>
          <a:xfrm>
            <a:off x="3752850" y="1980791"/>
            <a:ext cx="10687050" cy="2018301"/>
            <a:chOff x="5124450" y="2947415"/>
            <a:chExt cx="10687050" cy="2018301"/>
          </a:xfrm>
        </p:grpSpPr>
        <p:sp>
          <p:nvSpPr>
            <p:cNvPr id="13" name="TextBox 8"/>
            <p:cNvSpPr txBox="1"/>
            <p:nvPr/>
          </p:nvSpPr>
          <p:spPr>
            <a:xfrm>
              <a:off x="5124450" y="2947415"/>
              <a:ext cx="9189105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3600" dirty="0" smtClean="0">
                  <a:solidFill>
                    <a:srgbClr val="0070C0"/>
                  </a:solidFill>
                  <a:latin typeface="+mj-lt"/>
                </a:rPr>
                <a:t>Přípravné činnosti</a:t>
              </a:r>
            </a:p>
            <a:p>
              <a:endParaRPr lang="cs-CZ" sz="3600" dirty="0" smtClean="0">
                <a:latin typeface="+mj-lt"/>
              </a:endParaRPr>
            </a:p>
            <a:p>
              <a:r>
                <a:rPr lang="cs-CZ" sz="3600" dirty="0" smtClean="0">
                  <a:latin typeface="+mj-lt"/>
                </a:rPr>
                <a:t> </a:t>
              </a:r>
              <a:endParaRPr lang="uk-UA" sz="3600" dirty="0" smtClean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14" name="TextBox 9"/>
            <p:cNvSpPr txBox="1"/>
            <p:nvPr/>
          </p:nvSpPr>
          <p:spPr>
            <a:xfrm>
              <a:off x="5124450" y="3580721"/>
              <a:ext cx="1068705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§"/>
              </a:pPr>
              <a:r>
                <a:rPr lang="cs-CZ" sz="2800" dirty="0" smtClean="0"/>
                <a:t>Monitoring a evaluace dosavadního fungování RVP</a:t>
              </a:r>
            </a:p>
            <a:p>
              <a:pPr marL="457200" indent="-457200">
                <a:buFont typeface="Wingdings" panose="05000000000000000000" pitchFamily="2" charset="2"/>
                <a:buChar char="§"/>
              </a:pPr>
              <a:r>
                <a:rPr lang="cs-CZ" sz="2800" dirty="0" smtClean="0"/>
                <a:t>Identifikace nových potřeb, inovací</a:t>
              </a:r>
            </a:p>
            <a:p>
              <a:r>
                <a:rPr lang="cs-CZ" sz="2800" dirty="0" smtClean="0"/>
                <a:t>Didaktici NÚV</a:t>
              </a:r>
              <a:endParaRPr lang="en-US" sz="2800" dirty="0"/>
            </a:p>
          </p:txBody>
        </p:sp>
      </p:grpSp>
      <p:grpSp>
        <p:nvGrpSpPr>
          <p:cNvPr id="16" name="Group 10"/>
          <p:cNvGrpSpPr/>
          <p:nvPr/>
        </p:nvGrpSpPr>
        <p:grpSpPr>
          <a:xfrm>
            <a:off x="2054512" y="5444605"/>
            <a:ext cx="12287792" cy="1138773"/>
            <a:chOff x="3692458" y="2947415"/>
            <a:chExt cx="10621097" cy="874010"/>
          </a:xfrm>
        </p:grpSpPr>
        <p:sp>
          <p:nvSpPr>
            <p:cNvPr id="17" name="Freeform 29"/>
            <p:cNvSpPr>
              <a:spLocks noEditPoints="1"/>
            </p:cNvSpPr>
            <p:nvPr/>
          </p:nvSpPr>
          <p:spPr bwMode="auto">
            <a:xfrm>
              <a:off x="3692458" y="3036747"/>
              <a:ext cx="1053830" cy="742139"/>
            </a:xfrm>
            <a:custGeom>
              <a:avLst/>
              <a:gdLst>
                <a:gd name="T0" fmla="*/ 88 w 176"/>
                <a:gd name="T1" fmla="*/ 110 h 176"/>
                <a:gd name="T2" fmla="*/ 51 w 176"/>
                <a:gd name="T3" fmla="*/ 73 h 176"/>
                <a:gd name="T4" fmla="*/ 48 w 176"/>
                <a:gd name="T5" fmla="*/ 72 h 176"/>
                <a:gd name="T6" fmla="*/ 44 w 176"/>
                <a:gd name="T7" fmla="*/ 76 h 176"/>
                <a:gd name="T8" fmla="*/ 45 w 176"/>
                <a:gd name="T9" fmla="*/ 79 h 176"/>
                <a:gd name="T10" fmla="*/ 85 w 176"/>
                <a:gd name="T11" fmla="*/ 119 h 176"/>
                <a:gd name="T12" fmla="*/ 88 w 176"/>
                <a:gd name="T13" fmla="*/ 120 h 176"/>
                <a:gd name="T14" fmla="*/ 91 w 176"/>
                <a:gd name="T15" fmla="*/ 119 h 176"/>
                <a:gd name="T16" fmla="*/ 91 w 176"/>
                <a:gd name="T17" fmla="*/ 119 h 176"/>
                <a:gd name="T18" fmla="*/ 158 w 176"/>
                <a:gd name="T19" fmla="*/ 49 h 176"/>
                <a:gd name="T20" fmla="*/ 158 w 176"/>
                <a:gd name="T21" fmla="*/ 49 h 176"/>
                <a:gd name="T22" fmla="*/ 163 w 176"/>
                <a:gd name="T23" fmla="*/ 43 h 176"/>
                <a:gd name="T24" fmla="*/ 163 w 176"/>
                <a:gd name="T25" fmla="*/ 43 h 176"/>
                <a:gd name="T26" fmla="*/ 175 w 176"/>
                <a:gd name="T27" fmla="*/ 31 h 176"/>
                <a:gd name="T28" fmla="*/ 175 w 176"/>
                <a:gd name="T29" fmla="*/ 31 h 176"/>
                <a:gd name="T30" fmla="*/ 176 w 176"/>
                <a:gd name="T31" fmla="*/ 28 h 176"/>
                <a:gd name="T32" fmla="*/ 172 w 176"/>
                <a:gd name="T33" fmla="*/ 24 h 176"/>
                <a:gd name="T34" fmla="*/ 169 w 176"/>
                <a:gd name="T35" fmla="*/ 25 h 176"/>
                <a:gd name="T36" fmla="*/ 169 w 176"/>
                <a:gd name="T37" fmla="*/ 25 h 176"/>
                <a:gd name="T38" fmla="*/ 159 w 176"/>
                <a:gd name="T39" fmla="*/ 36 h 176"/>
                <a:gd name="T40" fmla="*/ 159 w 176"/>
                <a:gd name="T41" fmla="*/ 36 h 176"/>
                <a:gd name="T42" fmla="*/ 153 w 176"/>
                <a:gd name="T43" fmla="*/ 42 h 176"/>
                <a:gd name="T44" fmla="*/ 153 w 176"/>
                <a:gd name="T45" fmla="*/ 42 h 176"/>
                <a:gd name="T46" fmla="*/ 88 w 176"/>
                <a:gd name="T47" fmla="*/ 110 h 176"/>
                <a:gd name="T48" fmla="*/ 169 w 176"/>
                <a:gd name="T49" fmla="*/ 54 h 176"/>
                <a:gd name="T50" fmla="*/ 163 w 176"/>
                <a:gd name="T51" fmla="*/ 54 h 176"/>
                <a:gd name="T52" fmla="*/ 162 w 176"/>
                <a:gd name="T53" fmla="*/ 58 h 176"/>
                <a:gd name="T54" fmla="*/ 162 w 176"/>
                <a:gd name="T55" fmla="*/ 58 h 176"/>
                <a:gd name="T56" fmla="*/ 168 w 176"/>
                <a:gd name="T57" fmla="*/ 88 h 176"/>
                <a:gd name="T58" fmla="*/ 88 w 176"/>
                <a:gd name="T59" fmla="*/ 168 h 176"/>
                <a:gd name="T60" fmla="*/ 8 w 176"/>
                <a:gd name="T61" fmla="*/ 88 h 176"/>
                <a:gd name="T62" fmla="*/ 88 w 176"/>
                <a:gd name="T63" fmla="*/ 8 h 176"/>
                <a:gd name="T64" fmla="*/ 146 w 176"/>
                <a:gd name="T65" fmla="*/ 33 h 176"/>
                <a:gd name="T66" fmla="*/ 146 w 176"/>
                <a:gd name="T67" fmla="*/ 32 h 176"/>
                <a:gd name="T68" fmla="*/ 151 w 176"/>
                <a:gd name="T69" fmla="*/ 32 h 176"/>
                <a:gd name="T70" fmla="*/ 151 w 176"/>
                <a:gd name="T71" fmla="*/ 27 h 176"/>
                <a:gd name="T72" fmla="*/ 151 w 176"/>
                <a:gd name="T73" fmla="*/ 26 h 176"/>
                <a:gd name="T74" fmla="*/ 88 w 176"/>
                <a:gd name="T75" fmla="*/ 0 h 176"/>
                <a:gd name="T76" fmla="*/ 0 w 176"/>
                <a:gd name="T77" fmla="*/ 88 h 176"/>
                <a:gd name="T78" fmla="*/ 88 w 176"/>
                <a:gd name="T79" fmla="*/ 176 h 176"/>
                <a:gd name="T80" fmla="*/ 176 w 176"/>
                <a:gd name="T81" fmla="*/ 88 h 176"/>
                <a:gd name="T82" fmla="*/ 170 w 176"/>
                <a:gd name="T83" fmla="*/ 56 h 176"/>
                <a:gd name="T84" fmla="*/ 169 w 176"/>
                <a:gd name="T85" fmla="*/ 5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6" h="176">
                  <a:moveTo>
                    <a:pt x="88" y="110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0" y="72"/>
                    <a:pt x="49" y="72"/>
                    <a:pt x="48" y="72"/>
                  </a:cubicBezTo>
                  <a:cubicBezTo>
                    <a:pt x="46" y="72"/>
                    <a:pt x="44" y="74"/>
                    <a:pt x="44" y="76"/>
                  </a:cubicBezTo>
                  <a:cubicBezTo>
                    <a:pt x="44" y="77"/>
                    <a:pt x="44" y="78"/>
                    <a:pt x="45" y="79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91" y="119"/>
                    <a:pt x="91" y="119"/>
                    <a:pt x="91" y="11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6" y="30"/>
                    <a:pt x="176" y="29"/>
                    <a:pt x="176" y="28"/>
                  </a:cubicBezTo>
                  <a:cubicBezTo>
                    <a:pt x="176" y="26"/>
                    <a:pt x="174" y="24"/>
                    <a:pt x="172" y="24"/>
                  </a:cubicBezTo>
                  <a:cubicBezTo>
                    <a:pt x="171" y="24"/>
                    <a:pt x="170" y="24"/>
                    <a:pt x="169" y="25"/>
                  </a:cubicBezTo>
                  <a:cubicBezTo>
                    <a:pt x="169" y="25"/>
                    <a:pt x="169" y="25"/>
                    <a:pt x="169" y="25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3" y="42"/>
                    <a:pt x="153" y="42"/>
                    <a:pt x="153" y="42"/>
                  </a:cubicBezTo>
                  <a:lnTo>
                    <a:pt x="88" y="110"/>
                  </a:lnTo>
                  <a:close/>
                  <a:moveTo>
                    <a:pt x="169" y="54"/>
                  </a:moveTo>
                  <a:cubicBezTo>
                    <a:pt x="167" y="53"/>
                    <a:pt x="165" y="53"/>
                    <a:pt x="163" y="54"/>
                  </a:cubicBezTo>
                  <a:cubicBezTo>
                    <a:pt x="162" y="55"/>
                    <a:pt x="162" y="57"/>
                    <a:pt x="162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6" y="68"/>
                    <a:pt x="168" y="78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4"/>
                    <a:pt x="44" y="8"/>
                    <a:pt x="88" y="8"/>
                  </a:cubicBezTo>
                  <a:cubicBezTo>
                    <a:pt x="111" y="8"/>
                    <a:pt x="131" y="17"/>
                    <a:pt x="146" y="33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7" y="34"/>
                    <a:pt x="150" y="34"/>
                    <a:pt x="151" y="32"/>
                  </a:cubicBezTo>
                  <a:cubicBezTo>
                    <a:pt x="153" y="31"/>
                    <a:pt x="153" y="28"/>
                    <a:pt x="151" y="27"/>
                  </a:cubicBezTo>
                  <a:cubicBezTo>
                    <a:pt x="151" y="27"/>
                    <a:pt x="151" y="26"/>
                    <a:pt x="151" y="26"/>
                  </a:cubicBezTo>
                  <a:cubicBezTo>
                    <a:pt x="135" y="10"/>
                    <a:pt x="113" y="0"/>
                    <a:pt x="88" y="0"/>
                  </a:cubicBez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77"/>
                    <a:pt x="174" y="66"/>
                    <a:pt x="170" y="56"/>
                  </a:cubicBezTo>
                  <a:cubicBezTo>
                    <a:pt x="170" y="55"/>
                    <a:pt x="169" y="55"/>
                    <a:pt x="169" y="5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19" name="TextBox 8"/>
            <p:cNvSpPr txBox="1"/>
            <p:nvPr/>
          </p:nvSpPr>
          <p:spPr>
            <a:xfrm>
              <a:off x="5124450" y="2947415"/>
              <a:ext cx="9189105" cy="874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3600" dirty="0">
                  <a:solidFill>
                    <a:srgbClr val="0070C0"/>
                  </a:solidFill>
                  <a:latin typeface="+mj-lt"/>
                </a:rPr>
                <a:t>Příprava 1. verze </a:t>
              </a:r>
              <a:r>
                <a:rPr lang="cs-CZ" sz="3200" dirty="0" smtClean="0">
                  <a:latin typeface="+mj-lt"/>
                </a:rPr>
                <a:t>souboru výsledků učení v dané vzdělávací oblasti</a:t>
              </a:r>
              <a:endParaRPr lang="uk-UA" sz="3200" dirty="0" smtClean="0">
                <a:latin typeface="+mj-lt"/>
              </a:endParaRPr>
            </a:p>
          </p:txBody>
        </p:sp>
      </p:grpSp>
      <p:grpSp>
        <p:nvGrpSpPr>
          <p:cNvPr id="21" name="Group 10"/>
          <p:cNvGrpSpPr/>
          <p:nvPr/>
        </p:nvGrpSpPr>
        <p:grpSpPr>
          <a:xfrm>
            <a:off x="2054512" y="6801816"/>
            <a:ext cx="12348236" cy="1634208"/>
            <a:chOff x="3429000" y="2947415"/>
            <a:chExt cx="12348236" cy="1634208"/>
          </a:xfrm>
        </p:grpSpPr>
        <p:sp>
          <p:nvSpPr>
            <p:cNvPr id="22" name="Freeform 29"/>
            <p:cNvSpPr>
              <a:spLocks noEditPoints="1"/>
            </p:cNvSpPr>
            <p:nvPr/>
          </p:nvSpPr>
          <p:spPr bwMode="auto">
            <a:xfrm>
              <a:off x="3429000" y="3046511"/>
              <a:ext cx="1143000" cy="1143000"/>
            </a:xfrm>
            <a:custGeom>
              <a:avLst/>
              <a:gdLst>
                <a:gd name="T0" fmla="*/ 88 w 176"/>
                <a:gd name="T1" fmla="*/ 110 h 176"/>
                <a:gd name="T2" fmla="*/ 51 w 176"/>
                <a:gd name="T3" fmla="*/ 73 h 176"/>
                <a:gd name="T4" fmla="*/ 48 w 176"/>
                <a:gd name="T5" fmla="*/ 72 h 176"/>
                <a:gd name="T6" fmla="*/ 44 w 176"/>
                <a:gd name="T7" fmla="*/ 76 h 176"/>
                <a:gd name="T8" fmla="*/ 45 w 176"/>
                <a:gd name="T9" fmla="*/ 79 h 176"/>
                <a:gd name="T10" fmla="*/ 85 w 176"/>
                <a:gd name="T11" fmla="*/ 119 h 176"/>
                <a:gd name="T12" fmla="*/ 88 w 176"/>
                <a:gd name="T13" fmla="*/ 120 h 176"/>
                <a:gd name="T14" fmla="*/ 91 w 176"/>
                <a:gd name="T15" fmla="*/ 119 h 176"/>
                <a:gd name="T16" fmla="*/ 91 w 176"/>
                <a:gd name="T17" fmla="*/ 119 h 176"/>
                <a:gd name="T18" fmla="*/ 158 w 176"/>
                <a:gd name="T19" fmla="*/ 49 h 176"/>
                <a:gd name="T20" fmla="*/ 158 w 176"/>
                <a:gd name="T21" fmla="*/ 49 h 176"/>
                <a:gd name="T22" fmla="*/ 163 w 176"/>
                <a:gd name="T23" fmla="*/ 43 h 176"/>
                <a:gd name="T24" fmla="*/ 163 w 176"/>
                <a:gd name="T25" fmla="*/ 43 h 176"/>
                <a:gd name="T26" fmla="*/ 175 w 176"/>
                <a:gd name="T27" fmla="*/ 31 h 176"/>
                <a:gd name="T28" fmla="*/ 175 w 176"/>
                <a:gd name="T29" fmla="*/ 31 h 176"/>
                <a:gd name="T30" fmla="*/ 176 w 176"/>
                <a:gd name="T31" fmla="*/ 28 h 176"/>
                <a:gd name="T32" fmla="*/ 172 w 176"/>
                <a:gd name="T33" fmla="*/ 24 h 176"/>
                <a:gd name="T34" fmla="*/ 169 w 176"/>
                <a:gd name="T35" fmla="*/ 25 h 176"/>
                <a:gd name="T36" fmla="*/ 169 w 176"/>
                <a:gd name="T37" fmla="*/ 25 h 176"/>
                <a:gd name="T38" fmla="*/ 159 w 176"/>
                <a:gd name="T39" fmla="*/ 36 h 176"/>
                <a:gd name="T40" fmla="*/ 159 w 176"/>
                <a:gd name="T41" fmla="*/ 36 h 176"/>
                <a:gd name="T42" fmla="*/ 153 w 176"/>
                <a:gd name="T43" fmla="*/ 42 h 176"/>
                <a:gd name="T44" fmla="*/ 153 w 176"/>
                <a:gd name="T45" fmla="*/ 42 h 176"/>
                <a:gd name="T46" fmla="*/ 88 w 176"/>
                <a:gd name="T47" fmla="*/ 110 h 176"/>
                <a:gd name="T48" fmla="*/ 169 w 176"/>
                <a:gd name="T49" fmla="*/ 54 h 176"/>
                <a:gd name="T50" fmla="*/ 163 w 176"/>
                <a:gd name="T51" fmla="*/ 54 h 176"/>
                <a:gd name="T52" fmla="*/ 162 w 176"/>
                <a:gd name="T53" fmla="*/ 58 h 176"/>
                <a:gd name="T54" fmla="*/ 162 w 176"/>
                <a:gd name="T55" fmla="*/ 58 h 176"/>
                <a:gd name="T56" fmla="*/ 168 w 176"/>
                <a:gd name="T57" fmla="*/ 88 h 176"/>
                <a:gd name="T58" fmla="*/ 88 w 176"/>
                <a:gd name="T59" fmla="*/ 168 h 176"/>
                <a:gd name="T60" fmla="*/ 8 w 176"/>
                <a:gd name="T61" fmla="*/ 88 h 176"/>
                <a:gd name="T62" fmla="*/ 88 w 176"/>
                <a:gd name="T63" fmla="*/ 8 h 176"/>
                <a:gd name="T64" fmla="*/ 146 w 176"/>
                <a:gd name="T65" fmla="*/ 33 h 176"/>
                <a:gd name="T66" fmla="*/ 146 w 176"/>
                <a:gd name="T67" fmla="*/ 32 h 176"/>
                <a:gd name="T68" fmla="*/ 151 w 176"/>
                <a:gd name="T69" fmla="*/ 32 h 176"/>
                <a:gd name="T70" fmla="*/ 151 w 176"/>
                <a:gd name="T71" fmla="*/ 27 h 176"/>
                <a:gd name="T72" fmla="*/ 151 w 176"/>
                <a:gd name="T73" fmla="*/ 26 h 176"/>
                <a:gd name="T74" fmla="*/ 88 w 176"/>
                <a:gd name="T75" fmla="*/ 0 h 176"/>
                <a:gd name="T76" fmla="*/ 0 w 176"/>
                <a:gd name="T77" fmla="*/ 88 h 176"/>
                <a:gd name="T78" fmla="*/ 88 w 176"/>
                <a:gd name="T79" fmla="*/ 176 h 176"/>
                <a:gd name="T80" fmla="*/ 176 w 176"/>
                <a:gd name="T81" fmla="*/ 88 h 176"/>
                <a:gd name="T82" fmla="*/ 170 w 176"/>
                <a:gd name="T83" fmla="*/ 56 h 176"/>
                <a:gd name="T84" fmla="*/ 169 w 176"/>
                <a:gd name="T85" fmla="*/ 5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6" h="176">
                  <a:moveTo>
                    <a:pt x="88" y="110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0" y="72"/>
                    <a:pt x="49" y="72"/>
                    <a:pt x="48" y="72"/>
                  </a:cubicBezTo>
                  <a:cubicBezTo>
                    <a:pt x="46" y="72"/>
                    <a:pt x="44" y="74"/>
                    <a:pt x="44" y="76"/>
                  </a:cubicBezTo>
                  <a:cubicBezTo>
                    <a:pt x="44" y="77"/>
                    <a:pt x="44" y="78"/>
                    <a:pt x="45" y="79"/>
                  </a:cubicBezTo>
                  <a:cubicBezTo>
                    <a:pt x="85" y="119"/>
                    <a:pt x="85" y="119"/>
                    <a:pt x="85" y="119"/>
                  </a:cubicBezTo>
                  <a:cubicBezTo>
                    <a:pt x="86" y="120"/>
                    <a:pt x="87" y="120"/>
                    <a:pt x="88" y="120"/>
                  </a:cubicBezTo>
                  <a:cubicBezTo>
                    <a:pt x="89" y="120"/>
                    <a:pt x="90" y="120"/>
                    <a:pt x="91" y="119"/>
                  </a:cubicBezTo>
                  <a:cubicBezTo>
                    <a:pt x="91" y="119"/>
                    <a:pt x="91" y="119"/>
                    <a:pt x="91" y="11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6" y="30"/>
                    <a:pt x="176" y="29"/>
                    <a:pt x="176" y="28"/>
                  </a:cubicBezTo>
                  <a:cubicBezTo>
                    <a:pt x="176" y="26"/>
                    <a:pt x="174" y="24"/>
                    <a:pt x="172" y="24"/>
                  </a:cubicBezTo>
                  <a:cubicBezTo>
                    <a:pt x="171" y="24"/>
                    <a:pt x="170" y="24"/>
                    <a:pt x="169" y="25"/>
                  </a:cubicBezTo>
                  <a:cubicBezTo>
                    <a:pt x="169" y="25"/>
                    <a:pt x="169" y="25"/>
                    <a:pt x="169" y="25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3" y="42"/>
                    <a:pt x="153" y="42"/>
                    <a:pt x="153" y="42"/>
                  </a:cubicBezTo>
                  <a:lnTo>
                    <a:pt x="88" y="110"/>
                  </a:lnTo>
                  <a:close/>
                  <a:moveTo>
                    <a:pt x="169" y="54"/>
                  </a:moveTo>
                  <a:cubicBezTo>
                    <a:pt x="167" y="53"/>
                    <a:pt x="165" y="53"/>
                    <a:pt x="163" y="54"/>
                  </a:cubicBezTo>
                  <a:cubicBezTo>
                    <a:pt x="162" y="55"/>
                    <a:pt x="162" y="57"/>
                    <a:pt x="162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6" y="68"/>
                    <a:pt x="168" y="78"/>
                    <a:pt x="168" y="88"/>
                  </a:cubicBezTo>
                  <a:cubicBezTo>
                    <a:pt x="168" y="132"/>
                    <a:pt x="132" y="168"/>
                    <a:pt x="88" y="168"/>
                  </a:cubicBezTo>
                  <a:cubicBezTo>
                    <a:pt x="44" y="168"/>
                    <a:pt x="8" y="132"/>
                    <a:pt x="8" y="88"/>
                  </a:cubicBezTo>
                  <a:cubicBezTo>
                    <a:pt x="8" y="44"/>
                    <a:pt x="44" y="8"/>
                    <a:pt x="88" y="8"/>
                  </a:cubicBezTo>
                  <a:cubicBezTo>
                    <a:pt x="111" y="8"/>
                    <a:pt x="131" y="17"/>
                    <a:pt x="146" y="33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7" y="34"/>
                    <a:pt x="150" y="34"/>
                    <a:pt x="151" y="32"/>
                  </a:cubicBezTo>
                  <a:cubicBezTo>
                    <a:pt x="153" y="31"/>
                    <a:pt x="153" y="28"/>
                    <a:pt x="151" y="27"/>
                  </a:cubicBezTo>
                  <a:cubicBezTo>
                    <a:pt x="151" y="27"/>
                    <a:pt x="151" y="26"/>
                    <a:pt x="151" y="26"/>
                  </a:cubicBezTo>
                  <a:cubicBezTo>
                    <a:pt x="135" y="10"/>
                    <a:pt x="113" y="0"/>
                    <a:pt x="88" y="0"/>
                  </a:cubicBez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77"/>
                    <a:pt x="174" y="66"/>
                    <a:pt x="170" y="56"/>
                  </a:cubicBezTo>
                  <a:cubicBezTo>
                    <a:pt x="170" y="55"/>
                    <a:pt x="169" y="55"/>
                    <a:pt x="169" y="5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grpSp>
          <p:nvGrpSpPr>
            <p:cNvPr id="23" name="Group 2"/>
            <p:cNvGrpSpPr/>
            <p:nvPr/>
          </p:nvGrpSpPr>
          <p:grpSpPr>
            <a:xfrm>
              <a:off x="5090186" y="2947415"/>
              <a:ext cx="10687050" cy="1634208"/>
              <a:chOff x="5090186" y="2947415"/>
              <a:chExt cx="10687050" cy="1634208"/>
            </a:xfrm>
          </p:grpSpPr>
          <p:sp>
            <p:nvSpPr>
              <p:cNvPr id="24" name="TextBox 8"/>
              <p:cNvSpPr txBox="1"/>
              <p:nvPr/>
            </p:nvSpPr>
            <p:spPr>
              <a:xfrm>
                <a:off x="5124450" y="2947415"/>
                <a:ext cx="918910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3600" dirty="0" smtClean="0">
                    <a:solidFill>
                      <a:srgbClr val="0070C0"/>
                    </a:solidFill>
                    <a:latin typeface="+mj-lt"/>
                  </a:rPr>
                  <a:t>Dopracování dalších částí RVP </a:t>
                </a:r>
                <a:endParaRPr lang="uk-UA" sz="3600" dirty="0" smtClean="0">
                  <a:solidFill>
                    <a:srgbClr val="0070C0"/>
                  </a:solidFill>
                  <a:latin typeface="+mj-lt"/>
                </a:endParaRPr>
              </a:p>
            </p:txBody>
          </p:sp>
          <p:sp>
            <p:nvSpPr>
              <p:cNvPr id="25" name="TextBox 9"/>
              <p:cNvSpPr txBox="1"/>
              <p:nvPr/>
            </p:nvSpPr>
            <p:spPr>
              <a:xfrm>
                <a:off x="5090186" y="3627516"/>
                <a:ext cx="10687050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sz="2800" dirty="0" smtClean="0"/>
                  <a:t>Didaktici </a:t>
                </a:r>
                <a:r>
                  <a:rPr lang="cs-CZ" sz="2800" dirty="0"/>
                  <a:t>příslušné </a:t>
                </a:r>
                <a:r>
                  <a:rPr lang="cs-CZ" sz="2800" dirty="0" smtClean="0"/>
                  <a:t>vzdělávací </a:t>
                </a:r>
                <a:r>
                  <a:rPr lang="cs-CZ" sz="2800" dirty="0"/>
                  <a:t>oblasti + garant příslušného stupně vzdělání </a:t>
                </a:r>
                <a:endParaRPr lang="en-US" sz="2800" dirty="0">
                  <a:solidFill>
                    <a:schemeClr val="tx2"/>
                  </a:solidFill>
                </a:endParaRPr>
              </a:p>
            </p:txBody>
          </p:sp>
        </p:grpSp>
      </p:grpSp>
      <p:sp>
        <p:nvSpPr>
          <p:cNvPr id="26" name="Freeform 29"/>
          <p:cNvSpPr>
            <a:spLocks noEditPoints="1"/>
          </p:cNvSpPr>
          <p:nvPr/>
        </p:nvSpPr>
        <p:spPr bwMode="auto">
          <a:xfrm>
            <a:off x="2033695" y="2230979"/>
            <a:ext cx="1143000" cy="1143000"/>
          </a:xfrm>
          <a:custGeom>
            <a:avLst/>
            <a:gdLst>
              <a:gd name="T0" fmla="*/ 88 w 176"/>
              <a:gd name="T1" fmla="*/ 110 h 176"/>
              <a:gd name="T2" fmla="*/ 51 w 176"/>
              <a:gd name="T3" fmla="*/ 73 h 176"/>
              <a:gd name="T4" fmla="*/ 48 w 176"/>
              <a:gd name="T5" fmla="*/ 72 h 176"/>
              <a:gd name="T6" fmla="*/ 44 w 176"/>
              <a:gd name="T7" fmla="*/ 76 h 176"/>
              <a:gd name="T8" fmla="*/ 45 w 176"/>
              <a:gd name="T9" fmla="*/ 79 h 176"/>
              <a:gd name="T10" fmla="*/ 85 w 176"/>
              <a:gd name="T11" fmla="*/ 119 h 176"/>
              <a:gd name="T12" fmla="*/ 88 w 176"/>
              <a:gd name="T13" fmla="*/ 120 h 176"/>
              <a:gd name="T14" fmla="*/ 91 w 176"/>
              <a:gd name="T15" fmla="*/ 119 h 176"/>
              <a:gd name="T16" fmla="*/ 91 w 176"/>
              <a:gd name="T17" fmla="*/ 119 h 176"/>
              <a:gd name="T18" fmla="*/ 158 w 176"/>
              <a:gd name="T19" fmla="*/ 49 h 176"/>
              <a:gd name="T20" fmla="*/ 158 w 176"/>
              <a:gd name="T21" fmla="*/ 49 h 176"/>
              <a:gd name="T22" fmla="*/ 163 w 176"/>
              <a:gd name="T23" fmla="*/ 43 h 176"/>
              <a:gd name="T24" fmla="*/ 163 w 176"/>
              <a:gd name="T25" fmla="*/ 43 h 176"/>
              <a:gd name="T26" fmla="*/ 175 w 176"/>
              <a:gd name="T27" fmla="*/ 31 h 176"/>
              <a:gd name="T28" fmla="*/ 175 w 176"/>
              <a:gd name="T29" fmla="*/ 31 h 176"/>
              <a:gd name="T30" fmla="*/ 176 w 176"/>
              <a:gd name="T31" fmla="*/ 28 h 176"/>
              <a:gd name="T32" fmla="*/ 172 w 176"/>
              <a:gd name="T33" fmla="*/ 24 h 176"/>
              <a:gd name="T34" fmla="*/ 169 w 176"/>
              <a:gd name="T35" fmla="*/ 25 h 176"/>
              <a:gd name="T36" fmla="*/ 169 w 176"/>
              <a:gd name="T37" fmla="*/ 25 h 176"/>
              <a:gd name="T38" fmla="*/ 159 w 176"/>
              <a:gd name="T39" fmla="*/ 36 h 176"/>
              <a:gd name="T40" fmla="*/ 159 w 176"/>
              <a:gd name="T41" fmla="*/ 36 h 176"/>
              <a:gd name="T42" fmla="*/ 153 w 176"/>
              <a:gd name="T43" fmla="*/ 42 h 176"/>
              <a:gd name="T44" fmla="*/ 153 w 176"/>
              <a:gd name="T45" fmla="*/ 42 h 176"/>
              <a:gd name="T46" fmla="*/ 88 w 176"/>
              <a:gd name="T47" fmla="*/ 110 h 176"/>
              <a:gd name="T48" fmla="*/ 169 w 176"/>
              <a:gd name="T49" fmla="*/ 54 h 176"/>
              <a:gd name="T50" fmla="*/ 163 w 176"/>
              <a:gd name="T51" fmla="*/ 54 h 176"/>
              <a:gd name="T52" fmla="*/ 162 w 176"/>
              <a:gd name="T53" fmla="*/ 58 h 176"/>
              <a:gd name="T54" fmla="*/ 162 w 176"/>
              <a:gd name="T55" fmla="*/ 58 h 176"/>
              <a:gd name="T56" fmla="*/ 168 w 176"/>
              <a:gd name="T57" fmla="*/ 88 h 176"/>
              <a:gd name="T58" fmla="*/ 88 w 176"/>
              <a:gd name="T59" fmla="*/ 168 h 176"/>
              <a:gd name="T60" fmla="*/ 8 w 176"/>
              <a:gd name="T61" fmla="*/ 88 h 176"/>
              <a:gd name="T62" fmla="*/ 88 w 176"/>
              <a:gd name="T63" fmla="*/ 8 h 176"/>
              <a:gd name="T64" fmla="*/ 146 w 176"/>
              <a:gd name="T65" fmla="*/ 33 h 176"/>
              <a:gd name="T66" fmla="*/ 146 w 176"/>
              <a:gd name="T67" fmla="*/ 32 h 176"/>
              <a:gd name="T68" fmla="*/ 151 w 176"/>
              <a:gd name="T69" fmla="*/ 32 h 176"/>
              <a:gd name="T70" fmla="*/ 151 w 176"/>
              <a:gd name="T71" fmla="*/ 27 h 176"/>
              <a:gd name="T72" fmla="*/ 151 w 176"/>
              <a:gd name="T73" fmla="*/ 26 h 176"/>
              <a:gd name="T74" fmla="*/ 88 w 176"/>
              <a:gd name="T75" fmla="*/ 0 h 176"/>
              <a:gd name="T76" fmla="*/ 0 w 176"/>
              <a:gd name="T77" fmla="*/ 88 h 176"/>
              <a:gd name="T78" fmla="*/ 88 w 176"/>
              <a:gd name="T79" fmla="*/ 176 h 176"/>
              <a:gd name="T80" fmla="*/ 176 w 176"/>
              <a:gd name="T81" fmla="*/ 88 h 176"/>
              <a:gd name="T82" fmla="*/ 170 w 176"/>
              <a:gd name="T83" fmla="*/ 56 h 176"/>
              <a:gd name="T84" fmla="*/ 169 w 176"/>
              <a:gd name="T85" fmla="*/ 5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6" h="176">
                <a:moveTo>
                  <a:pt x="88" y="110"/>
                </a:moveTo>
                <a:cubicBezTo>
                  <a:pt x="51" y="73"/>
                  <a:pt x="51" y="73"/>
                  <a:pt x="51" y="73"/>
                </a:cubicBezTo>
                <a:cubicBezTo>
                  <a:pt x="50" y="72"/>
                  <a:pt x="49" y="72"/>
                  <a:pt x="48" y="72"/>
                </a:cubicBezTo>
                <a:cubicBezTo>
                  <a:pt x="46" y="72"/>
                  <a:pt x="44" y="74"/>
                  <a:pt x="44" y="76"/>
                </a:cubicBezTo>
                <a:cubicBezTo>
                  <a:pt x="44" y="77"/>
                  <a:pt x="44" y="78"/>
                  <a:pt x="45" y="7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6" y="30"/>
                  <a:pt x="176" y="29"/>
                  <a:pt x="176" y="28"/>
                </a:cubicBezTo>
                <a:cubicBezTo>
                  <a:pt x="176" y="26"/>
                  <a:pt x="174" y="24"/>
                  <a:pt x="172" y="24"/>
                </a:cubicBezTo>
                <a:cubicBezTo>
                  <a:pt x="171" y="24"/>
                  <a:pt x="170" y="24"/>
                  <a:pt x="169" y="25"/>
                </a:cubicBezTo>
                <a:cubicBezTo>
                  <a:pt x="169" y="25"/>
                  <a:pt x="169" y="25"/>
                  <a:pt x="169" y="25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3" y="42"/>
                  <a:pt x="153" y="42"/>
                  <a:pt x="153" y="42"/>
                </a:cubicBezTo>
                <a:cubicBezTo>
                  <a:pt x="153" y="42"/>
                  <a:pt x="153" y="42"/>
                  <a:pt x="153" y="42"/>
                </a:cubicBezTo>
                <a:lnTo>
                  <a:pt x="88" y="110"/>
                </a:lnTo>
                <a:close/>
                <a:moveTo>
                  <a:pt x="169" y="54"/>
                </a:moveTo>
                <a:cubicBezTo>
                  <a:pt x="167" y="53"/>
                  <a:pt x="165" y="53"/>
                  <a:pt x="163" y="54"/>
                </a:cubicBezTo>
                <a:cubicBezTo>
                  <a:pt x="162" y="55"/>
                  <a:pt x="162" y="57"/>
                  <a:pt x="162" y="58"/>
                </a:cubicBezTo>
                <a:cubicBezTo>
                  <a:pt x="162" y="58"/>
                  <a:pt x="162" y="58"/>
                  <a:pt x="162" y="58"/>
                </a:cubicBezTo>
                <a:cubicBezTo>
                  <a:pt x="166" y="68"/>
                  <a:pt x="168" y="78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11" y="8"/>
                  <a:pt x="131" y="17"/>
                  <a:pt x="146" y="33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7" y="34"/>
                  <a:pt x="150" y="34"/>
                  <a:pt x="151" y="32"/>
                </a:cubicBezTo>
                <a:cubicBezTo>
                  <a:pt x="153" y="31"/>
                  <a:pt x="153" y="28"/>
                  <a:pt x="151" y="27"/>
                </a:cubicBezTo>
                <a:cubicBezTo>
                  <a:pt x="151" y="27"/>
                  <a:pt x="151" y="26"/>
                  <a:pt x="151" y="26"/>
                </a:cubicBezTo>
                <a:cubicBezTo>
                  <a:pt x="135" y="10"/>
                  <a:pt x="113" y="0"/>
                  <a:pt x="88" y="0"/>
                </a:cubicBez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77"/>
                  <a:pt x="174" y="66"/>
                  <a:pt x="170" y="56"/>
                </a:cubicBezTo>
                <a:cubicBezTo>
                  <a:pt x="170" y="55"/>
                  <a:pt x="169" y="55"/>
                  <a:pt x="169" y="54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>
              <a:ln>
                <a:solidFill>
                  <a:srgbClr val="62ACC9"/>
                </a:solidFill>
              </a:ln>
              <a:solidFill>
                <a:srgbClr val="62ACC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350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76300" y="571411"/>
            <a:ext cx="6591300" cy="1214179"/>
          </a:xfrm>
        </p:spPr>
        <p:txBody>
          <a:bodyPr/>
          <a:lstStyle/>
          <a:p>
            <a:r>
              <a:rPr lang="cs-CZ" dirty="0" smtClean="0"/>
              <a:t>Postup revizí VV</a:t>
            </a:r>
            <a:r>
              <a:rPr lang="cs-CZ" dirty="0"/>
              <a:t/>
            </a:r>
            <a:br>
              <a:rPr lang="cs-CZ" dirty="0"/>
            </a:br>
            <a:r>
              <a:rPr lang="cs-CZ" sz="3600" dirty="0">
                <a:solidFill>
                  <a:schemeClr val="accent4">
                    <a:lumMod val="75000"/>
                  </a:schemeClr>
                </a:solidFill>
                <a:cs typeface="Calibri" panose="020F0502020204030204" pitchFamily="34" charset="0"/>
              </a:rPr>
              <a:t>2017 - 2020</a:t>
            </a:r>
            <a:endParaRPr lang="cs-CZ" dirty="0">
              <a:solidFill>
                <a:srgbClr val="62ACC9"/>
              </a:solidFill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25</a:t>
            </a:fld>
            <a:endParaRPr/>
          </a:p>
        </p:txBody>
      </p:sp>
      <p:sp>
        <p:nvSpPr>
          <p:cNvPr id="13" name="TextBox 8"/>
          <p:cNvSpPr txBox="1"/>
          <p:nvPr/>
        </p:nvSpPr>
        <p:spPr>
          <a:xfrm>
            <a:off x="3918869" y="5600700"/>
            <a:ext cx="1097280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263" indent="-68263"/>
            <a:r>
              <a:rPr lang="cs-CZ" sz="3600" dirty="0">
                <a:solidFill>
                  <a:srgbClr val="0070C0"/>
                </a:solidFill>
                <a:cs typeface="Calibri" panose="020F0502020204030204" pitchFamily="34" charset="0"/>
              </a:rPr>
              <a:t>2017 – </a:t>
            </a:r>
            <a:r>
              <a:rPr lang="cs-CZ" sz="3600" dirty="0" smtClean="0">
                <a:solidFill>
                  <a:srgbClr val="0070C0"/>
                </a:solidFill>
                <a:cs typeface="Calibri" panose="020F0502020204030204" pitchFamily="34" charset="0"/>
              </a:rPr>
              <a:t>2020</a:t>
            </a:r>
          </a:p>
          <a:p>
            <a:pPr marL="68263" indent="11113"/>
            <a:r>
              <a:rPr lang="cs-CZ" sz="3600" dirty="0">
                <a:solidFill>
                  <a:srgbClr val="0070C0"/>
                </a:solidFill>
                <a:latin typeface="+mj-lt"/>
              </a:rPr>
              <a:t>Revize RVP dle nové koncepce</a:t>
            </a:r>
          </a:p>
          <a:p>
            <a:pPr marL="457200" indent="-457200">
              <a:buFontTx/>
              <a:buChar char="-"/>
            </a:pPr>
            <a:r>
              <a:rPr lang="cs-CZ" sz="3200" dirty="0">
                <a:solidFill>
                  <a:srgbClr val="002060"/>
                </a:solidFill>
                <a:cs typeface="Calibri" panose="020F0502020204030204" pitchFamily="34" charset="0"/>
              </a:rPr>
              <a:t>příprava 1. verze výsledků učení pro příslušné vzdělávací oblasti</a:t>
            </a:r>
          </a:p>
          <a:p>
            <a:pPr marL="457200" indent="-457200">
              <a:buFontTx/>
              <a:buChar char="-"/>
            </a:pPr>
            <a:r>
              <a:rPr lang="cs-CZ" sz="3200" dirty="0">
                <a:solidFill>
                  <a:srgbClr val="002060"/>
                </a:solidFill>
                <a:cs typeface="Calibri" panose="020F0502020204030204" pitchFamily="34" charset="0"/>
              </a:rPr>
              <a:t>dopracování návrhů a dalších částí RVP</a:t>
            </a:r>
          </a:p>
          <a:p>
            <a:pPr marL="68263" indent="-68263"/>
            <a:endParaRPr lang="cs-CZ" sz="3600" dirty="0">
              <a:solidFill>
                <a:srgbClr val="002060"/>
              </a:solidFill>
              <a:cs typeface="Calibri" panose="020F0502020204030204" pitchFamily="34" charset="0"/>
            </a:endParaRPr>
          </a:p>
        </p:txBody>
      </p:sp>
      <p:sp>
        <p:nvSpPr>
          <p:cNvPr id="26" name="Freeform 29"/>
          <p:cNvSpPr>
            <a:spLocks noEditPoints="1"/>
          </p:cNvSpPr>
          <p:nvPr/>
        </p:nvSpPr>
        <p:spPr bwMode="auto">
          <a:xfrm>
            <a:off x="2033695" y="2992348"/>
            <a:ext cx="1143000" cy="1143000"/>
          </a:xfrm>
          <a:custGeom>
            <a:avLst/>
            <a:gdLst>
              <a:gd name="T0" fmla="*/ 88 w 176"/>
              <a:gd name="T1" fmla="*/ 110 h 176"/>
              <a:gd name="T2" fmla="*/ 51 w 176"/>
              <a:gd name="T3" fmla="*/ 73 h 176"/>
              <a:gd name="T4" fmla="*/ 48 w 176"/>
              <a:gd name="T5" fmla="*/ 72 h 176"/>
              <a:gd name="T6" fmla="*/ 44 w 176"/>
              <a:gd name="T7" fmla="*/ 76 h 176"/>
              <a:gd name="T8" fmla="*/ 45 w 176"/>
              <a:gd name="T9" fmla="*/ 79 h 176"/>
              <a:gd name="T10" fmla="*/ 85 w 176"/>
              <a:gd name="T11" fmla="*/ 119 h 176"/>
              <a:gd name="T12" fmla="*/ 88 w 176"/>
              <a:gd name="T13" fmla="*/ 120 h 176"/>
              <a:gd name="T14" fmla="*/ 91 w 176"/>
              <a:gd name="T15" fmla="*/ 119 h 176"/>
              <a:gd name="T16" fmla="*/ 91 w 176"/>
              <a:gd name="T17" fmla="*/ 119 h 176"/>
              <a:gd name="T18" fmla="*/ 158 w 176"/>
              <a:gd name="T19" fmla="*/ 49 h 176"/>
              <a:gd name="T20" fmla="*/ 158 w 176"/>
              <a:gd name="T21" fmla="*/ 49 h 176"/>
              <a:gd name="T22" fmla="*/ 163 w 176"/>
              <a:gd name="T23" fmla="*/ 43 h 176"/>
              <a:gd name="T24" fmla="*/ 163 w 176"/>
              <a:gd name="T25" fmla="*/ 43 h 176"/>
              <a:gd name="T26" fmla="*/ 175 w 176"/>
              <a:gd name="T27" fmla="*/ 31 h 176"/>
              <a:gd name="T28" fmla="*/ 175 w 176"/>
              <a:gd name="T29" fmla="*/ 31 h 176"/>
              <a:gd name="T30" fmla="*/ 176 w 176"/>
              <a:gd name="T31" fmla="*/ 28 h 176"/>
              <a:gd name="T32" fmla="*/ 172 w 176"/>
              <a:gd name="T33" fmla="*/ 24 h 176"/>
              <a:gd name="T34" fmla="*/ 169 w 176"/>
              <a:gd name="T35" fmla="*/ 25 h 176"/>
              <a:gd name="T36" fmla="*/ 169 w 176"/>
              <a:gd name="T37" fmla="*/ 25 h 176"/>
              <a:gd name="T38" fmla="*/ 159 w 176"/>
              <a:gd name="T39" fmla="*/ 36 h 176"/>
              <a:gd name="T40" fmla="*/ 159 w 176"/>
              <a:gd name="T41" fmla="*/ 36 h 176"/>
              <a:gd name="T42" fmla="*/ 153 w 176"/>
              <a:gd name="T43" fmla="*/ 42 h 176"/>
              <a:gd name="T44" fmla="*/ 153 w 176"/>
              <a:gd name="T45" fmla="*/ 42 h 176"/>
              <a:gd name="T46" fmla="*/ 88 w 176"/>
              <a:gd name="T47" fmla="*/ 110 h 176"/>
              <a:gd name="T48" fmla="*/ 169 w 176"/>
              <a:gd name="T49" fmla="*/ 54 h 176"/>
              <a:gd name="T50" fmla="*/ 163 w 176"/>
              <a:gd name="T51" fmla="*/ 54 h 176"/>
              <a:gd name="T52" fmla="*/ 162 w 176"/>
              <a:gd name="T53" fmla="*/ 58 h 176"/>
              <a:gd name="T54" fmla="*/ 162 w 176"/>
              <a:gd name="T55" fmla="*/ 58 h 176"/>
              <a:gd name="T56" fmla="*/ 168 w 176"/>
              <a:gd name="T57" fmla="*/ 88 h 176"/>
              <a:gd name="T58" fmla="*/ 88 w 176"/>
              <a:gd name="T59" fmla="*/ 168 h 176"/>
              <a:gd name="T60" fmla="*/ 8 w 176"/>
              <a:gd name="T61" fmla="*/ 88 h 176"/>
              <a:gd name="T62" fmla="*/ 88 w 176"/>
              <a:gd name="T63" fmla="*/ 8 h 176"/>
              <a:gd name="T64" fmla="*/ 146 w 176"/>
              <a:gd name="T65" fmla="*/ 33 h 176"/>
              <a:gd name="T66" fmla="*/ 146 w 176"/>
              <a:gd name="T67" fmla="*/ 32 h 176"/>
              <a:gd name="T68" fmla="*/ 151 w 176"/>
              <a:gd name="T69" fmla="*/ 32 h 176"/>
              <a:gd name="T70" fmla="*/ 151 w 176"/>
              <a:gd name="T71" fmla="*/ 27 h 176"/>
              <a:gd name="T72" fmla="*/ 151 w 176"/>
              <a:gd name="T73" fmla="*/ 26 h 176"/>
              <a:gd name="T74" fmla="*/ 88 w 176"/>
              <a:gd name="T75" fmla="*/ 0 h 176"/>
              <a:gd name="T76" fmla="*/ 0 w 176"/>
              <a:gd name="T77" fmla="*/ 88 h 176"/>
              <a:gd name="T78" fmla="*/ 88 w 176"/>
              <a:gd name="T79" fmla="*/ 176 h 176"/>
              <a:gd name="T80" fmla="*/ 176 w 176"/>
              <a:gd name="T81" fmla="*/ 88 h 176"/>
              <a:gd name="T82" fmla="*/ 170 w 176"/>
              <a:gd name="T83" fmla="*/ 56 h 176"/>
              <a:gd name="T84" fmla="*/ 169 w 176"/>
              <a:gd name="T85" fmla="*/ 5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6" h="176">
                <a:moveTo>
                  <a:pt x="88" y="110"/>
                </a:moveTo>
                <a:cubicBezTo>
                  <a:pt x="51" y="73"/>
                  <a:pt x="51" y="73"/>
                  <a:pt x="51" y="73"/>
                </a:cubicBezTo>
                <a:cubicBezTo>
                  <a:pt x="50" y="72"/>
                  <a:pt x="49" y="72"/>
                  <a:pt x="48" y="72"/>
                </a:cubicBezTo>
                <a:cubicBezTo>
                  <a:pt x="46" y="72"/>
                  <a:pt x="44" y="74"/>
                  <a:pt x="44" y="76"/>
                </a:cubicBezTo>
                <a:cubicBezTo>
                  <a:pt x="44" y="77"/>
                  <a:pt x="44" y="78"/>
                  <a:pt x="45" y="7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6" y="30"/>
                  <a:pt x="176" y="29"/>
                  <a:pt x="176" y="28"/>
                </a:cubicBezTo>
                <a:cubicBezTo>
                  <a:pt x="176" y="26"/>
                  <a:pt x="174" y="24"/>
                  <a:pt x="172" y="24"/>
                </a:cubicBezTo>
                <a:cubicBezTo>
                  <a:pt x="171" y="24"/>
                  <a:pt x="170" y="24"/>
                  <a:pt x="169" y="25"/>
                </a:cubicBezTo>
                <a:cubicBezTo>
                  <a:pt x="169" y="25"/>
                  <a:pt x="169" y="25"/>
                  <a:pt x="169" y="25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3" y="42"/>
                  <a:pt x="153" y="42"/>
                  <a:pt x="153" y="42"/>
                </a:cubicBezTo>
                <a:cubicBezTo>
                  <a:pt x="153" y="42"/>
                  <a:pt x="153" y="42"/>
                  <a:pt x="153" y="42"/>
                </a:cubicBezTo>
                <a:lnTo>
                  <a:pt x="88" y="110"/>
                </a:lnTo>
                <a:close/>
                <a:moveTo>
                  <a:pt x="169" y="54"/>
                </a:moveTo>
                <a:cubicBezTo>
                  <a:pt x="167" y="53"/>
                  <a:pt x="165" y="53"/>
                  <a:pt x="163" y="54"/>
                </a:cubicBezTo>
                <a:cubicBezTo>
                  <a:pt x="162" y="55"/>
                  <a:pt x="162" y="57"/>
                  <a:pt x="162" y="58"/>
                </a:cubicBezTo>
                <a:cubicBezTo>
                  <a:pt x="162" y="58"/>
                  <a:pt x="162" y="58"/>
                  <a:pt x="162" y="58"/>
                </a:cubicBezTo>
                <a:cubicBezTo>
                  <a:pt x="166" y="68"/>
                  <a:pt x="168" y="78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11" y="8"/>
                  <a:pt x="131" y="17"/>
                  <a:pt x="146" y="33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7" y="34"/>
                  <a:pt x="150" y="34"/>
                  <a:pt x="151" y="32"/>
                </a:cubicBezTo>
                <a:cubicBezTo>
                  <a:pt x="153" y="31"/>
                  <a:pt x="153" y="28"/>
                  <a:pt x="151" y="27"/>
                </a:cubicBezTo>
                <a:cubicBezTo>
                  <a:pt x="151" y="27"/>
                  <a:pt x="151" y="26"/>
                  <a:pt x="151" y="26"/>
                </a:cubicBezTo>
                <a:cubicBezTo>
                  <a:pt x="135" y="10"/>
                  <a:pt x="113" y="0"/>
                  <a:pt x="88" y="0"/>
                </a:cubicBez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77"/>
                  <a:pt x="174" y="66"/>
                  <a:pt x="170" y="56"/>
                </a:cubicBezTo>
                <a:cubicBezTo>
                  <a:pt x="170" y="55"/>
                  <a:pt x="169" y="55"/>
                  <a:pt x="169" y="54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>
              <a:ln>
                <a:solidFill>
                  <a:srgbClr val="62ACC9"/>
                </a:solidFill>
              </a:ln>
              <a:solidFill>
                <a:srgbClr val="62ACC9"/>
              </a:solidFill>
            </a:endParaRPr>
          </a:p>
        </p:txBody>
      </p:sp>
      <p:sp>
        <p:nvSpPr>
          <p:cNvPr id="29" name="Freeform 29"/>
          <p:cNvSpPr>
            <a:spLocks noEditPoints="1"/>
          </p:cNvSpPr>
          <p:nvPr/>
        </p:nvSpPr>
        <p:spPr bwMode="auto">
          <a:xfrm>
            <a:off x="2033695" y="6060413"/>
            <a:ext cx="1143000" cy="1143000"/>
          </a:xfrm>
          <a:custGeom>
            <a:avLst/>
            <a:gdLst>
              <a:gd name="T0" fmla="*/ 88 w 176"/>
              <a:gd name="T1" fmla="*/ 110 h 176"/>
              <a:gd name="T2" fmla="*/ 51 w 176"/>
              <a:gd name="T3" fmla="*/ 73 h 176"/>
              <a:gd name="T4" fmla="*/ 48 w 176"/>
              <a:gd name="T5" fmla="*/ 72 h 176"/>
              <a:gd name="T6" fmla="*/ 44 w 176"/>
              <a:gd name="T7" fmla="*/ 76 h 176"/>
              <a:gd name="T8" fmla="*/ 45 w 176"/>
              <a:gd name="T9" fmla="*/ 79 h 176"/>
              <a:gd name="T10" fmla="*/ 85 w 176"/>
              <a:gd name="T11" fmla="*/ 119 h 176"/>
              <a:gd name="T12" fmla="*/ 88 w 176"/>
              <a:gd name="T13" fmla="*/ 120 h 176"/>
              <a:gd name="T14" fmla="*/ 91 w 176"/>
              <a:gd name="T15" fmla="*/ 119 h 176"/>
              <a:gd name="T16" fmla="*/ 91 w 176"/>
              <a:gd name="T17" fmla="*/ 119 h 176"/>
              <a:gd name="T18" fmla="*/ 158 w 176"/>
              <a:gd name="T19" fmla="*/ 49 h 176"/>
              <a:gd name="T20" fmla="*/ 158 w 176"/>
              <a:gd name="T21" fmla="*/ 49 h 176"/>
              <a:gd name="T22" fmla="*/ 163 w 176"/>
              <a:gd name="T23" fmla="*/ 43 h 176"/>
              <a:gd name="T24" fmla="*/ 163 w 176"/>
              <a:gd name="T25" fmla="*/ 43 h 176"/>
              <a:gd name="T26" fmla="*/ 175 w 176"/>
              <a:gd name="T27" fmla="*/ 31 h 176"/>
              <a:gd name="T28" fmla="*/ 175 w 176"/>
              <a:gd name="T29" fmla="*/ 31 h 176"/>
              <a:gd name="T30" fmla="*/ 176 w 176"/>
              <a:gd name="T31" fmla="*/ 28 h 176"/>
              <a:gd name="T32" fmla="*/ 172 w 176"/>
              <a:gd name="T33" fmla="*/ 24 h 176"/>
              <a:gd name="T34" fmla="*/ 169 w 176"/>
              <a:gd name="T35" fmla="*/ 25 h 176"/>
              <a:gd name="T36" fmla="*/ 169 w 176"/>
              <a:gd name="T37" fmla="*/ 25 h 176"/>
              <a:gd name="T38" fmla="*/ 159 w 176"/>
              <a:gd name="T39" fmla="*/ 36 h 176"/>
              <a:gd name="T40" fmla="*/ 159 w 176"/>
              <a:gd name="T41" fmla="*/ 36 h 176"/>
              <a:gd name="T42" fmla="*/ 153 w 176"/>
              <a:gd name="T43" fmla="*/ 42 h 176"/>
              <a:gd name="T44" fmla="*/ 153 w 176"/>
              <a:gd name="T45" fmla="*/ 42 h 176"/>
              <a:gd name="T46" fmla="*/ 88 w 176"/>
              <a:gd name="T47" fmla="*/ 110 h 176"/>
              <a:gd name="T48" fmla="*/ 169 w 176"/>
              <a:gd name="T49" fmla="*/ 54 h 176"/>
              <a:gd name="T50" fmla="*/ 163 w 176"/>
              <a:gd name="T51" fmla="*/ 54 h 176"/>
              <a:gd name="T52" fmla="*/ 162 w 176"/>
              <a:gd name="T53" fmla="*/ 58 h 176"/>
              <a:gd name="T54" fmla="*/ 162 w 176"/>
              <a:gd name="T55" fmla="*/ 58 h 176"/>
              <a:gd name="T56" fmla="*/ 168 w 176"/>
              <a:gd name="T57" fmla="*/ 88 h 176"/>
              <a:gd name="T58" fmla="*/ 88 w 176"/>
              <a:gd name="T59" fmla="*/ 168 h 176"/>
              <a:gd name="T60" fmla="*/ 8 w 176"/>
              <a:gd name="T61" fmla="*/ 88 h 176"/>
              <a:gd name="T62" fmla="*/ 88 w 176"/>
              <a:gd name="T63" fmla="*/ 8 h 176"/>
              <a:gd name="T64" fmla="*/ 146 w 176"/>
              <a:gd name="T65" fmla="*/ 33 h 176"/>
              <a:gd name="T66" fmla="*/ 146 w 176"/>
              <a:gd name="T67" fmla="*/ 32 h 176"/>
              <a:gd name="T68" fmla="*/ 151 w 176"/>
              <a:gd name="T69" fmla="*/ 32 h 176"/>
              <a:gd name="T70" fmla="*/ 151 w 176"/>
              <a:gd name="T71" fmla="*/ 27 h 176"/>
              <a:gd name="T72" fmla="*/ 151 w 176"/>
              <a:gd name="T73" fmla="*/ 26 h 176"/>
              <a:gd name="T74" fmla="*/ 88 w 176"/>
              <a:gd name="T75" fmla="*/ 0 h 176"/>
              <a:gd name="T76" fmla="*/ 0 w 176"/>
              <a:gd name="T77" fmla="*/ 88 h 176"/>
              <a:gd name="T78" fmla="*/ 88 w 176"/>
              <a:gd name="T79" fmla="*/ 176 h 176"/>
              <a:gd name="T80" fmla="*/ 176 w 176"/>
              <a:gd name="T81" fmla="*/ 88 h 176"/>
              <a:gd name="T82" fmla="*/ 170 w 176"/>
              <a:gd name="T83" fmla="*/ 56 h 176"/>
              <a:gd name="T84" fmla="*/ 169 w 176"/>
              <a:gd name="T85" fmla="*/ 5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6" h="176">
                <a:moveTo>
                  <a:pt x="88" y="110"/>
                </a:moveTo>
                <a:cubicBezTo>
                  <a:pt x="51" y="73"/>
                  <a:pt x="51" y="73"/>
                  <a:pt x="51" y="73"/>
                </a:cubicBezTo>
                <a:cubicBezTo>
                  <a:pt x="50" y="72"/>
                  <a:pt x="49" y="72"/>
                  <a:pt x="48" y="72"/>
                </a:cubicBezTo>
                <a:cubicBezTo>
                  <a:pt x="46" y="72"/>
                  <a:pt x="44" y="74"/>
                  <a:pt x="44" y="76"/>
                </a:cubicBezTo>
                <a:cubicBezTo>
                  <a:pt x="44" y="77"/>
                  <a:pt x="44" y="78"/>
                  <a:pt x="45" y="7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6" y="30"/>
                  <a:pt x="176" y="29"/>
                  <a:pt x="176" y="28"/>
                </a:cubicBezTo>
                <a:cubicBezTo>
                  <a:pt x="176" y="26"/>
                  <a:pt x="174" y="24"/>
                  <a:pt x="172" y="24"/>
                </a:cubicBezTo>
                <a:cubicBezTo>
                  <a:pt x="171" y="24"/>
                  <a:pt x="170" y="24"/>
                  <a:pt x="169" y="25"/>
                </a:cubicBezTo>
                <a:cubicBezTo>
                  <a:pt x="169" y="25"/>
                  <a:pt x="169" y="25"/>
                  <a:pt x="169" y="25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3" y="42"/>
                  <a:pt x="153" y="42"/>
                  <a:pt x="153" y="42"/>
                </a:cubicBezTo>
                <a:cubicBezTo>
                  <a:pt x="153" y="42"/>
                  <a:pt x="153" y="42"/>
                  <a:pt x="153" y="42"/>
                </a:cubicBezTo>
                <a:lnTo>
                  <a:pt x="88" y="110"/>
                </a:lnTo>
                <a:close/>
                <a:moveTo>
                  <a:pt x="169" y="54"/>
                </a:moveTo>
                <a:cubicBezTo>
                  <a:pt x="167" y="53"/>
                  <a:pt x="165" y="53"/>
                  <a:pt x="163" y="54"/>
                </a:cubicBezTo>
                <a:cubicBezTo>
                  <a:pt x="162" y="55"/>
                  <a:pt x="162" y="57"/>
                  <a:pt x="162" y="58"/>
                </a:cubicBezTo>
                <a:cubicBezTo>
                  <a:pt x="162" y="58"/>
                  <a:pt x="162" y="58"/>
                  <a:pt x="162" y="58"/>
                </a:cubicBezTo>
                <a:cubicBezTo>
                  <a:pt x="166" y="68"/>
                  <a:pt x="168" y="78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11" y="8"/>
                  <a:pt x="131" y="17"/>
                  <a:pt x="146" y="33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7" y="34"/>
                  <a:pt x="150" y="34"/>
                  <a:pt x="151" y="32"/>
                </a:cubicBezTo>
                <a:cubicBezTo>
                  <a:pt x="153" y="31"/>
                  <a:pt x="153" y="28"/>
                  <a:pt x="151" y="27"/>
                </a:cubicBezTo>
                <a:cubicBezTo>
                  <a:pt x="151" y="27"/>
                  <a:pt x="151" y="26"/>
                  <a:pt x="151" y="26"/>
                </a:cubicBezTo>
                <a:cubicBezTo>
                  <a:pt x="135" y="10"/>
                  <a:pt x="113" y="0"/>
                  <a:pt x="88" y="0"/>
                </a:cubicBez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77"/>
                  <a:pt x="174" y="66"/>
                  <a:pt x="170" y="56"/>
                </a:cubicBezTo>
                <a:cubicBezTo>
                  <a:pt x="170" y="55"/>
                  <a:pt x="169" y="55"/>
                  <a:pt x="169" y="54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>
              <a:ln>
                <a:solidFill>
                  <a:srgbClr val="62ACC9"/>
                </a:solidFill>
              </a:ln>
              <a:solidFill>
                <a:srgbClr val="62ACC9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3930900" y="3086794"/>
            <a:ext cx="10394699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4000" dirty="0">
                <a:solidFill>
                  <a:srgbClr val="0070C0"/>
                </a:solidFill>
                <a:cs typeface="Calibri" panose="020F0502020204030204" pitchFamily="34" charset="0"/>
              </a:rPr>
              <a:t>P</a:t>
            </a:r>
            <a:r>
              <a:rPr lang="cs-CZ" sz="4000" dirty="0" smtClean="0">
                <a:solidFill>
                  <a:srgbClr val="0070C0"/>
                </a:solidFill>
                <a:cs typeface="Calibri" panose="020F0502020204030204" pitchFamily="34" charset="0"/>
              </a:rPr>
              <a:t>říprava </a:t>
            </a:r>
            <a:r>
              <a:rPr lang="cs-CZ" sz="4000" dirty="0">
                <a:solidFill>
                  <a:srgbClr val="0070C0"/>
                </a:solidFill>
                <a:cs typeface="Calibri" panose="020F0502020204030204" pitchFamily="34" charset="0"/>
              </a:rPr>
              <a:t>podkladových studií </a:t>
            </a:r>
            <a:r>
              <a:rPr lang="cs-CZ" sz="3200" dirty="0">
                <a:solidFill>
                  <a:srgbClr val="002060"/>
                </a:solidFill>
                <a:cs typeface="Calibri" panose="020F0502020204030204" pitchFamily="34" charset="0"/>
              </a:rPr>
              <a:t>pro jednotlivé </a:t>
            </a:r>
            <a:r>
              <a:rPr lang="cs-CZ" sz="3200" dirty="0" smtClean="0">
                <a:solidFill>
                  <a:srgbClr val="002060"/>
                </a:solidFill>
                <a:cs typeface="Calibri" panose="020F0502020204030204" pitchFamily="34" charset="0"/>
              </a:rPr>
              <a:t>oblasti VV</a:t>
            </a:r>
            <a:r>
              <a:rPr lang="cs-CZ" sz="3200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r>
              <a:rPr lang="cs-CZ" sz="3200" dirty="0" smtClean="0">
                <a:solidFill>
                  <a:srgbClr val="002060"/>
                </a:solidFill>
                <a:cs typeface="Calibri" panose="020F0502020204030204" pitchFamily="34" charset="0"/>
              </a:rPr>
              <a:t>- pro </a:t>
            </a:r>
            <a:r>
              <a:rPr lang="cs-CZ" sz="3200" dirty="0">
                <a:solidFill>
                  <a:srgbClr val="002060"/>
                </a:solidFill>
                <a:cs typeface="Calibri" panose="020F0502020204030204" pitchFamily="34" charset="0"/>
              </a:rPr>
              <a:t>všechny kategorie vzdělání od </a:t>
            </a:r>
            <a:r>
              <a:rPr lang="cs-CZ" sz="3200" dirty="0" smtClean="0">
                <a:solidFill>
                  <a:srgbClr val="002060"/>
                </a:solidFill>
                <a:cs typeface="Calibri" panose="020F0502020204030204" pitchFamily="34" charset="0"/>
              </a:rPr>
              <a:t>ZŠ (PV) </a:t>
            </a:r>
            <a:r>
              <a:rPr lang="cs-CZ" sz="3200" dirty="0">
                <a:solidFill>
                  <a:srgbClr val="002060"/>
                </a:solidFill>
                <a:cs typeface="Calibri" panose="020F0502020204030204" pitchFamily="34" charset="0"/>
              </a:rPr>
              <a:t>po </a:t>
            </a:r>
            <a:r>
              <a:rPr lang="cs-CZ" sz="3200" dirty="0" smtClean="0">
                <a:solidFill>
                  <a:srgbClr val="002060"/>
                </a:solidFill>
                <a:cs typeface="Calibri" panose="020F0502020204030204" pitchFamily="34" charset="0"/>
              </a:rPr>
              <a:t>MZ</a:t>
            </a:r>
            <a:endParaRPr lang="cs-CZ" sz="3200" dirty="0">
              <a:solidFill>
                <a:srgbClr val="002060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839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76300" y="571411"/>
            <a:ext cx="8801100" cy="1962076"/>
          </a:xfrm>
        </p:spPr>
        <p:txBody>
          <a:bodyPr/>
          <a:lstStyle/>
          <a:p>
            <a:r>
              <a:rPr lang="cs-CZ" dirty="0" smtClean="0"/>
              <a:t>Podpora pro učitele/ pro školy</a:t>
            </a:r>
            <a:r>
              <a:rPr lang="cs-CZ" dirty="0"/>
              <a:t/>
            </a:r>
            <a:br>
              <a:rPr lang="cs-CZ" dirty="0"/>
            </a:br>
            <a:endParaRPr lang="cs-CZ" dirty="0">
              <a:solidFill>
                <a:srgbClr val="62ACC9"/>
              </a:solidFill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26</a:t>
            </a:fld>
            <a:endParaRPr/>
          </a:p>
        </p:txBody>
      </p:sp>
      <p:sp>
        <p:nvSpPr>
          <p:cNvPr id="13" name="TextBox 8"/>
          <p:cNvSpPr txBox="1"/>
          <p:nvPr/>
        </p:nvSpPr>
        <p:spPr>
          <a:xfrm>
            <a:off x="3733800" y="2400300"/>
            <a:ext cx="115824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263" indent="-68263"/>
            <a:r>
              <a:rPr lang="cs-CZ" sz="3200" b="1" dirty="0" smtClean="0">
                <a:solidFill>
                  <a:srgbClr val="0070C0"/>
                </a:solidFill>
                <a:latin typeface="+mj-lt"/>
              </a:rPr>
              <a:t>Projekt </a:t>
            </a:r>
            <a:r>
              <a:rPr lang="cs-CZ" sz="3200" b="1" dirty="0" err="1" smtClean="0">
                <a:solidFill>
                  <a:srgbClr val="0070C0"/>
                </a:solidFill>
                <a:latin typeface="+mj-lt"/>
              </a:rPr>
              <a:t>IPs</a:t>
            </a:r>
            <a:r>
              <a:rPr lang="cs-CZ" sz="3200" b="1" dirty="0" smtClean="0">
                <a:solidFill>
                  <a:srgbClr val="0070C0"/>
                </a:solidFill>
                <a:latin typeface="+mj-lt"/>
              </a:rPr>
              <a:t> Modernizace odborného vzdělávání (MOV)</a:t>
            </a:r>
          </a:p>
          <a:p>
            <a:pPr marL="68263" indent="-68263"/>
            <a:r>
              <a:rPr lang="cs-CZ" sz="2800" u="sng" dirty="0">
                <a:solidFill>
                  <a:srgbClr val="002060"/>
                </a:solidFill>
                <a:cs typeface="Calibri" panose="020F0502020204030204" pitchFamily="34" charset="0"/>
              </a:rPr>
              <a:t>5/ 2017 – 4/ </a:t>
            </a:r>
            <a:r>
              <a:rPr lang="cs-CZ" sz="2800" u="sng" dirty="0" smtClean="0">
                <a:solidFill>
                  <a:srgbClr val="002060"/>
                </a:solidFill>
                <a:cs typeface="Calibri" panose="020F0502020204030204" pitchFamily="34" charset="0"/>
              </a:rPr>
              <a:t>2020</a:t>
            </a:r>
            <a:endParaRPr lang="cs-CZ" sz="2800" b="1" u="sng" dirty="0" smtClean="0">
              <a:solidFill>
                <a:srgbClr val="0070C0"/>
              </a:solidFill>
              <a:latin typeface="+mj-lt"/>
            </a:endParaRP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r>
              <a:rPr lang="cs-CZ" sz="2800" dirty="0">
                <a:solidFill>
                  <a:srgbClr val="002060"/>
                </a:solidFill>
              </a:rPr>
              <a:t>Cílem je </a:t>
            </a:r>
            <a:r>
              <a:rPr lang="cs-CZ" altLang="cs-CZ" sz="2800" dirty="0">
                <a:solidFill>
                  <a:srgbClr val="002060"/>
                </a:solidFill>
              </a:rPr>
              <a:t>rozvoj kvality odborného vzdělávání a </a:t>
            </a:r>
            <a:r>
              <a:rPr lang="cs-CZ" altLang="cs-CZ" sz="2800" dirty="0" smtClean="0">
                <a:solidFill>
                  <a:srgbClr val="002060"/>
                </a:solidFill>
              </a:rPr>
              <a:t>podpora uplatnitelnosti </a:t>
            </a:r>
            <a:r>
              <a:rPr lang="cs-CZ" altLang="cs-CZ" sz="2800" dirty="0">
                <a:solidFill>
                  <a:srgbClr val="002060"/>
                </a:solidFill>
              </a:rPr>
              <a:t>absolventů na trhu práce - </a:t>
            </a:r>
            <a:r>
              <a:rPr lang="cs-CZ" altLang="cs-CZ" sz="2800" dirty="0" err="1">
                <a:solidFill>
                  <a:srgbClr val="002060"/>
                </a:solidFill>
              </a:rPr>
              <a:t>provazba</a:t>
            </a:r>
            <a:r>
              <a:rPr lang="cs-CZ" altLang="cs-CZ" sz="2800" dirty="0">
                <a:solidFill>
                  <a:srgbClr val="002060"/>
                </a:solidFill>
              </a:rPr>
              <a:t> </a:t>
            </a:r>
            <a:r>
              <a:rPr lang="cs-CZ" altLang="cs-CZ" sz="2800" dirty="0" smtClean="0">
                <a:solidFill>
                  <a:srgbClr val="002060"/>
                </a:solidFill>
              </a:rPr>
              <a:t>na NSK.</a:t>
            </a:r>
            <a:endParaRPr lang="cs-CZ" altLang="cs-CZ" sz="2800" dirty="0">
              <a:solidFill>
                <a:srgbClr val="00206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r>
              <a:rPr lang="cs-CZ" altLang="cs-CZ" sz="2800" dirty="0">
                <a:solidFill>
                  <a:srgbClr val="002060"/>
                </a:solidFill>
              </a:rPr>
              <a:t>Spolupráce se školami, vyjádření k aktualizaci RVP a posouzení širšího odborného základu</a:t>
            </a: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r>
              <a:rPr lang="cs-CZ" altLang="cs-CZ" sz="2800" dirty="0">
                <a:solidFill>
                  <a:srgbClr val="002060"/>
                </a:solidFill>
              </a:rPr>
              <a:t>Příprava vybraných OV modulovým způsobem a pro vybrané obory zpracování návrhů obsahů modulů</a:t>
            </a:r>
          </a:p>
          <a:p>
            <a:pPr marL="68263" indent="-68263"/>
            <a:endParaRPr lang="cs-CZ" sz="3200" dirty="0" smtClean="0">
              <a:solidFill>
                <a:srgbClr val="0070C0"/>
              </a:solidFill>
            </a:endParaRPr>
          </a:p>
        </p:txBody>
      </p:sp>
      <p:sp>
        <p:nvSpPr>
          <p:cNvPr id="26" name="Freeform 29"/>
          <p:cNvSpPr>
            <a:spLocks noEditPoints="1"/>
          </p:cNvSpPr>
          <p:nvPr/>
        </p:nvSpPr>
        <p:spPr bwMode="auto">
          <a:xfrm>
            <a:off x="2129370" y="3208874"/>
            <a:ext cx="1143000" cy="1143000"/>
          </a:xfrm>
          <a:custGeom>
            <a:avLst/>
            <a:gdLst>
              <a:gd name="T0" fmla="*/ 88 w 176"/>
              <a:gd name="T1" fmla="*/ 110 h 176"/>
              <a:gd name="T2" fmla="*/ 51 w 176"/>
              <a:gd name="T3" fmla="*/ 73 h 176"/>
              <a:gd name="T4" fmla="*/ 48 w 176"/>
              <a:gd name="T5" fmla="*/ 72 h 176"/>
              <a:gd name="T6" fmla="*/ 44 w 176"/>
              <a:gd name="T7" fmla="*/ 76 h 176"/>
              <a:gd name="T8" fmla="*/ 45 w 176"/>
              <a:gd name="T9" fmla="*/ 79 h 176"/>
              <a:gd name="T10" fmla="*/ 85 w 176"/>
              <a:gd name="T11" fmla="*/ 119 h 176"/>
              <a:gd name="T12" fmla="*/ 88 w 176"/>
              <a:gd name="T13" fmla="*/ 120 h 176"/>
              <a:gd name="T14" fmla="*/ 91 w 176"/>
              <a:gd name="T15" fmla="*/ 119 h 176"/>
              <a:gd name="T16" fmla="*/ 91 w 176"/>
              <a:gd name="T17" fmla="*/ 119 h 176"/>
              <a:gd name="T18" fmla="*/ 158 w 176"/>
              <a:gd name="T19" fmla="*/ 49 h 176"/>
              <a:gd name="T20" fmla="*/ 158 w 176"/>
              <a:gd name="T21" fmla="*/ 49 h 176"/>
              <a:gd name="T22" fmla="*/ 163 w 176"/>
              <a:gd name="T23" fmla="*/ 43 h 176"/>
              <a:gd name="T24" fmla="*/ 163 w 176"/>
              <a:gd name="T25" fmla="*/ 43 h 176"/>
              <a:gd name="T26" fmla="*/ 175 w 176"/>
              <a:gd name="T27" fmla="*/ 31 h 176"/>
              <a:gd name="T28" fmla="*/ 175 w 176"/>
              <a:gd name="T29" fmla="*/ 31 h 176"/>
              <a:gd name="T30" fmla="*/ 176 w 176"/>
              <a:gd name="T31" fmla="*/ 28 h 176"/>
              <a:gd name="T32" fmla="*/ 172 w 176"/>
              <a:gd name="T33" fmla="*/ 24 h 176"/>
              <a:gd name="T34" fmla="*/ 169 w 176"/>
              <a:gd name="T35" fmla="*/ 25 h 176"/>
              <a:gd name="T36" fmla="*/ 169 w 176"/>
              <a:gd name="T37" fmla="*/ 25 h 176"/>
              <a:gd name="T38" fmla="*/ 159 w 176"/>
              <a:gd name="T39" fmla="*/ 36 h 176"/>
              <a:gd name="T40" fmla="*/ 159 w 176"/>
              <a:gd name="T41" fmla="*/ 36 h 176"/>
              <a:gd name="T42" fmla="*/ 153 w 176"/>
              <a:gd name="T43" fmla="*/ 42 h 176"/>
              <a:gd name="T44" fmla="*/ 153 w 176"/>
              <a:gd name="T45" fmla="*/ 42 h 176"/>
              <a:gd name="T46" fmla="*/ 88 w 176"/>
              <a:gd name="T47" fmla="*/ 110 h 176"/>
              <a:gd name="T48" fmla="*/ 169 w 176"/>
              <a:gd name="T49" fmla="*/ 54 h 176"/>
              <a:gd name="T50" fmla="*/ 163 w 176"/>
              <a:gd name="T51" fmla="*/ 54 h 176"/>
              <a:gd name="T52" fmla="*/ 162 w 176"/>
              <a:gd name="T53" fmla="*/ 58 h 176"/>
              <a:gd name="T54" fmla="*/ 162 w 176"/>
              <a:gd name="T55" fmla="*/ 58 h 176"/>
              <a:gd name="T56" fmla="*/ 168 w 176"/>
              <a:gd name="T57" fmla="*/ 88 h 176"/>
              <a:gd name="T58" fmla="*/ 88 w 176"/>
              <a:gd name="T59" fmla="*/ 168 h 176"/>
              <a:gd name="T60" fmla="*/ 8 w 176"/>
              <a:gd name="T61" fmla="*/ 88 h 176"/>
              <a:gd name="T62" fmla="*/ 88 w 176"/>
              <a:gd name="T63" fmla="*/ 8 h 176"/>
              <a:gd name="T64" fmla="*/ 146 w 176"/>
              <a:gd name="T65" fmla="*/ 33 h 176"/>
              <a:gd name="T66" fmla="*/ 146 w 176"/>
              <a:gd name="T67" fmla="*/ 32 h 176"/>
              <a:gd name="T68" fmla="*/ 151 w 176"/>
              <a:gd name="T69" fmla="*/ 32 h 176"/>
              <a:gd name="T70" fmla="*/ 151 w 176"/>
              <a:gd name="T71" fmla="*/ 27 h 176"/>
              <a:gd name="T72" fmla="*/ 151 w 176"/>
              <a:gd name="T73" fmla="*/ 26 h 176"/>
              <a:gd name="T74" fmla="*/ 88 w 176"/>
              <a:gd name="T75" fmla="*/ 0 h 176"/>
              <a:gd name="T76" fmla="*/ 0 w 176"/>
              <a:gd name="T77" fmla="*/ 88 h 176"/>
              <a:gd name="T78" fmla="*/ 88 w 176"/>
              <a:gd name="T79" fmla="*/ 176 h 176"/>
              <a:gd name="T80" fmla="*/ 176 w 176"/>
              <a:gd name="T81" fmla="*/ 88 h 176"/>
              <a:gd name="T82" fmla="*/ 170 w 176"/>
              <a:gd name="T83" fmla="*/ 56 h 176"/>
              <a:gd name="T84" fmla="*/ 169 w 176"/>
              <a:gd name="T85" fmla="*/ 5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6" h="176">
                <a:moveTo>
                  <a:pt x="88" y="110"/>
                </a:moveTo>
                <a:cubicBezTo>
                  <a:pt x="51" y="73"/>
                  <a:pt x="51" y="73"/>
                  <a:pt x="51" y="73"/>
                </a:cubicBezTo>
                <a:cubicBezTo>
                  <a:pt x="50" y="72"/>
                  <a:pt x="49" y="72"/>
                  <a:pt x="48" y="72"/>
                </a:cubicBezTo>
                <a:cubicBezTo>
                  <a:pt x="46" y="72"/>
                  <a:pt x="44" y="74"/>
                  <a:pt x="44" y="76"/>
                </a:cubicBezTo>
                <a:cubicBezTo>
                  <a:pt x="44" y="77"/>
                  <a:pt x="44" y="78"/>
                  <a:pt x="45" y="7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6" y="30"/>
                  <a:pt x="176" y="29"/>
                  <a:pt x="176" y="28"/>
                </a:cubicBezTo>
                <a:cubicBezTo>
                  <a:pt x="176" y="26"/>
                  <a:pt x="174" y="24"/>
                  <a:pt x="172" y="24"/>
                </a:cubicBezTo>
                <a:cubicBezTo>
                  <a:pt x="171" y="24"/>
                  <a:pt x="170" y="24"/>
                  <a:pt x="169" y="25"/>
                </a:cubicBezTo>
                <a:cubicBezTo>
                  <a:pt x="169" y="25"/>
                  <a:pt x="169" y="25"/>
                  <a:pt x="169" y="25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3" y="42"/>
                  <a:pt x="153" y="42"/>
                  <a:pt x="153" y="42"/>
                </a:cubicBezTo>
                <a:cubicBezTo>
                  <a:pt x="153" y="42"/>
                  <a:pt x="153" y="42"/>
                  <a:pt x="153" y="42"/>
                </a:cubicBezTo>
                <a:lnTo>
                  <a:pt x="88" y="110"/>
                </a:lnTo>
                <a:close/>
                <a:moveTo>
                  <a:pt x="169" y="54"/>
                </a:moveTo>
                <a:cubicBezTo>
                  <a:pt x="167" y="53"/>
                  <a:pt x="165" y="53"/>
                  <a:pt x="163" y="54"/>
                </a:cubicBezTo>
                <a:cubicBezTo>
                  <a:pt x="162" y="55"/>
                  <a:pt x="162" y="57"/>
                  <a:pt x="162" y="58"/>
                </a:cubicBezTo>
                <a:cubicBezTo>
                  <a:pt x="162" y="58"/>
                  <a:pt x="162" y="58"/>
                  <a:pt x="162" y="58"/>
                </a:cubicBezTo>
                <a:cubicBezTo>
                  <a:pt x="166" y="68"/>
                  <a:pt x="168" y="78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11" y="8"/>
                  <a:pt x="131" y="17"/>
                  <a:pt x="146" y="33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7" y="34"/>
                  <a:pt x="150" y="34"/>
                  <a:pt x="151" y="32"/>
                </a:cubicBezTo>
                <a:cubicBezTo>
                  <a:pt x="153" y="31"/>
                  <a:pt x="153" y="28"/>
                  <a:pt x="151" y="27"/>
                </a:cubicBezTo>
                <a:cubicBezTo>
                  <a:pt x="151" y="27"/>
                  <a:pt x="151" y="26"/>
                  <a:pt x="151" y="26"/>
                </a:cubicBezTo>
                <a:cubicBezTo>
                  <a:pt x="135" y="10"/>
                  <a:pt x="113" y="0"/>
                  <a:pt x="88" y="0"/>
                </a:cubicBez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77"/>
                  <a:pt x="174" y="66"/>
                  <a:pt x="170" y="56"/>
                </a:cubicBezTo>
                <a:cubicBezTo>
                  <a:pt x="170" y="55"/>
                  <a:pt x="169" y="55"/>
                  <a:pt x="169" y="54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>
              <a:ln>
                <a:solidFill>
                  <a:srgbClr val="62ACC9"/>
                </a:solidFill>
              </a:ln>
              <a:solidFill>
                <a:srgbClr val="62ACC9"/>
              </a:solidFill>
            </a:endParaRPr>
          </a:p>
        </p:txBody>
      </p:sp>
      <p:sp>
        <p:nvSpPr>
          <p:cNvPr id="8" name="Freeform 29"/>
          <p:cNvSpPr>
            <a:spLocks noEditPoints="1"/>
          </p:cNvSpPr>
          <p:nvPr/>
        </p:nvSpPr>
        <p:spPr bwMode="auto">
          <a:xfrm>
            <a:off x="2209800" y="7008659"/>
            <a:ext cx="1143000" cy="1143000"/>
          </a:xfrm>
          <a:custGeom>
            <a:avLst/>
            <a:gdLst>
              <a:gd name="T0" fmla="*/ 88 w 176"/>
              <a:gd name="T1" fmla="*/ 110 h 176"/>
              <a:gd name="T2" fmla="*/ 51 w 176"/>
              <a:gd name="T3" fmla="*/ 73 h 176"/>
              <a:gd name="T4" fmla="*/ 48 w 176"/>
              <a:gd name="T5" fmla="*/ 72 h 176"/>
              <a:gd name="T6" fmla="*/ 44 w 176"/>
              <a:gd name="T7" fmla="*/ 76 h 176"/>
              <a:gd name="T8" fmla="*/ 45 w 176"/>
              <a:gd name="T9" fmla="*/ 79 h 176"/>
              <a:gd name="T10" fmla="*/ 85 w 176"/>
              <a:gd name="T11" fmla="*/ 119 h 176"/>
              <a:gd name="T12" fmla="*/ 88 w 176"/>
              <a:gd name="T13" fmla="*/ 120 h 176"/>
              <a:gd name="T14" fmla="*/ 91 w 176"/>
              <a:gd name="T15" fmla="*/ 119 h 176"/>
              <a:gd name="T16" fmla="*/ 91 w 176"/>
              <a:gd name="T17" fmla="*/ 119 h 176"/>
              <a:gd name="T18" fmla="*/ 158 w 176"/>
              <a:gd name="T19" fmla="*/ 49 h 176"/>
              <a:gd name="T20" fmla="*/ 158 w 176"/>
              <a:gd name="T21" fmla="*/ 49 h 176"/>
              <a:gd name="T22" fmla="*/ 163 w 176"/>
              <a:gd name="T23" fmla="*/ 43 h 176"/>
              <a:gd name="T24" fmla="*/ 163 w 176"/>
              <a:gd name="T25" fmla="*/ 43 h 176"/>
              <a:gd name="T26" fmla="*/ 175 w 176"/>
              <a:gd name="T27" fmla="*/ 31 h 176"/>
              <a:gd name="T28" fmla="*/ 175 w 176"/>
              <a:gd name="T29" fmla="*/ 31 h 176"/>
              <a:gd name="T30" fmla="*/ 176 w 176"/>
              <a:gd name="T31" fmla="*/ 28 h 176"/>
              <a:gd name="T32" fmla="*/ 172 w 176"/>
              <a:gd name="T33" fmla="*/ 24 h 176"/>
              <a:gd name="T34" fmla="*/ 169 w 176"/>
              <a:gd name="T35" fmla="*/ 25 h 176"/>
              <a:gd name="T36" fmla="*/ 169 w 176"/>
              <a:gd name="T37" fmla="*/ 25 h 176"/>
              <a:gd name="T38" fmla="*/ 159 w 176"/>
              <a:gd name="T39" fmla="*/ 36 h 176"/>
              <a:gd name="T40" fmla="*/ 159 w 176"/>
              <a:gd name="T41" fmla="*/ 36 h 176"/>
              <a:gd name="T42" fmla="*/ 153 w 176"/>
              <a:gd name="T43" fmla="*/ 42 h 176"/>
              <a:gd name="T44" fmla="*/ 153 w 176"/>
              <a:gd name="T45" fmla="*/ 42 h 176"/>
              <a:gd name="T46" fmla="*/ 88 w 176"/>
              <a:gd name="T47" fmla="*/ 110 h 176"/>
              <a:gd name="T48" fmla="*/ 169 w 176"/>
              <a:gd name="T49" fmla="*/ 54 h 176"/>
              <a:gd name="T50" fmla="*/ 163 w 176"/>
              <a:gd name="T51" fmla="*/ 54 h 176"/>
              <a:gd name="T52" fmla="*/ 162 w 176"/>
              <a:gd name="T53" fmla="*/ 58 h 176"/>
              <a:gd name="T54" fmla="*/ 162 w 176"/>
              <a:gd name="T55" fmla="*/ 58 h 176"/>
              <a:gd name="T56" fmla="*/ 168 w 176"/>
              <a:gd name="T57" fmla="*/ 88 h 176"/>
              <a:gd name="T58" fmla="*/ 88 w 176"/>
              <a:gd name="T59" fmla="*/ 168 h 176"/>
              <a:gd name="T60" fmla="*/ 8 w 176"/>
              <a:gd name="T61" fmla="*/ 88 h 176"/>
              <a:gd name="T62" fmla="*/ 88 w 176"/>
              <a:gd name="T63" fmla="*/ 8 h 176"/>
              <a:gd name="T64" fmla="*/ 146 w 176"/>
              <a:gd name="T65" fmla="*/ 33 h 176"/>
              <a:gd name="T66" fmla="*/ 146 w 176"/>
              <a:gd name="T67" fmla="*/ 32 h 176"/>
              <a:gd name="T68" fmla="*/ 151 w 176"/>
              <a:gd name="T69" fmla="*/ 32 h 176"/>
              <a:gd name="T70" fmla="*/ 151 w 176"/>
              <a:gd name="T71" fmla="*/ 27 h 176"/>
              <a:gd name="T72" fmla="*/ 151 w 176"/>
              <a:gd name="T73" fmla="*/ 26 h 176"/>
              <a:gd name="T74" fmla="*/ 88 w 176"/>
              <a:gd name="T75" fmla="*/ 0 h 176"/>
              <a:gd name="T76" fmla="*/ 0 w 176"/>
              <a:gd name="T77" fmla="*/ 88 h 176"/>
              <a:gd name="T78" fmla="*/ 88 w 176"/>
              <a:gd name="T79" fmla="*/ 176 h 176"/>
              <a:gd name="T80" fmla="*/ 176 w 176"/>
              <a:gd name="T81" fmla="*/ 88 h 176"/>
              <a:gd name="T82" fmla="*/ 170 w 176"/>
              <a:gd name="T83" fmla="*/ 56 h 176"/>
              <a:gd name="T84" fmla="*/ 169 w 176"/>
              <a:gd name="T85" fmla="*/ 5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6" h="176">
                <a:moveTo>
                  <a:pt x="88" y="110"/>
                </a:moveTo>
                <a:cubicBezTo>
                  <a:pt x="51" y="73"/>
                  <a:pt x="51" y="73"/>
                  <a:pt x="51" y="73"/>
                </a:cubicBezTo>
                <a:cubicBezTo>
                  <a:pt x="50" y="72"/>
                  <a:pt x="49" y="72"/>
                  <a:pt x="48" y="72"/>
                </a:cubicBezTo>
                <a:cubicBezTo>
                  <a:pt x="46" y="72"/>
                  <a:pt x="44" y="74"/>
                  <a:pt x="44" y="76"/>
                </a:cubicBezTo>
                <a:cubicBezTo>
                  <a:pt x="44" y="77"/>
                  <a:pt x="44" y="78"/>
                  <a:pt x="45" y="7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6" y="30"/>
                  <a:pt x="176" y="29"/>
                  <a:pt x="176" y="28"/>
                </a:cubicBezTo>
                <a:cubicBezTo>
                  <a:pt x="176" y="26"/>
                  <a:pt x="174" y="24"/>
                  <a:pt x="172" y="24"/>
                </a:cubicBezTo>
                <a:cubicBezTo>
                  <a:pt x="171" y="24"/>
                  <a:pt x="170" y="24"/>
                  <a:pt x="169" y="25"/>
                </a:cubicBezTo>
                <a:cubicBezTo>
                  <a:pt x="169" y="25"/>
                  <a:pt x="169" y="25"/>
                  <a:pt x="169" y="25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3" y="42"/>
                  <a:pt x="153" y="42"/>
                  <a:pt x="153" y="42"/>
                </a:cubicBezTo>
                <a:cubicBezTo>
                  <a:pt x="153" y="42"/>
                  <a:pt x="153" y="42"/>
                  <a:pt x="153" y="42"/>
                </a:cubicBezTo>
                <a:lnTo>
                  <a:pt x="88" y="110"/>
                </a:lnTo>
                <a:close/>
                <a:moveTo>
                  <a:pt x="169" y="54"/>
                </a:moveTo>
                <a:cubicBezTo>
                  <a:pt x="167" y="53"/>
                  <a:pt x="165" y="53"/>
                  <a:pt x="163" y="54"/>
                </a:cubicBezTo>
                <a:cubicBezTo>
                  <a:pt x="162" y="55"/>
                  <a:pt x="162" y="57"/>
                  <a:pt x="162" y="58"/>
                </a:cubicBezTo>
                <a:cubicBezTo>
                  <a:pt x="162" y="58"/>
                  <a:pt x="162" y="58"/>
                  <a:pt x="162" y="58"/>
                </a:cubicBezTo>
                <a:cubicBezTo>
                  <a:pt x="166" y="68"/>
                  <a:pt x="168" y="78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11" y="8"/>
                  <a:pt x="131" y="17"/>
                  <a:pt x="146" y="33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7" y="34"/>
                  <a:pt x="150" y="34"/>
                  <a:pt x="151" y="32"/>
                </a:cubicBezTo>
                <a:cubicBezTo>
                  <a:pt x="153" y="31"/>
                  <a:pt x="153" y="28"/>
                  <a:pt x="151" y="27"/>
                </a:cubicBezTo>
                <a:cubicBezTo>
                  <a:pt x="151" y="27"/>
                  <a:pt x="151" y="26"/>
                  <a:pt x="151" y="26"/>
                </a:cubicBezTo>
                <a:cubicBezTo>
                  <a:pt x="135" y="10"/>
                  <a:pt x="113" y="0"/>
                  <a:pt x="88" y="0"/>
                </a:cubicBez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77"/>
                  <a:pt x="174" y="66"/>
                  <a:pt x="170" y="56"/>
                </a:cubicBezTo>
                <a:cubicBezTo>
                  <a:pt x="170" y="55"/>
                  <a:pt x="169" y="55"/>
                  <a:pt x="169" y="54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>
              <a:ln>
                <a:solidFill>
                  <a:srgbClr val="62ACC9"/>
                </a:solidFill>
              </a:ln>
              <a:solidFill>
                <a:srgbClr val="62ACC9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3733800" y="6998633"/>
            <a:ext cx="11582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263" indent="11113"/>
            <a:r>
              <a:rPr lang="cs-CZ" sz="2800" b="1" dirty="0" smtClean="0">
                <a:solidFill>
                  <a:srgbClr val="0070C0"/>
                </a:solidFill>
              </a:rPr>
              <a:t>Projekt </a:t>
            </a:r>
            <a:r>
              <a:rPr lang="cs-CZ" sz="2800" b="1" dirty="0" err="1">
                <a:solidFill>
                  <a:srgbClr val="0070C0"/>
                </a:solidFill>
              </a:rPr>
              <a:t>IPs</a:t>
            </a:r>
            <a:r>
              <a:rPr lang="cs-CZ" sz="2800" b="1" dirty="0">
                <a:solidFill>
                  <a:srgbClr val="0070C0"/>
                </a:solidFill>
              </a:rPr>
              <a:t> </a:t>
            </a:r>
            <a:r>
              <a:rPr lang="cs-CZ" sz="2800" b="1" dirty="0" smtClean="0">
                <a:solidFill>
                  <a:srgbClr val="0070C0"/>
                </a:solidFill>
              </a:rPr>
              <a:t>Podpora krajských akčních plánů (P-KAP)</a:t>
            </a:r>
          </a:p>
          <a:p>
            <a:pPr marL="68263" indent="11113"/>
            <a:r>
              <a:rPr lang="cs-CZ" sz="2800" u="sng" dirty="0" smtClean="0">
                <a:solidFill>
                  <a:srgbClr val="002060"/>
                </a:solidFill>
                <a:cs typeface="Calibri" panose="020F0502020204030204" pitchFamily="34" charset="0"/>
              </a:rPr>
              <a:t>2016 </a:t>
            </a:r>
            <a:r>
              <a:rPr lang="cs-CZ" sz="2800" u="sng" dirty="0">
                <a:solidFill>
                  <a:srgbClr val="002060"/>
                </a:solidFill>
                <a:cs typeface="Calibri" panose="020F0502020204030204" pitchFamily="34" charset="0"/>
              </a:rPr>
              <a:t>– 2021</a:t>
            </a:r>
          </a:p>
          <a:p>
            <a:pPr marL="525463" indent="-457200">
              <a:buFont typeface="Wingdings" panose="05000000000000000000" pitchFamily="2" charset="2"/>
              <a:buChar char="§"/>
            </a:pPr>
            <a:r>
              <a:rPr lang="cs-CZ" sz="2800" dirty="0" smtClean="0">
                <a:solidFill>
                  <a:srgbClr val="002060"/>
                </a:solidFill>
              </a:rPr>
              <a:t>Zaměřen </a:t>
            </a:r>
            <a:r>
              <a:rPr lang="cs-CZ" sz="2800" dirty="0">
                <a:solidFill>
                  <a:srgbClr val="002060"/>
                </a:solidFill>
              </a:rPr>
              <a:t>na </a:t>
            </a:r>
            <a:r>
              <a:rPr lang="cs-CZ" sz="2800" dirty="0" smtClean="0">
                <a:solidFill>
                  <a:srgbClr val="002060"/>
                </a:solidFill>
              </a:rPr>
              <a:t>podporu škol v krajích, nyní na tvorbu ŠAP/ nebo plánů aktivit, probíhají semináře a konzultace přímo na školách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1670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MOV – obory vzdělání</a:t>
            </a:r>
            <a:endParaRPr lang="cs-CZ" dirty="0"/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7095228"/>
              </p:ext>
            </p:extLst>
          </p:nvPr>
        </p:nvGraphicFramePr>
        <p:xfrm>
          <a:off x="943122" y="1450591"/>
          <a:ext cx="15973278" cy="91843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86639"/>
                <a:gridCol w="7986639"/>
              </a:tblGrid>
              <a:tr h="4833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18-20-M/01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Informační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technologie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36-52-H/01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Instalatér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4833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23-51-H/01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Strojní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mechanik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39-41-L/02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Mechanik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instalatérských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a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elektrotechnických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zařízení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483389">
                <a:tc>
                  <a:txBody>
                    <a:bodyPr/>
                    <a:lstStyle/>
                    <a:p>
                      <a:pPr algn="l" fontAlgn="ctr"/>
                      <a:r>
                        <a:rPr lang="pl-PL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23-44-L/01 Mechanik strojů a zařízení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41-52-E/02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Zahradnická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výroba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4833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23-56-H/01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Obráběč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kovů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41-52-E/01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Zahradnické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práce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4833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23-45-L/01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Mechanik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seřizovač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41-52-H/01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Zahradník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4833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23-41-M/01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Strojírenství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41-51-H/01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Zemědělec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-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farmář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4833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23-68-H/01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Mechanik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opravář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motorových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vozidel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41-41-M/01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Agropodnikání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4833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26-57-H/01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Autoelektrikář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63-41-M/02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Obchodní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akademie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4833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39-41-L/01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Autotronik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65-51-E/01 Stravovací a ubytovací služby</a:t>
                      </a:r>
                    </a:p>
                  </a:txBody>
                  <a:tcPr marL="0" marR="0" marT="0" marB="0" anchor="ctr"/>
                </a:tc>
              </a:tr>
              <a:tr h="4833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26-51-H/01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Elektrikář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65-51-E/02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Práce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ve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stravování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4833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26-51-H/02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Elektrikář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-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silnoproud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65-51-H/01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Kuchař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-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číšník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4833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26-52-H/01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Elektromechanik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pro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zařízení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a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přístroje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65-41-L/01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Gastronomie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4833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26-41-L/01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Mechanik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elektrotechnik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66-51-H/01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Prodavač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4833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29-51-E/01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Potravinářská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výroba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66-41-L/01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Obchodník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4833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29-51-E /02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Potravinářské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práce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82-51-H/01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Umělecký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kovář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a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zámečník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pasíř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4833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34-53-H/01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Reprodukční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grafik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82-51-L/01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Uměleckořemeslné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zpracování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kovů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4833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34-53-L/01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Reprodukční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grafik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pro media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82-51-H/02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Umělecký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truhlář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a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řezbář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4833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36-67-E/01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Zednické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práce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82-51-L/02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Uměleckořemeslné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zpracování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dřeva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4833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36-67-H/01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Zedník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cs-CZ" sz="1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6533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981700" y="4589502"/>
            <a:ext cx="6324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6600" b="1" dirty="0" smtClean="0">
                <a:solidFill>
                  <a:schemeClr val="accent1"/>
                </a:solidFill>
                <a:ea typeface="Lato Semibold" panose="020F0502020204030203" pitchFamily="34" charset="0"/>
                <a:cs typeface="Lato Semibold" panose="020F0502020204030203" pitchFamily="34" charset="0"/>
              </a:rPr>
              <a:t>děkuji</a:t>
            </a:r>
            <a:endParaRPr lang="ru-RU" sz="6600" b="1" dirty="0">
              <a:solidFill>
                <a:schemeClr val="accent1"/>
              </a:solidFill>
              <a:ea typeface="Lato Semibold" panose="020F0502020204030203" pitchFamily="34" charset="0"/>
              <a:cs typeface="Lato Semibold" panose="020F0502020204030203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156325" y="4457700"/>
            <a:ext cx="685800" cy="685800"/>
            <a:chOff x="6324600" y="4114799"/>
            <a:chExt cx="685800" cy="685800"/>
          </a:xfrm>
        </p:grpSpPr>
        <p:cxnSp>
          <p:nvCxnSpPr>
            <p:cNvPr id="6" name="Straight Connector 5"/>
            <p:cNvCxnSpPr/>
            <p:nvPr/>
          </p:nvCxnSpPr>
          <p:spPr>
            <a:xfrm flipV="1">
              <a:off x="6324600" y="4114799"/>
              <a:ext cx="0" cy="685800"/>
            </a:xfrm>
            <a:prstGeom prst="line">
              <a:avLst/>
            </a:prstGeom>
            <a:ln w="38100" cap="sq">
              <a:solidFill>
                <a:schemeClr val="accent1"/>
              </a:solidFill>
              <a:beve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6324600" y="4114799"/>
              <a:ext cx="685800" cy="0"/>
            </a:xfrm>
            <a:prstGeom prst="line">
              <a:avLst/>
            </a:prstGeom>
            <a:ln w="38100" cap="sq">
              <a:solidFill>
                <a:schemeClr val="accent1"/>
              </a:solidFill>
              <a:beve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 rot="10800000">
            <a:off x="11445875" y="5143500"/>
            <a:ext cx="685800" cy="685800"/>
            <a:chOff x="6324600" y="4114799"/>
            <a:chExt cx="685800" cy="685800"/>
          </a:xfrm>
        </p:grpSpPr>
        <p:cxnSp>
          <p:nvCxnSpPr>
            <p:cNvPr id="9" name="Straight Connector 8"/>
            <p:cNvCxnSpPr/>
            <p:nvPr/>
          </p:nvCxnSpPr>
          <p:spPr>
            <a:xfrm flipV="1">
              <a:off x="6324600" y="4114799"/>
              <a:ext cx="0" cy="685800"/>
            </a:xfrm>
            <a:prstGeom prst="line">
              <a:avLst/>
            </a:prstGeom>
            <a:ln w="38100" cap="sq">
              <a:solidFill>
                <a:schemeClr val="accent1"/>
              </a:solidFill>
              <a:beve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6324600" y="4114799"/>
              <a:ext cx="685800" cy="0"/>
            </a:xfrm>
            <a:prstGeom prst="line">
              <a:avLst/>
            </a:prstGeom>
            <a:ln w="38100" cap="sq">
              <a:solidFill>
                <a:schemeClr val="accent1"/>
              </a:solidFill>
              <a:beve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84743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1"/>
          <p:cNvSpPr txBox="1">
            <a:spLocks/>
          </p:cNvSpPr>
          <p:nvPr/>
        </p:nvSpPr>
        <p:spPr>
          <a:xfrm>
            <a:off x="1752776" y="1210536"/>
            <a:ext cx="12815888" cy="16155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cs-CZ" sz="5400" b="1" dirty="0">
              <a:solidFill>
                <a:srgbClr val="002060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</p:spPr>
        <p:txBody>
          <a:bodyPr/>
          <a:lstStyle/>
          <a:p>
            <a:r>
              <a:rPr lang="cs-CZ" dirty="0">
                <a:solidFill>
                  <a:schemeClr val="tx1"/>
                </a:solidFill>
              </a:rPr>
              <a:t>Přínos </a:t>
            </a:r>
            <a:r>
              <a:rPr lang="cs-CZ" dirty="0" smtClean="0">
                <a:solidFill>
                  <a:schemeClr val="tx1"/>
                </a:solidFill>
              </a:rPr>
              <a:t>projektu </a:t>
            </a:r>
            <a:r>
              <a:rPr lang="cs-CZ" b="1" dirty="0" smtClean="0">
                <a:solidFill>
                  <a:schemeClr val="accent4">
                    <a:lumMod val="75000"/>
                  </a:schemeClr>
                </a:solidFill>
              </a:rPr>
              <a:t>MOV </a:t>
            </a:r>
            <a:r>
              <a:rPr lang="cs-CZ" dirty="0" smtClean="0">
                <a:solidFill>
                  <a:schemeClr val="tx1"/>
                </a:solidFill>
              </a:rPr>
              <a:t>pro </a:t>
            </a:r>
            <a:r>
              <a:rPr lang="cs-CZ" dirty="0">
                <a:solidFill>
                  <a:schemeClr val="tx1"/>
                </a:solidFill>
              </a:rPr>
              <a:t>jednotlivé  cílové skupiny</a:t>
            </a:r>
          </a:p>
        </p:txBody>
      </p:sp>
      <p:sp>
        <p:nvSpPr>
          <p:cNvPr id="6" name="Zástupný symbol pro obsah 2"/>
          <p:cNvSpPr txBox="1">
            <a:spLocks/>
          </p:cNvSpPr>
          <p:nvPr/>
        </p:nvSpPr>
        <p:spPr>
          <a:xfrm>
            <a:off x="2663929" y="2443471"/>
            <a:ext cx="12815888" cy="715508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sz="4200" dirty="0"/>
          </a:p>
        </p:txBody>
      </p:sp>
      <p:sp>
        <p:nvSpPr>
          <p:cNvPr id="4" name="Obdélník 3"/>
          <p:cNvSpPr/>
          <p:nvPr/>
        </p:nvSpPr>
        <p:spPr>
          <a:xfrm>
            <a:off x="3878942" y="2160025"/>
            <a:ext cx="6773741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4050" dirty="0"/>
          </a:p>
        </p:txBody>
      </p:sp>
      <p:graphicFrame>
        <p:nvGraphicFramePr>
          <p:cNvPr id="7" name="Zástupný symbol pro obsah 6"/>
          <p:cNvGraphicFramePr>
            <a:graphicFrameLocks noGrp="1"/>
          </p:cNvGraphicFramePr>
          <p:nvPr>
            <p:ph idx="1"/>
            <p:extLst/>
          </p:nvPr>
        </p:nvGraphicFramePr>
        <p:xfrm>
          <a:off x="6173967" y="1363460"/>
          <a:ext cx="6075069" cy="40500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>
            <p:extLst/>
          </p:nvPr>
        </p:nvGraphicFramePr>
        <p:xfrm>
          <a:off x="4013942" y="5566427"/>
          <a:ext cx="9855110" cy="43155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285207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76300" y="571411"/>
            <a:ext cx="8267700" cy="701731"/>
          </a:xfrm>
        </p:spPr>
        <p:txBody>
          <a:bodyPr/>
          <a:lstStyle/>
          <a:p>
            <a:r>
              <a:rPr lang="cs-CZ" sz="4400" dirty="0" smtClean="0"/>
              <a:t>Revize RVP SOV</a:t>
            </a:r>
            <a:endParaRPr lang="uk-UA" sz="4400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3</a:t>
            </a:fld>
            <a:endParaRPr/>
          </a:p>
        </p:txBody>
      </p:sp>
      <p:sp>
        <p:nvSpPr>
          <p:cNvPr id="11" name="Zástupný symbol pro obsah 2"/>
          <p:cNvSpPr txBox="1">
            <a:spLocks/>
          </p:cNvSpPr>
          <p:nvPr/>
        </p:nvSpPr>
        <p:spPr>
          <a:xfrm>
            <a:off x="609600" y="2095500"/>
            <a:ext cx="8229600" cy="563880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lvl1pPr marL="342900" indent="-342900" algn="l" defTabSz="1371600" rtl="0" eaLnBrk="1" latinLnBrk="0" hangingPunct="1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3200" dirty="0" smtClean="0">
                <a:solidFill>
                  <a:srgbClr val="00B0F0"/>
                </a:solidFill>
                <a:cs typeface="Calibri" panose="020F0502020204030204" pitchFamily="34" charset="0"/>
              </a:rPr>
              <a:t>PROČ</a:t>
            </a:r>
            <a:endParaRPr lang="cs-CZ" sz="3200" dirty="0">
              <a:solidFill>
                <a:srgbClr val="00B0F0"/>
              </a:solidFill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cs-CZ" sz="3200" dirty="0" smtClean="0">
                <a:solidFill>
                  <a:srgbClr val="002060"/>
                </a:solidFill>
                <a:cs typeface="Calibri" panose="020F0502020204030204" pitchFamily="34" charset="0"/>
              </a:rPr>
              <a:t>první RVP jsou z roku 2005/6</a:t>
            </a:r>
          </a:p>
          <a:p>
            <a:pPr marL="0" indent="0">
              <a:buNone/>
            </a:pPr>
            <a:endParaRPr lang="cs-CZ" sz="3200" dirty="0">
              <a:cs typeface="Calibri" panose="020F0502020204030204" pitchFamily="34" charset="0"/>
            </a:endParaRPr>
          </a:p>
          <a:p>
            <a:pPr marL="216000" indent="-216000">
              <a:buFont typeface="Wingdings" panose="05000000000000000000" pitchFamily="2" charset="2"/>
              <a:buChar char="§"/>
            </a:pPr>
            <a:r>
              <a:rPr lang="cs-CZ" sz="3200" dirty="0" smtClean="0">
                <a:cs typeface="Calibri" panose="020F0502020204030204" pitchFamily="34" charset="0"/>
              </a:rPr>
              <a:t> v </a:t>
            </a:r>
            <a:r>
              <a:rPr lang="cs-CZ" sz="3200" dirty="0" smtClean="0">
                <a:solidFill>
                  <a:srgbClr val="002060"/>
                </a:solidFill>
                <a:cs typeface="Calibri" panose="020F0502020204030204" pitchFamily="34" charset="0"/>
              </a:rPr>
              <a:t>souladu se strategickými dokumenty</a:t>
            </a:r>
          </a:p>
          <a:p>
            <a:pPr marL="901800" lvl="1" indent="-216000">
              <a:buFont typeface="Wingdings" panose="05000000000000000000" pitchFamily="2" charset="2"/>
              <a:buChar char="§"/>
            </a:pPr>
            <a:r>
              <a:rPr lang="cs-CZ" sz="2800" dirty="0" smtClean="0">
                <a:solidFill>
                  <a:srgbClr val="002060"/>
                </a:solidFill>
              </a:rPr>
              <a:t>Strategie vzdělávací </a:t>
            </a:r>
            <a:r>
              <a:rPr lang="cs-CZ" sz="2800" dirty="0">
                <a:solidFill>
                  <a:srgbClr val="002060"/>
                </a:solidFill>
              </a:rPr>
              <a:t>politiky ČR do roku </a:t>
            </a:r>
            <a:r>
              <a:rPr lang="cs-CZ" sz="2800" dirty="0" smtClean="0">
                <a:solidFill>
                  <a:srgbClr val="002060"/>
                </a:solidFill>
              </a:rPr>
              <a:t>2020</a:t>
            </a:r>
          </a:p>
          <a:p>
            <a:pPr marL="901800" lvl="1" indent="-216000">
              <a:buFont typeface="Wingdings" panose="05000000000000000000" pitchFamily="2" charset="2"/>
              <a:buChar char="§"/>
            </a:pPr>
            <a:r>
              <a:rPr lang="cs-CZ" sz="2800" dirty="0">
                <a:solidFill>
                  <a:srgbClr val="002060"/>
                </a:solidFill>
              </a:rPr>
              <a:t>Strategie digitálního </a:t>
            </a:r>
            <a:r>
              <a:rPr lang="cs-CZ" sz="2800" dirty="0" smtClean="0">
                <a:solidFill>
                  <a:srgbClr val="002060"/>
                </a:solidFill>
              </a:rPr>
              <a:t>vzdělávání</a:t>
            </a:r>
          </a:p>
          <a:p>
            <a:pPr marL="901800" lvl="1" indent="-216000">
              <a:buFont typeface="Wingdings" panose="05000000000000000000" pitchFamily="2" charset="2"/>
              <a:buChar char="§"/>
            </a:pPr>
            <a:r>
              <a:rPr lang="cs-CZ" sz="2800" dirty="0"/>
              <a:t>d</a:t>
            </a:r>
            <a:r>
              <a:rPr lang="cs-CZ" sz="2800" dirty="0" smtClean="0"/>
              <a:t>ále např. Státní program EVVO, </a:t>
            </a:r>
          </a:p>
          <a:p>
            <a:pPr marL="685800" lvl="1" indent="0">
              <a:buNone/>
            </a:pPr>
            <a:r>
              <a:rPr lang="cs-CZ" sz="2800" dirty="0" smtClean="0"/>
              <a:t>  aj. oborově zaměřené</a:t>
            </a:r>
            <a:endParaRPr lang="cs-CZ" sz="2800" dirty="0"/>
          </a:p>
          <a:p>
            <a:pPr marL="0" indent="0">
              <a:buNone/>
            </a:pPr>
            <a:endParaRPr lang="cs-CZ" sz="3200" b="1" dirty="0" smtClean="0">
              <a:cs typeface="Calibri" panose="020F0502020204030204" pitchFamily="34" charset="0"/>
            </a:endParaRPr>
          </a:p>
          <a:p>
            <a:endParaRPr lang="cs-CZ" sz="3200" b="1" dirty="0" smtClean="0">
              <a:solidFill>
                <a:schemeClr val="accent1"/>
              </a:solidFill>
              <a:cs typeface="Calibri" panose="020F0502020204030204" pitchFamily="34" charset="0"/>
            </a:endParaRPr>
          </a:p>
          <a:p>
            <a:pPr marL="216000" indent="-216000">
              <a:buFont typeface="Wingdings" panose="05000000000000000000" pitchFamily="2" charset="2"/>
              <a:buChar char="§"/>
            </a:pPr>
            <a:endParaRPr lang="cs-CZ" sz="3200" b="1" dirty="0" smtClean="0">
              <a:solidFill>
                <a:schemeClr val="accent1"/>
              </a:solidFill>
              <a:cs typeface="Calibri" panose="020F0502020204030204" pitchFamily="34" charset="0"/>
            </a:endParaRPr>
          </a:p>
          <a:p>
            <a:endParaRPr lang="cs-CZ" sz="3200" dirty="0" smtClean="0"/>
          </a:p>
        </p:txBody>
      </p:sp>
      <p:sp>
        <p:nvSpPr>
          <p:cNvPr id="12" name="Zástupný symbol pro obsah 3"/>
          <p:cNvSpPr txBox="1">
            <a:spLocks/>
          </p:cNvSpPr>
          <p:nvPr/>
        </p:nvSpPr>
        <p:spPr>
          <a:xfrm>
            <a:off x="8839200" y="3390900"/>
            <a:ext cx="8077200" cy="609600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defTabSz="1371600" rtl="0" eaLnBrk="1" latinLnBrk="0" hangingPunct="1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3200" dirty="0" smtClean="0">
                <a:solidFill>
                  <a:srgbClr val="00B0F0"/>
                </a:solidFill>
                <a:cs typeface="Calibri" panose="020F0502020204030204" pitchFamily="34" charset="0"/>
              </a:rPr>
              <a:t>CÍL ZMĚNY</a:t>
            </a:r>
          </a:p>
          <a:p>
            <a:pPr marL="216000" indent="-216000">
              <a:buFont typeface="Wingdings" panose="05000000000000000000" pitchFamily="2" charset="2"/>
              <a:buChar char="§"/>
            </a:pPr>
            <a:r>
              <a:rPr lang="cs-CZ" sz="3200" dirty="0" smtClean="0">
                <a:solidFill>
                  <a:srgbClr val="002060"/>
                </a:solidFill>
                <a:cs typeface="Calibri" panose="020F0502020204030204" pitchFamily="34" charset="0"/>
              </a:rPr>
              <a:t> výsledky </a:t>
            </a:r>
            <a:r>
              <a:rPr lang="cs-CZ" sz="3200" dirty="0">
                <a:solidFill>
                  <a:srgbClr val="002060"/>
                </a:solidFill>
                <a:cs typeface="Calibri" panose="020F0502020204030204" pitchFamily="34" charset="0"/>
              </a:rPr>
              <a:t>vzdělávání – </a:t>
            </a:r>
            <a:r>
              <a:rPr lang="cs-CZ" sz="2800" dirty="0"/>
              <a:t>srozumitelnost, jednoznačnost, zpřesnění VV, kterých má žák </a:t>
            </a:r>
            <a:r>
              <a:rPr lang="cs-CZ" sz="2800" dirty="0" smtClean="0"/>
              <a:t>dosáhnout</a:t>
            </a:r>
          </a:p>
          <a:p>
            <a:pPr marL="216000" indent="-216000">
              <a:buFont typeface="Wingdings" panose="05000000000000000000" pitchFamily="2" charset="2"/>
              <a:buChar char="§"/>
            </a:pPr>
            <a:r>
              <a:rPr lang="cs-CZ" sz="3200" dirty="0" smtClean="0">
                <a:solidFill>
                  <a:srgbClr val="002060"/>
                </a:solidFill>
                <a:cs typeface="Calibri" panose="020F0502020204030204" pitchFamily="34" charset="0"/>
              </a:rPr>
              <a:t> uzlové </a:t>
            </a:r>
            <a:r>
              <a:rPr lang="cs-CZ" sz="3200" dirty="0">
                <a:solidFill>
                  <a:srgbClr val="002060"/>
                </a:solidFill>
                <a:cs typeface="Calibri" panose="020F0502020204030204" pitchFamily="34" charset="0"/>
              </a:rPr>
              <a:t>body </a:t>
            </a:r>
            <a:r>
              <a:rPr lang="cs-CZ" sz="2800" dirty="0" smtClean="0"/>
              <a:t>– 3., 5., 7. 9. ročník ZŠ</a:t>
            </a:r>
          </a:p>
          <a:p>
            <a:pPr marL="216000" indent="-216000">
              <a:buFont typeface="Wingdings" panose="05000000000000000000" pitchFamily="2" charset="2"/>
              <a:buChar char="§"/>
            </a:pPr>
            <a:r>
              <a:rPr lang="cs-CZ" sz="2800" dirty="0"/>
              <a:t> </a:t>
            </a:r>
            <a:r>
              <a:rPr lang="cs-CZ" sz="3200" dirty="0">
                <a:solidFill>
                  <a:srgbClr val="002060"/>
                </a:solidFill>
                <a:cs typeface="Calibri" panose="020F0502020204030204" pitchFamily="34" charset="0"/>
              </a:rPr>
              <a:t>výsledky učení </a:t>
            </a:r>
            <a:r>
              <a:rPr lang="cs-CZ" sz="2800" dirty="0" smtClean="0"/>
              <a:t>(podoba kompetencí, tj. znalosti, dovednosti, postoje) vymezí základní kurikulum - společné pro všechny</a:t>
            </a:r>
            <a:endParaRPr lang="cs-CZ" sz="3200" dirty="0">
              <a:solidFill>
                <a:srgbClr val="002060"/>
              </a:solidFill>
              <a:cs typeface="Calibri" panose="020F0502020204030204" pitchFamily="34" charset="0"/>
            </a:endParaRPr>
          </a:p>
          <a:p>
            <a:pPr marL="216000" indent="-216000">
              <a:buFont typeface="Wingdings" panose="05000000000000000000" pitchFamily="2" charset="2"/>
              <a:buChar char="§"/>
            </a:pPr>
            <a:r>
              <a:rPr lang="cs-CZ" sz="3200" dirty="0">
                <a:solidFill>
                  <a:srgbClr val="002060"/>
                </a:solidFill>
                <a:cs typeface="Calibri" panose="020F0502020204030204" pitchFamily="34" charset="0"/>
              </a:rPr>
              <a:t> kompetence jsou provázány s obsahem =  </a:t>
            </a:r>
            <a:r>
              <a:rPr lang="cs-CZ" sz="2800" dirty="0"/>
              <a:t>prostředek k jejich </a:t>
            </a:r>
            <a:r>
              <a:rPr lang="cs-CZ" sz="2800" dirty="0" smtClean="0"/>
              <a:t>vytváření </a:t>
            </a:r>
          </a:p>
          <a:p>
            <a:pPr marL="216000" indent="-216000">
              <a:buFont typeface="Wingdings" panose="05000000000000000000" pitchFamily="2" charset="2"/>
              <a:buChar char="§"/>
            </a:pPr>
            <a:r>
              <a:rPr lang="cs-CZ" sz="3200" dirty="0">
                <a:solidFill>
                  <a:srgbClr val="002060"/>
                </a:solidFill>
                <a:cs typeface="Calibri" panose="020F0502020204030204" pitchFamily="34" charset="0"/>
              </a:rPr>
              <a:t>důležitý prostor pro profilaci školy</a:t>
            </a:r>
          </a:p>
          <a:p>
            <a:pPr>
              <a:buFont typeface="Wingdings" panose="05000000000000000000" pitchFamily="2" charset="2"/>
              <a:buChar char="§"/>
            </a:pPr>
            <a:endParaRPr lang="cs-CZ" sz="3200" dirty="0" smtClean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60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76300" y="571410"/>
            <a:ext cx="3238500" cy="2514689"/>
          </a:xfrm>
        </p:spPr>
        <p:txBody>
          <a:bodyPr/>
          <a:lstStyle/>
          <a:p>
            <a:r>
              <a:rPr lang="cs-CZ" dirty="0"/>
              <a:t>Obory vzdělání </a:t>
            </a:r>
            <a:r>
              <a:rPr lang="cs-CZ" dirty="0" smtClean="0"/>
              <a:t>skupiny 23 </a:t>
            </a:r>
            <a:r>
              <a:rPr lang="cs-CZ" dirty="0"/>
              <a:t>H a L0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30</a:t>
            </a:fld>
            <a:endParaRPr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710538"/>
            <a:ext cx="12420600" cy="88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217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76300" y="571410"/>
            <a:ext cx="3162300" cy="2819489"/>
          </a:xfrm>
        </p:spPr>
        <p:txBody>
          <a:bodyPr/>
          <a:lstStyle/>
          <a:p>
            <a:r>
              <a:rPr lang="cs-CZ" dirty="0"/>
              <a:t>Obory vzdělání skupiny 23 H a L0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31</a:t>
            </a:fld>
            <a:endParaRPr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1" y="190500"/>
            <a:ext cx="9601200" cy="899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417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76300" y="571410"/>
            <a:ext cx="16954500" cy="9953494"/>
          </a:xfrm>
        </p:spPr>
        <p:txBody>
          <a:bodyPr/>
          <a:lstStyle/>
          <a:p>
            <a:r>
              <a:rPr lang="cs-CZ" dirty="0"/>
              <a:t>Obory vzdělání skupiny 23 </a:t>
            </a:r>
            <a:r>
              <a:rPr lang="cs-CZ" dirty="0" smtClean="0"/>
              <a:t>E, H </a:t>
            </a:r>
            <a:r>
              <a:rPr lang="cs-CZ" dirty="0"/>
              <a:t>a </a:t>
            </a:r>
            <a:r>
              <a:rPr lang="cs-CZ" dirty="0" smtClean="0"/>
              <a:t>L0</a:t>
            </a:r>
            <a:br>
              <a:rPr lang="cs-CZ" dirty="0" smtClean="0"/>
            </a:br>
            <a:r>
              <a:rPr lang="cs-CZ" dirty="0"/>
              <a:t/>
            </a:r>
            <a:br>
              <a:rPr lang="cs-CZ" dirty="0"/>
            </a:br>
            <a:r>
              <a:rPr lang="cs-CZ" dirty="0" smtClean="0"/>
              <a:t>ZÁVĚR:</a:t>
            </a:r>
            <a:br>
              <a:rPr lang="cs-CZ" dirty="0" smtClean="0"/>
            </a:br>
            <a:r>
              <a:rPr lang="cs-CZ" dirty="0" smtClean="0"/>
              <a:t/>
            </a:r>
            <a:br>
              <a:rPr lang="cs-CZ" dirty="0" smtClean="0"/>
            </a:br>
            <a:r>
              <a:rPr lang="cs-CZ" sz="2800" b="0" dirty="0" smtClean="0"/>
              <a:t>Kategorie dosaženého vzdělání E – zachovat stávají stav oboru Strojírenské práce – vyčlenit zaměření Montážní práce v autoservisu</a:t>
            </a:r>
            <a:br>
              <a:rPr lang="cs-CZ" sz="2800" b="0" dirty="0" smtClean="0"/>
            </a:br>
            <a:r>
              <a:rPr lang="cs-CZ" sz="2800" b="0" dirty="0" smtClean="0"/>
              <a:t/>
            </a:r>
            <a:br>
              <a:rPr lang="cs-CZ" sz="2800" b="0" dirty="0" smtClean="0"/>
            </a:br>
            <a:r>
              <a:rPr lang="cs-CZ" sz="2800" b="0" dirty="0" smtClean="0"/>
              <a:t>Kategorie dosaženého vzdělání H – zapracovat relevantní připomínky ze škol do stávajících RVP u oborů Jemný mechanik, Klempíř strojní, Kovář, Nástrojař, Strojník a Strojník silničních strojů. Obor Klempíř stavební přesunout do skupiny 36 Stavebnictví a obor Lodník do skupiny 37 Doprava a spoje.</a:t>
            </a:r>
            <a:br>
              <a:rPr lang="cs-CZ" sz="2800" b="0" dirty="0" smtClean="0"/>
            </a:br>
            <a:r>
              <a:rPr lang="cs-CZ" sz="2800" b="0" dirty="0" smtClean="0"/>
              <a:t/>
            </a:r>
            <a:br>
              <a:rPr lang="cs-CZ" sz="2800" b="0" dirty="0" smtClean="0"/>
            </a:br>
            <a:r>
              <a:rPr lang="cs-CZ" sz="2800" b="0" dirty="0" smtClean="0"/>
              <a:t>Kategorie dosaženého vzdělání L0 a M – projít aktualizací RVP a zohlednit připomínky ze škol do stávajících RVP u oborů Letecký mechanik, Optik, Strojírenství a Dopravní prostředky</a:t>
            </a:r>
            <a:br>
              <a:rPr lang="cs-CZ" sz="2800" b="0" dirty="0" smtClean="0"/>
            </a:br>
            <a:r>
              <a:rPr lang="cs-CZ" sz="2800" b="0" dirty="0"/>
              <a:t/>
            </a:r>
            <a:br>
              <a:rPr lang="cs-CZ" sz="2800" b="0" dirty="0"/>
            </a:br>
            <a:r>
              <a:rPr lang="cs-CZ" sz="2800" b="0" dirty="0" smtClean="0"/>
              <a:t>Nově koncipované obory  H-L0 – v následujících dvojicích – Strojní mechanik-Mechanik strojů a zařízení, Obráběč kovů-Mechanik seřizovač, Puškař-Technik puškař, Mechanik opravář motorových vozidel + Autolakýrník + Karosář + Autoelektrikář-</a:t>
            </a:r>
            <a:r>
              <a:rPr lang="cs-CZ" sz="2800" b="0" dirty="0" err="1" smtClean="0"/>
              <a:t>Autotronik</a:t>
            </a:r>
            <a:r>
              <a:rPr lang="cs-CZ" sz="2800" b="0" dirty="0" smtClean="0"/>
              <a:t>.</a:t>
            </a:r>
            <a:br>
              <a:rPr lang="cs-CZ" sz="2800" b="0" dirty="0" smtClean="0"/>
            </a:br>
            <a:r>
              <a:rPr lang="cs-CZ" sz="2800" b="0" dirty="0"/>
              <a:t/>
            </a:r>
            <a:br>
              <a:rPr lang="cs-CZ" sz="2800" b="0" dirty="0"/>
            </a:br>
            <a:r>
              <a:rPr lang="cs-CZ" sz="2800" b="0" dirty="0" smtClean="0"/>
              <a:t>Autoopravárenské obory vzdělání ( E, H, L0 a M) přemístit do samostatné skupiny, vzhledem k současným trendům v autoopravárenství zaměřeným na elektroniku.</a:t>
            </a:r>
            <a:br>
              <a:rPr lang="cs-CZ" sz="2800" b="0" dirty="0" smtClean="0"/>
            </a:br>
            <a:r>
              <a:rPr lang="cs-CZ" sz="2800" b="0" dirty="0"/>
              <a:t/>
            </a:r>
            <a:br>
              <a:rPr lang="cs-CZ" sz="2800" b="0" dirty="0"/>
            </a:br>
            <a:r>
              <a:rPr lang="cs-CZ" sz="2800" b="0" dirty="0" smtClean="0"/>
              <a:t/>
            </a:r>
            <a:br>
              <a:rPr lang="cs-CZ" sz="2800" b="0" dirty="0" smtClean="0"/>
            </a:br>
            <a:endParaRPr lang="cs-CZ" sz="2800" dirty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32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76942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76300" y="571411"/>
            <a:ext cx="5448300" cy="1338828"/>
          </a:xfrm>
        </p:spPr>
        <p:txBody>
          <a:bodyPr/>
          <a:lstStyle/>
          <a:p>
            <a:r>
              <a:rPr lang="cs-CZ" dirty="0" smtClean="0"/>
              <a:t>Návrh struktury </a:t>
            </a:r>
            <a:br>
              <a:rPr lang="cs-CZ" dirty="0" smtClean="0"/>
            </a:br>
            <a:r>
              <a:rPr lang="cs-CZ" dirty="0" smtClean="0">
                <a:solidFill>
                  <a:srgbClr val="62ACC9"/>
                </a:solidFill>
              </a:rPr>
              <a:t>RVP</a:t>
            </a:r>
            <a:endParaRPr lang="cs-CZ" dirty="0">
              <a:solidFill>
                <a:srgbClr val="62ACC9"/>
              </a:solidFill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33</a:t>
            </a:fld>
            <a:endParaRPr/>
          </a:p>
        </p:txBody>
      </p:sp>
      <p:sp>
        <p:nvSpPr>
          <p:cNvPr id="26" name="Textové pole 41995"/>
          <p:cNvSpPr txBox="1"/>
          <p:nvPr/>
        </p:nvSpPr>
        <p:spPr>
          <a:xfrm>
            <a:off x="1066800" y="2171700"/>
            <a:ext cx="5334000" cy="5410200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6350">
            <a:solidFill>
              <a:prstClr val="black"/>
            </a:solidFill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340" indent="-180340">
              <a:lnSpc>
                <a:spcPct val="107000"/>
              </a:lnSpc>
              <a:spcAft>
                <a:spcPts val="0"/>
              </a:spcAft>
            </a:pPr>
            <a:r>
              <a:rPr lang="cs-CZ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Obecná část</a:t>
            </a:r>
            <a:endParaRPr lang="cs-CZ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cs-CZ" sz="2400" dirty="0">
                <a:ea typeface="Calibri" panose="020F0502020204030204" pitchFamily="34" charset="0"/>
                <a:cs typeface="Times New Roman" panose="02020603050405020304" pitchFamily="18" charset="0"/>
              </a:rPr>
              <a:t>Soustava </a:t>
            </a:r>
            <a:r>
              <a:rPr lang="cs-CZ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kurikulárních</a:t>
            </a:r>
          </a:p>
          <a:p>
            <a:pPr marL="288000" lvl="0">
              <a:lnSpc>
                <a:spcPct val="107000"/>
              </a:lnSpc>
              <a:spcAft>
                <a:spcPts val="0"/>
              </a:spcAft>
            </a:pPr>
            <a:r>
              <a:rPr lang="cs-CZ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dokumentů, používané </a:t>
            </a:r>
          </a:p>
          <a:p>
            <a:pPr marL="288000" lvl="0">
              <a:lnSpc>
                <a:spcPct val="107000"/>
              </a:lnSpc>
              <a:spcAft>
                <a:spcPts val="0"/>
              </a:spcAft>
            </a:pPr>
            <a:r>
              <a:rPr lang="cs-CZ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termíny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cs-CZ" sz="2400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cs-CZ" sz="2400" dirty="0">
                <a:ea typeface="Calibri" panose="020F0502020204030204" pitchFamily="34" charset="0"/>
                <a:cs typeface="Times New Roman" panose="02020603050405020304" pitchFamily="18" charset="0"/>
              </a:rPr>
              <a:t>Popis obecných cílů </a:t>
            </a:r>
          </a:p>
          <a:p>
            <a:pPr marL="504000" indent="-180340">
              <a:lnSpc>
                <a:spcPct val="107000"/>
              </a:lnSpc>
            </a:pPr>
            <a:r>
              <a:rPr lang="cs-CZ" sz="2400" dirty="0">
                <a:ea typeface="Calibri" panose="020F0502020204030204" pitchFamily="34" charset="0"/>
                <a:cs typeface="Times New Roman" panose="02020603050405020304" pitchFamily="18" charset="0"/>
              </a:rPr>
              <a:t>vzdělávání, </a:t>
            </a:r>
          </a:p>
          <a:p>
            <a:pPr marL="504000" indent="-180340">
              <a:lnSpc>
                <a:spcPct val="107000"/>
              </a:lnSpc>
            </a:pPr>
            <a:r>
              <a:rPr lang="cs-CZ" sz="2400" dirty="0">
                <a:ea typeface="Calibri" panose="020F0502020204030204" pitchFamily="34" charset="0"/>
                <a:cs typeface="Times New Roman" panose="02020603050405020304" pitchFamily="18" charset="0"/>
              </a:rPr>
              <a:t>klíčových kompetencí, </a:t>
            </a:r>
          </a:p>
          <a:p>
            <a:pPr marL="504000" indent="-180340">
              <a:lnSpc>
                <a:spcPct val="107000"/>
              </a:lnSpc>
            </a:pPr>
            <a:r>
              <a:rPr lang="cs-CZ" sz="2400" dirty="0">
                <a:ea typeface="Calibri" panose="020F0502020204030204" pitchFamily="34" charset="0"/>
                <a:cs typeface="Times New Roman" panose="02020603050405020304" pitchFamily="18" charset="0"/>
              </a:rPr>
              <a:t>vzdělávacích </a:t>
            </a:r>
          </a:p>
          <a:p>
            <a:pPr marL="504000" indent="-180340">
              <a:lnSpc>
                <a:spcPct val="107000"/>
              </a:lnSpc>
            </a:pPr>
            <a:r>
              <a:rPr lang="cs-CZ" sz="2400" dirty="0">
                <a:ea typeface="Calibri" panose="020F0502020204030204" pitchFamily="34" charset="0"/>
                <a:cs typeface="Times New Roman" panose="02020603050405020304" pitchFamily="18" charset="0"/>
              </a:rPr>
              <a:t>oblastí a jejich vztahů, </a:t>
            </a:r>
          </a:p>
          <a:p>
            <a:pPr marL="504000" indent="-180340">
              <a:lnSpc>
                <a:spcPct val="107000"/>
              </a:lnSpc>
            </a:pPr>
            <a:r>
              <a:rPr lang="cs-CZ" sz="2400" dirty="0">
                <a:ea typeface="Calibri" panose="020F0502020204030204" pitchFamily="34" charset="0"/>
                <a:cs typeface="Times New Roman" panose="02020603050405020304" pitchFamily="18" charset="0"/>
              </a:rPr>
              <a:t>uzlových bodů, vzdělávací dráhy, </a:t>
            </a:r>
          </a:p>
          <a:p>
            <a:pPr marL="504000" indent="-180340">
              <a:lnSpc>
                <a:spcPct val="107000"/>
              </a:lnSpc>
            </a:pPr>
            <a:r>
              <a:rPr lang="cs-CZ" sz="2400" dirty="0">
                <a:ea typeface="Calibri" panose="020F0502020204030204" pitchFamily="34" charset="0"/>
                <a:cs typeface="Times New Roman" panose="02020603050405020304" pitchFamily="18" charset="0"/>
              </a:rPr>
              <a:t>očekávaných výsledků učení</a:t>
            </a:r>
          </a:p>
          <a:p>
            <a:pPr marL="342000" indent="-342000">
              <a:lnSpc>
                <a:spcPct val="107000"/>
              </a:lnSpc>
              <a:buFont typeface="+mj-lt"/>
              <a:buAutoNum type="arabicPeriod" startAt="3"/>
            </a:pPr>
            <a:r>
              <a:rPr lang="cs-CZ" sz="2400" dirty="0">
                <a:ea typeface="Calibri" panose="020F0502020204030204" pitchFamily="34" charset="0"/>
                <a:cs typeface="Times New Roman" panose="02020603050405020304" pitchFamily="18" charset="0"/>
              </a:rPr>
              <a:t>Jak pracovat s RVP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 startAt="3"/>
            </a:pPr>
            <a:endParaRPr lang="cs-CZ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44145" indent="-180340">
              <a:lnSpc>
                <a:spcPct val="107000"/>
              </a:lnSpc>
              <a:spcAft>
                <a:spcPts val="0"/>
              </a:spcAft>
            </a:pPr>
            <a:r>
              <a:rPr lang="cs-CZ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7" name="Textové pole 41996"/>
          <p:cNvSpPr txBox="1"/>
          <p:nvPr/>
        </p:nvSpPr>
        <p:spPr>
          <a:xfrm>
            <a:off x="7010400" y="2977431"/>
            <a:ext cx="3505200" cy="4267200"/>
          </a:xfrm>
          <a:prstGeom prst="roundRect">
            <a:avLst/>
          </a:prstGeom>
          <a:solidFill>
            <a:srgbClr val="62ACC9"/>
          </a:solidFill>
          <a:ln w="6350">
            <a:solidFill>
              <a:prstClr val="black"/>
            </a:solidFill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340" indent="-180340">
              <a:lnSpc>
                <a:spcPct val="107000"/>
              </a:lnSpc>
              <a:spcAft>
                <a:spcPts val="0"/>
              </a:spcAft>
            </a:pPr>
            <a:r>
              <a:rPr lang="cs-CZ" sz="2400" b="1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Specifické části</a:t>
            </a:r>
            <a:endParaRPr lang="cs-CZ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indent="-180340">
              <a:lnSpc>
                <a:spcPct val="107000"/>
              </a:lnSpc>
              <a:spcAft>
                <a:spcPts val="0"/>
              </a:spcAft>
            </a:pPr>
            <a:r>
              <a:rPr lang="cs-CZ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Předškolní vzdělávání</a:t>
            </a:r>
          </a:p>
          <a:p>
            <a:pPr marL="180340" indent="-180340">
              <a:lnSpc>
                <a:spcPct val="107000"/>
              </a:lnSpc>
              <a:spcAft>
                <a:spcPts val="0"/>
              </a:spcAft>
            </a:pPr>
            <a:r>
              <a:rPr lang="cs-CZ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Základní vzdělávání 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cs-CZ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Stupeň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cs-CZ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Stupeň</a:t>
            </a:r>
          </a:p>
          <a:p>
            <a:pPr marL="180340" indent="-180340">
              <a:lnSpc>
                <a:spcPct val="107000"/>
              </a:lnSpc>
              <a:spcAft>
                <a:spcPts val="0"/>
              </a:spcAft>
            </a:pPr>
            <a:r>
              <a:rPr lang="cs-CZ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Střední vzdělávání</a:t>
            </a:r>
          </a:p>
          <a:p>
            <a:pPr marL="180340" indent="-180340">
              <a:lnSpc>
                <a:spcPct val="107000"/>
              </a:lnSpc>
              <a:spcAft>
                <a:spcPts val="0"/>
              </a:spcAft>
            </a:pPr>
            <a:r>
              <a:rPr lang="cs-CZ" sz="2400" b="1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cs-CZ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2400" b="1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cs-CZ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2400" b="1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L0</a:t>
            </a:r>
            <a:r>
              <a:rPr lang="cs-CZ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2400" b="1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cs-CZ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K (</a:t>
            </a:r>
            <a:r>
              <a:rPr lang="cs-CZ" sz="2400" dirty="0">
                <a:solidFill>
                  <a:schemeClr val="bg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L5</a:t>
            </a:r>
            <a:r>
              <a:rPr lang="cs-CZ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marL="180340" indent="-180340">
              <a:lnSpc>
                <a:spcPct val="107000"/>
              </a:lnSpc>
              <a:spcAft>
                <a:spcPts val="800"/>
              </a:spcAft>
            </a:pPr>
            <a:r>
              <a:rPr lang="cs-CZ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8" name="Textové pole 41997"/>
          <p:cNvSpPr txBox="1"/>
          <p:nvPr/>
        </p:nvSpPr>
        <p:spPr>
          <a:xfrm>
            <a:off x="11125200" y="2171700"/>
            <a:ext cx="5791200" cy="6781800"/>
          </a:xfrm>
          <a:prstGeom prst="roundRect">
            <a:avLst/>
          </a:prstGeom>
          <a:solidFill>
            <a:srgbClr val="C0DEE9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340" indent="-180340">
              <a:lnSpc>
                <a:spcPct val="107000"/>
              </a:lnSpc>
              <a:spcAft>
                <a:spcPts val="800"/>
              </a:spcAft>
            </a:pPr>
            <a:r>
              <a:rPr lang="cs-CZ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Ad specifická část</a:t>
            </a:r>
          </a:p>
          <a:p>
            <a:pPr marL="457200" lvl="0" indent="-4572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cs-CZ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Charakteristika příslušného oboru vzdělání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cs-CZ" sz="24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cs-CZ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1.1 Charakteristika  </a:t>
            </a:r>
            <a:r>
              <a:rPr lang="cs-CZ" sz="2400" dirty="0">
                <a:ea typeface="Calibri" panose="020F0502020204030204" pitchFamily="34" charset="0"/>
                <a:cs typeface="Times New Roman" panose="02020603050405020304" pitchFamily="18" charset="0"/>
              </a:rPr>
              <a:t>jednotlivých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cs-CZ" sz="2400" dirty="0">
                <a:ea typeface="Calibri" panose="020F0502020204030204" pitchFamily="34" charset="0"/>
                <a:cs typeface="Times New Roman" panose="02020603050405020304" pitchFamily="18" charset="0"/>
              </a:rPr>
              <a:t>          vzdělávacích oblastí</a:t>
            </a:r>
          </a:p>
          <a:p>
            <a:pPr marL="457200" lvl="0" indent="-4572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cs-CZ" sz="2400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Přehled </a:t>
            </a:r>
            <a:r>
              <a:rPr lang="cs-CZ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očekávaných výsledků učení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cs-CZ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Rámcový učební plán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cs-CZ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Hodnocení a ověřování výsledků učení žáků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cs-CZ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Vzdělávání žáků se SVP a žáků nadaných a mimořádně nadaných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cs-CZ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Postupy tvorby ŠVP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cs-CZ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Podmínky a prostředí školy</a:t>
            </a:r>
          </a:p>
          <a:p>
            <a:pPr marL="144145" indent="-180340">
              <a:lnSpc>
                <a:spcPct val="107000"/>
              </a:lnSpc>
              <a:spcAft>
                <a:spcPts val="0"/>
              </a:spcAft>
            </a:pPr>
            <a:r>
              <a:rPr lang="cs-CZ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792276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76300" y="571411"/>
            <a:ext cx="8267700" cy="1338828"/>
          </a:xfrm>
        </p:spPr>
        <p:txBody>
          <a:bodyPr/>
          <a:lstStyle/>
          <a:p>
            <a:r>
              <a:rPr lang="cs-CZ" sz="4400" dirty="0" smtClean="0"/>
              <a:t>Strategie vzdělávací politiky </a:t>
            </a:r>
            <a:r>
              <a:rPr lang="cs-CZ" sz="4400" dirty="0" smtClean="0">
                <a:solidFill>
                  <a:schemeClr val="accent1"/>
                </a:solidFill>
              </a:rPr>
              <a:t>ČR do roku 2020</a:t>
            </a:r>
            <a:endParaRPr lang="uk-UA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4</a:t>
            </a:fld>
            <a:endParaRPr/>
          </a:p>
        </p:txBody>
      </p:sp>
      <p:sp>
        <p:nvSpPr>
          <p:cNvPr id="30" name="TextBox 19"/>
          <p:cNvSpPr txBox="1"/>
          <p:nvPr/>
        </p:nvSpPr>
        <p:spPr>
          <a:xfrm>
            <a:off x="3124200" y="2019300"/>
            <a:ext cx="11201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smtClean="0">
                <a:solidFill>
                  <a:schemeClr val="accent1"/>
                </a:solidFill>
                <a:latin typeface="+mj-lt"/>
              </a:rPr>
              <a:t>3.2</a:t>
            </a:r>
            <a:r>
              <a:rPr lang="cs-CZ" sz="3600" dirty="0" smtClean="0">
                <a:solidFill>
                  <a:schemeClr val="accent1"/>
                </a:solidFill>
                <a:latin typeface="+mj-lt"/>
              </a:rPr>
              <a:t> </a:t>
            </a:r>
            <a:r>
              <a:rPr lang="cs-CZ" sz="3600" b="1" dirty="0" smtClean="0">
                <a:latin typeface="+mj-lt"/>
                <a:cs typeface="Calibri" panose="020F0502020204030204" pitchFamily="34" charset="0"/>
              </a:rPr>
              <a:t>Podporovat </a:t>
            </a:r>
            <a:r>
              <a:rPr lang="cs-CZ" sz="3600" b="1" dirty="0">
                <a:latin typeface="+mj-lt"/>
                <a:cs typeface="Calibri" panose="020F0502020204030204" pitchFamily="34" charset="0"/>
              </a:rPr>
              <a:t>kvalitní výuku a učitele jako </a:t>
            </a:r>
            <a:r>
              <a:rPr lang="cs-CZ" sz="3600" b="1" dirty="0" smtClean="0">
                <a:latin typeface="+mj-lt"/>
                <a:cs typeface="Calibri" panose="020F0502020204030204" pitchFamily="34" charset="0"/>
              </a:rPr>
              <a:t>její</a:t>
            </a:r>
          </a:p>
          <a:p>
            <a:r>
              <a:rPr lang="cs-CZ" sz="3600" b="1" dirty="0">
                <a:latin typeface="+mj-lt"/>
                <a:cs typeface="Calibri" panose="020F0502020204030204" pitchFamily="34" charset="0"/>
              </a:rPr>
              <a:t> </a:t>
            </a:r>
            <a:r>
              <a:rPr lang="cs-CZ" sz="3600" b="1" dirty="0" smtClean="0">
                <a:latin typeface="+mj-lt"/>
                <a:cs typeface="Calibri" panose="020F0502020204030204" pitchFamily="34" charset="0"/>
              </a:rPr>
              <a:t>     klíčový předpoklad</a:t>
            </a:r>
            <a:endParaRPr lang="cs-CZ" sz="3600" b="1" dirty="0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609600" y="4000500"/>
            <a:ext cx="685800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chemeClr val="accent1"/>
                </a:solidFill>
                <a:latin typeface="+mj-lt"/>
                <a:cs typeface="Calibri" panose="020F0502020204030204" pitchFamily="34" charset="0"/>
              </a:rPr>
              <a:t>3.2.5  Srozumitelněji popsat cíle </a:t>
            </a:r>
          </a:p>
          <a:p>
            <a:r>
              <a:rPr lang="cs-CZ" sz="2800" b="1" dirty="0">
                <a:solidFill>
                  <a:schemeClr val="accent1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cs-CZ" sz="2800" b="1" dirty="0" smtClean="0">
                <a:solidFill>
                  <a:schemeClr val="accent1"/>
                </a:solidFill>
                <a:latin typeface="+mj-lt"/>
                <a:cs typeface="Calibri" panose="020F0502020204030204" pitchFamily="34" charset="0"/>
              </a:rPr>
              <a:t>         vzdělávání</a:t>
            </a:r>
          </a:p>
          <a:p>
            <a:endParaRPr lang="cs-CZ" sz="2800" b="1" dirty="0">
              <a:solidFill>
                <a:schemeClr val="accent1"/>
              </a:solidFill>
              <a:latin typeface="+mj-lt"/>
              <a:cs typeface="Calibri" panose="020F0502020204030204" pitchFamily="34" charset="0"/>
            </a:endParaRPr>
          </a:p>
          <a:p>
            <a:endParaRPr lang="cs-CZ" sz="2800" b="1" dirty="0" smtClean="0">
              <a:solidFill>
                <a:schemeClr val="accent1"/>
              </a:solidFill>
              <a:latin typeface="+mj-lt"/>
              <a:cs typeface="Calibri" panose="020F0502020204030204" pitchFamily="34" charset="0"/>
            </a:endParaRPr>
          </a:p>
          <a:p>
            <a:endParaRPr lang="cs-CZ" sz="2800" b="1" dirty="0">
              <a:solidFill>
                <a:schemeClr val="accent1"/>
              </a:solidFill>
              <a:latin typeface="+mj-lt"/>
              <a:cs typeface="Calibri" panose="020F0502020204030204" pitchFamily="34" charset="0"/>
            </a:endParaRPr>
          </a:p>
          <a:p>
            <a:endParaRPr lang="cs-CZ" sz="2800" b="1" dirty="0" smtClean="0">
              <a:solidFill>
                <a:schemeClr val="accent1"/>
              </a:solidFill>
              <a:latin typeface="+mj-lt"/>
              <a:cs typeface="Calibri" panose="020F0502020204030204" pitchFamily="34" charset="0"/>
            </a:endParaRPr>
          </a:p>
          <a:p>
            <a:endParaRPr lang="cs-CZ" sz="2800" b="1" dirty="0" smtClean="0">
              <a:solidFill>
                <a:schemeClr val="accent1"/>
              </a:solidFill>
              <a:latin typeface="+mj-lt"/>
              <a:cs typeface="Calibri" panose="020F0502020204030204" pitchFamily="34" charset="0"/>
            </a:endParaRPr>
          </a:p>
          <a:p>
            <a:r>
              <a:rPr lang="cs-CZ" sz="2800" b="1" dirty="0" smtClean="0">
                <a:solidFill>
                  <a:schemeClr val="accent1"/>
                </a:solidFill>
                <a:latin typeface="+mj-lt"/>
                <a:cs typeface="Calibri" panose="020F0502020204030204" pitchFamily="34" charset="0"/>
              </a:rPr>
              <a:t>3.2.6 Modernizovat systém  hodnocení</a:t>
            </a:r>
          </a:p>
          <a:p>
            <a:r>
              <a:rPr lang="cs-CZ" sz="2800" b="1" dirty="0">
                <a:solidFill>
                  <a:schemeClr val="accent1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cs-CZ" sz="2800" b="1" dirty="0" smtClean="0">
                <a:solidFill>
                  <a:schemeClr val="accent1"/>
                </a:solidFill>
                <a:latin typeface="+mj-lt"/>
                <a:cs typeface="Calibri" panose="020F0502020204030204" pitchFamily="34" charset="0"/>
              </a:rPr>
              <a:t>        na úrovni dítěte, žáka, studenta</a:t>
            </a:r>
          </a:p>
          <a:p>
            <a:endParaRPr lang="cs-CZ" sz="20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7709787" y="4000500"/>
            <a:ext cx="86106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16000">
              <a:buFont typeface="Wingdings" panose="05000000000000000000" pitchFamily="2" charset="2"/>
              <a:buChar char="§"/>
            </a:pPr>
            <a:r>
              <a:rPr lang="cs-CZ" sz="2800" dirty="0" smtClean="0">
                <a:cs typeface="Calibri" panose="020F0502020204030204" pitchFamily="34" charset="0"/>
              </a:rPr>
              <a:t>Jasněji vymezit očekávané cíle vzdělávání jako </a:t>
            </a:r>
            <a:r>
              <a:rPr lang="cs-CZ" sz="2800" b="1" dirty="0" smtClean="0">
                <a:cs typeface="Calibri" panose="020F0502020204030204" pitchFamily="34" charset="0"/>
              </a:rPr>
              <a:t>referenční body pro sledování pokroku v učení </a:t>
            </a:r>
            <a:r>
              <a:rPr lang="cs-CZ" sz="2800" dirty="0" smtClean="0">
                <a:cs typeface="Calibri" panose="020F0502020204030204" pitchFamily="34" charset="0"/>
              </a:rPr>
              <a:t>srozumitelné pro žáky, rodiče, zaměstnavatele i veřejnost</a:t>
            </a:r>
            <a:r>
              <a:rPr lang="cs-CZ" sz="2800" dirty="0">
                <a:cs typeface="Calibri" panose="020F0502020204030204" pitchFamily="34" charset="0"/>
              </a:rPr>
              <a:t>; </a:t>
            </a:r>
            <a:r>
              <a:rPr lang="cs-CZ" sz="2800" dirty="0" smtClean="0">
                <a:cs typeface="Calibri" panose="020F0502020204030204" pitchFamily="34" charset="0"/>
              </a:rPr>
              <a:t>neomezovat </a:t>
            </a:r>
            <a:r>
              <a:rPr lang="cs-CZ" sz="2800" dirty="0">
                <a:cs typeface="Calibri" panose="020F0502020204030204" pitchFamily="34" charset="0"/>
              </a:rPr>
              <a:t>na znalosti</a:t>
            </a:r>
            <a:r>
              <a:rPr lang="cs-CZ" sz="2800" dirty="0" smtClean="0">
                <a:cs typeface="Calibri" panose="020F0502020204030204" pitchFamily="34" charset="0"/>
              </a:rPr>
              <a:t>…</a:t>
            </a:r>
          </a:p>
          <a:p>
            <a:pPr marL="69750"/>
            <a:endParaRPr lang="cs-CZ" sz="2800" dirty="0" smtClean="0">
              <a:cs typeface="Calibri" panose="020F0502020204030204" pitchFamily="34" charset="0"/>
            </a:endParaRPr>
          </a:p>
          <a:p>
            <a:endParaRPr lang="cs-CZ" sz="2800" dirty="0" smtClean="0">
              <a:cs typeface="Calibri" panose="020F0502020204030204" pitchFamily="34" charset="0"/>
            </a:endParaRPr>
          </a:p>
          <a:p>
            <a:pPr marL="285750" indent="-216000">
              <a:buFont typeface="Wingdings" panose="05000000000000000000" pitchFamily="2" charset="2"/>
              <a:buChar char="§"/>
            </a:pPr>
            <a:r>
              <a:rPr lang="cs-CZ" sz="2800" dirty="0">
                <a:cs typeface="Calibri" panose="020F0502020204030204" pitchFamily="34" charset="0"/>
              </a:rPr>
              <a:t>Rozvíjet evaluační nástroje  k monitoringu všech aspektů žákova výkonu (tedy i jiných než vědomostních</a:t>
            </a:r>
            <a:r>
              <a:rPr lang="cs-CZ" sz="2800" dirty="0" smtClean="0">
                <a:cs typeface="Calibri" panose="020F0502020204030204" pitchFamily="34" charset="0"/>
              </a:rPr>
              <a:t>)…</a:t>
            </a:r>
          </a:p>
          <a:p>
            <a:pPr marL="69750"/>
            <a:r>
              <a:rPr lang="cs-CZ" sz="2800" dirty="0">
                <a:cs typeface="Calibri" panose="020F0502020204030204" pitchFamily="34" charset="0"/>
              </a:rPr>
              <a:t> </a:t>
            </a:r>
            <a:r>
              <a:rPr lang="cs-CZ" sz="2800" dirty="0" smtClean="0">
                <a:cs typeface="Calibri" panose="020F0502020204030204" pitchFamily="34" charset="0"/>
              </a:rPr>
              <a:t>  s </a:t>
            </a:r>
            <a:r>
              <a:rPr lang="cs-CZ" sz="2800" b="1" dirty="0">
                <a:cs typeface="Calibri" panose="020F0502020204030204" pitchFamily="34" charset="0"/>
              </a:rPr>
              <a:t>ukázkami  vyhodnocených žákovských </a:t>
            </a:r>
            <a:r>
              <a:rPr lang="cs-CZ" sz="2800" b="1" dirty="0" smtClean="0">
                <a:cs typeface="Calibri" panose="020F0502020204030204" pitchFamily="34" charset="0"/>
              </a:rPr>
              <a:t>prací</a:t>
            </a:r>
            <a:endParaRPr lang="cs-CZ" sz="2800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154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76300" y="571411"/>
            <a:ext cx="8267700" cy="1311128"/>
          </a:xfrm>
        </p:spPr>
        <p:txBody>
          <a:bodyPr/>
          <a:lstStyle/>
          <a:p>
            <a:r>
              <a:rPr lang="cs-CZ" sz="4400" dirty="0" smtClean="0"/>
              <a:t>Možnosti zkvalitnění </a:t>
            </a:r>
            <a:br>
              <a:rPr lang="cs-CZ" sz="4400" dirty="0" smtClean="0"/>
            </a:br>
            <a:r>
              <a:rPr lang="cs-CZ" sz="4400" dirty="0" smtClean="0">
                <a:latin typeface="+mj-lt"/>
              </a:rPr>
              <a:t> </a:t>
            </a:r>
            <a:r>
              <a:rPr lang="cs-CZ" sz="4400" dirty="0" smtClean="0">
                <a:solidFill>
                  <a:schemeClr val="accent1"/>
                </a:solidFill>
                <a:latin typeface="+mj-lt"/>
              </a:rPr>
              <a:t>fungování  KD</a:t>
            </a:r>
            <a:endParaRPr lang="uk-UA" sz="4400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5</a:t>
            </a:fld>
            <a:endParaRPr/>
          </a:p>
        </p:txBody>
      </p:sp>
      <p:sp>
        <p:nvSpPr>
          <p:cNvPr id="11" name="Zástupný symbol pro obsah 2"/>
          <p:cNvSpPr txBox="1">
            <a:spLocks/>
          </p:cNvSpPr>
          <p:nvPr/>
        </p:nvSpPr>
        <p:spPr>
          <a:xfrm>
            <a:off x="609600" y="2857500"/>
            <a:ext cx="7467600" cy="5012989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lvl1pPr marL="342900" indent="-342900" algn="l" defTabSz="1371600" rtl="0" eaLnBrk="1" latinLnBrk="0" hangingPunct="1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b="1" dirty="0" smtClean="0"/>
          </a:p>
          <a:p>
            <a:pPr marL="216000" indent="-216000">
              <a:buFont typeface="Wingdings" panose="05000000000000000000" pitchFamily="2" charset="2"/>
              <a:buChar char="§"/>
            </a:pPr>
            <a:r>
              <a:rPr lang="cs-CZ" sz="3200" b="1" dirty="0" smtClean="0">
                <a:solidFill>
                  <a:schemeClr val="accent1"/>
                </a:solidFill>
                <a:cs typeface="Calibri" panose="020F0502020204030204" pitchFamily="34" charset="0"/>
              </a:rPr>
              <a:t>orientace na žáka</a:t>
            </a:r>
          </a:p>
          <a:p>
            <a:endParaRPr lang="cs-CZ" sz="3200" b="1" dirty="0" smtClean="0">
              <a:solidFill>
                <a:schemeClr val="accent1"/>
              </a:solidFill>
              <a:cs typeface="Calibri" panose="020F0502020204030204" pitchFamily="34" charset="0"/>
            </a:endParaRPr>
          </a:p>
          <a:p>
            <a:pPr marL="216000" indent="-216000">
              <a:buFont typeface="Wingdings" panose="05000000000000000000" pitchFamily="2" charset="2"/>
              <a:buChar char="§"/>
            </a:pPr>
            <a:r>
              <a:rPr lang="cs-CZ" sz="3200" b="1" dirty="0" smtClean="0">
                <a:solidFill>
                  <a:schemeClr val="accent1"/>
                </a:solidFill>
                <a:cs typeface="Calibri" panose="020F0502020204030204" pitchFamily="34" charset="0"/>
              </a:rPr>
              <a:t>orientace na výsledky učení a jejich hodnocení</a:t>
            </a:r>
          </a:p>
          <a:p>
            <a:endParaRPr lang="cs-CZ" sz="3200" dirty="0" smtClean="0"/>
          </a:p>
        </p:txBody>
      </p:sp>
      <p:sp>
        <p:nvSpPr>
          <p:cNvPr id="12" name="Zástupný symbol pro obsah 3"/>
          <p:cNvSpPr txBox="1">
            <a:spLocks/>
          </p:cNvSpPr>
          <p:nvPr/>
        </p:nvSpPr>
        <p:spPr>
          <a:xfrm>
            <a:off x="8991600" y="2857500"/>
            <a:ext cx="7924800" cy="3888432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defTabSz="1371600" rtl="0" eaLnBrk="1" latinLnBrk="0" hangingPunct="1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sz="2000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cs-CZ" sz="3200" dirty="0" smtClean="0">
                <a:cs typeface="Calibri" panose="020F0502020204030204" pitchFamily="34" charset="0"/>
              </a:rPr>
              <a:t>nejde o cíle vzdělávání definované pro učitele (tj. k čemu má učitel žáky vést), </a:t>
            </a:r>
            <a:r>
              <a:rPr lang="cs-CZ" sz="3200" b="1" dirty="0" smtClean="0">
                <a:cs typeface="Calibri" panose="020F0502020204030204" pitchFamily="34" charset="0"/>
              </a:rPr>
              <a:t>ale o výsledky učení definované pro žáky </a:t>
            </a:r>
            <a:r>
              <a:rPr lang="cs-CZ" sz="3200" dirty="0" smtClean="0">
                <a:cs typeface="Calibri" panose="020F0502020204030204" pitchFamily="34" charset="0"/>
              </a:rPr>
              <a:t>(tj. co má žák prokázat, že umí a jak to bude hodnoceno)</a:t>
            </a:r>
          </a:p>
        </p:txBody>
      </p:sp>
    </p:spTree>
    <p:extLst>
      <p:ext uri="{BB962C8B-B14F-4D97-AF65-F5344CB8AC3E}">
        <p14:creationId xmlns:p14="http://schemas.microsoft.com/office/powerpoint/2010/main" val="200112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76300" y="571411"/>
            <a:ext cx="8267700" cy="1311128"/>
          </a:xfrm>
        </p:spPr>
        <p:txBody>
          <a:bodyPr/>
          <a:lstStyle/>
          <a:p>
            <a:r>
              <a:rPr lang="cs-CZ" sz="4400" dirty="0">
                <a:latin typeface="+mj-lt"/>
              </a:rPr>
              <a:t>Možnosti zkvalitnění </a:t>
            </a:r>
            <a:r>
              <a:rPr lang="cs-CZ" sz="4400" dirty="0" smtClean="0">
                <a:latin typeface="+mj-lt"/>
              </a:rPr>
              <a:t/>
            </a:r>
            <a:br>
              <a:rPr lang="cs-CZ" sz="4400" dirty="0" smtClean="0">
                <a:latin typeface="+mj-lt"/>
              </a:rPr>
            </a:br>
            <a:r>
              <a:rPr lang="cs-CZ" sz="4400" dirty="0" smtClean="0">
                <a:solidFill>
                  <a:srgbClr val="62ACC9"/>
                </a:solidFill>
                <a:latin typeface="+mj-lt"/>
              </a:rPr>
              <a:t>fungování</a:t>
            </a:r>
            <a:r>
              <a:rPr lang="cs-CZ" sz="4400" dirty="0" smtClean="0">
                <a:solidFill>
                  <a:schemeClr val="accent1"/>
                </a:solidFill>
                <a:latin typeface="+mj-lt"/>
              </a:rPr>
              <a:t>  KD</a:t>
            </a:r>
            <a:endParaRPr lang="uk-UA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6</a:t>
            </a:fld>
            <a:endParaRPr/>
          </a:p>
        </p:txBody>
      </p:sp>
      <p:sp>
        <p:nvSpPr>
          <p:cNvPr id="14" name="Zástupný symbol pro obsah 2"/>
          <p:cNvSpPr txBox="1">
            <a:spLocks/>
          </p:cNvSpPr>
          <p:nvPr/>
        </p:nvSpPr>
        <p:spPr>
          <a:xfrm>
            <a:off x="876300" y="3086100"/>
            <a:ext cx="6743700" cy="396044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marL="342900" indent="-342900" algn="l" defTabSz="1371600" rtl="0" eaLnBrk="1" latinLnBrk="0" hangingPunct="1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6000" indent="-216000">
              <a:buFont typeface="Wingdings" panose="05000000000000000000" pitchFamily="2" charset="2"/>
              <a:buChar char="§"/>
            </a:pPr>
            <a:r>
              <a:rPr lang="cs-CZ" sz="2800" dirty="0" smtClean="0">
                <a:solidFill>
                  <a:schemeClr val="accent1"/>
                </a:solidFill>
                <a:cs typeface="Calibri" panose="020F0502020204030204" pitchFamily="34" charset="0"/>
              </a:rPr>
              <a:t>dvoustupňová tvorba KD – integrovaný přístup</a:t>
            </a:r>
          </a:p>
          <a:p>
            <a:pPr marL="216000" indent="-216000">
              <a:buFont typeface="Wingdings" panose="05000000000000000000" pitchFamily="2" charset="2"/>
              <a:buChar char="§"/>
            </a:pPr>
            <a:endParaRPr lang="cs-CZ" sz="2800" dirty="0" smtClean="0">
              <a:solidFill>
                <a:schemeClr val="accent1"/>
              </a:solidFill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cs-CZ" sz="2800" dirty="0" smtClean="0">
              <a:solidFill>
                <a:schemeClr val="accent1"/>
              </a:solidFill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cs-CZ" sz="2800" dirty="0" smtClean="0">
              <a:solidFill>
                <a:schemeClr val="accent1"/>
              </a:solidFill>
              <a:cs typeface="Calibri" panose="020F0502020204030204" pitchFamily="34" charset="0"/>
            </a:endParaRPr>
          </a:p>
          <a:p>
            <a:pPr marL="216000" indent="-216000">
              <a:buFont typeface="Wingdings" panose="05000000000000000000" pitchFamily="2" charset="2"/>
              <a:buChar char="§"/>
            </a:pPr>
            <a:r>
              <a:rPr lang="cs-CZ" sz="2800" dirty="0" smtClean="0">
                <a:solidFill>
                  <a:schemeClr val="accent1"/>
                </a:solidFill>
                <a:cs typeface="Calibri" panose="020F0502020204030204" pitchFamily="34" charset="0"/>
              </a:rPr>
              <a:t>srozumitelnost, přehlednost RVP nejen pro učitele, ale i pro rodiče a žáky, jasná struktura, optimální rozsah</a:t>
            </a:r>
          </a:p>
          <a:p>
            <a:pPr marL="216000" indent="-216000">
              <a:buFont typeface="Wingdings" panose="05000000000000000000" pitchFamily="2" charset="2"/>
              <a:buChar char="§"/>
            </a:pPr>
            <a:endParaRPr lang="cs-CZ" sz="2800" dirty="0" smtClean="0">
              <a:solidFill>
                <a:schemeClr val="accent1"/>
              </a:solidFill>
              <a:cs typeface="Calibri" panose="020F0502020204030204" pitchFamily="34" charset="0"/>
            </a:endParaRPr>
          </a:p>
          <a:p>
            <a:pPr marL="216000" indent="-216000">
              <a:buFont typeface="Wingdings" panose="05000000000000000000" pitchFamily="2" charset="2"/>
              <a:buChar char="§"/>
            </a:pPr>
            <a:endParaRPr lang="cs-CZ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Zástupný symbol pro obsah 3"/>
          <p:cNvSpPr txBox="1">
            <a:spLocks/>
          </p:cNvSpPr>
          <p:nvPr/>
        </p:nvSpPr>
        <p:spPr>
          <a:xfrm>
            <a:off x="8305800" y="3009900"/>
            <a:ext cx="8458200" cy="472440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defTabSz="1371600" rtl="0" eaLnBrk="1" latinLnBrk="0" hangingPunct="1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6000" indent="-216000">
              <a:buFont typeface="Wingdings" panose="05000000000000000000" pitchFamily="2" charset="2"/>
              <a:buChar char="§"/>
            </a:pPr>
            <a:r>
              <a:rPr lang="cs-CZ" sz="2800" dirty="0" smtClean="0">
                <a:cs typeface="Calibri" panose="020F0502020204030204" pitchFamily="34" charset="0"/>
              </a:rPr>
              <a:t>systematická podpora škol při tvorbě ŠVP formou nabídky modelových </a:t>
            </a:r>
            <a:r>
              <a:rPr lang="cs-CZ" sz="2800" dirty="0" err="1" smtClean="0">
                <a:cs typeface="Calibri" panose="020F0502020204030204" pitchFamily="34" charset="0"/>
              </a:rPr>
              <a:t>kurikulí</a:t>
            </a:r>
            <a:r>
              <a:rPr lang="cs-CZ" sz="2800" dirty="0" smtClean="0">
                <a:cs typeface="Calibri" panose="020F0502020204030204" pitchFamily="34" charset="0"/>
              </a:rPr>
              <a:t>; vlastní ŠVP není povinnost, ale možnost, </a:t>
            </a:r>
            <a:r>
              <a:rPr lang="cs-CZ" sz="2800" i="1" dirty="0" smtClean="0">
                <a:solidFill>
                  <a:schemeClr val="accent1">
                    <a:lumMod val="75000"/>
                  </a:schemeClr>
                </a:solidFill>
                <a:cs typeface="Calibri" panose="020F0502020204030204" pitchFamily="34" charset="0"/>
              </a:rPr>
              <a:t>projekty MOV, PPUČ</a:t>
            </a:r>
          </a:p>
          <a:p>
            <a:pPr marL="0" indent="0">
              <a:buNone/>
            </a:pPr>
            <a:endParaRPr lang="cs-CZ" sz="2800" dirty="0"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cs-CZ" sz="2800" dirty="0" smtClean="0">
              <a:cs typeface="Calibri" panose="020F0502020204030204" pitchFamily="34" charset="0"/>
            </a:endParaRPr>
          </a:p>
          <a:p>
            <a:pPr marL="216000" indent="-216000">
              <a:buFont typeface="Wingdings" panose="05000000000000000000" pitchFamily="2" charset="2"/>
              <a:buChar char="§"/>
            </a:pPr>
            <a:r>
              <a:rPr lang="cs-CZ" sz="2800" dirty="0" smtClean="0">
                <a:cs typeface="Calibri" panose="020F0502020204030204" pitchFamily="34" charset="0"/>
              </a:rPr>
              <a:t>jasně odlišit jednotlivé části KD dle jejich určení – tzn. část normativní a část ilustrační, příp. odlišit určení jednotlivých částí cílovým skupinám (např. pokyny pro tvorbu ŠVP určeny pouze pro školy a učitele). </a:t>
            </a:r>
          </a:p>
          <a:p>
            <a:pPr>
              <a:buFont typeface="Arial" panose="020B0604020202020204" pitchFamily="34" charset="0"/>
              <a:buNone/>
            </a:pPr>
            <a:endParaRPr lang="cs-CZ" sz="2000" dirty="0" smtClean="0"/>
          </a:p>
        </p:txBody>
      </p:sp>
    </p:spTree>
    <p:extLst>
      <p:ext uri="{BB962C8B-B14F-4D97-AF65-F5344CB8AC3E}">
        <p14:creationId xmlns:p14="http://schemas.microsoft.com/office/powerpoint/2010/main" val="3391462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76300" y="571411"/>
            <a:ext cx="8267700" cy="1311128"/>
          </a:xfrm>
        </p:spPr>
        <p:txBody>
          <a:bodyPr/>
          <a:lstStyle/>
          <a:p>
            <a:r>
              <a:rPr lang="cs-CZ" sz="4400" dirty="0" smtClean="0">
                <a:latin typeface="+mj-lt"/>
              </a:rPr>
              <a:t>Soustava kurikulárních </a:t>
            </a:r>
            <a:br>
              <a:rPr lang="cs-CZ" sz="4400" dirty="0" smtClean="0">
                <a:latin typeface="+mj-lt"/>
              </a:rPr>
            </a:br>
            <a:r>
              <a:rPr lang="cs-CZ" sz="4400" dirty="0" smtClean="0">
                <a:solidFill>
                  <a:schemeClr val="accent1"/>
                </a:solidFill>
                <a:latin typeface="+mj-lt"/>
              </a:rPr>
              <a:t>dokumentů</a:t>
            </a:r>
            <a:endParaRPr lang="uk-UA" sz="4400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7</a:t>
            </a:fld>
            <a:endParaRPr/>
          </a:p>
        </p:txBody>
      </p:sp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103865"/>
              </p:ext>
            </p:extLst>
          </p:nvPr>
        </p:nvGraphicFramePr>
        <p:xfrm>
          <a:off x="1371599" y="2095500"/>
          <a:ext cx="14935200" cy="6819900"/>
        </p:xfrm>
        <a:graphic>
          <a:graphicData uri="http://schemas.openxmlformats.org/drawingml/2006/table">
            <a:tbl>
              <a:tblPr/>
              <a:tblGrid>
                <a:gridCol w="1282778">
                  <a:extLst>
                    <a:ext uri="{9D8B030D-6E8A-4147-A177-3AD203B41FA5}">
                      <a16:colId xmlns:a16="http://schemas.microsoft.com/office/drawing/2014/main" xmlns="" val="684271832"/>
                    </a:ext>
                  </a:extLst>
                </a:gridCol>
                <a:gridCol w="1155623">
                  <a:extLst>
                    <a:ext uri="{9D8B030D-6E8A-4147-A177-3AD203B41FA5}">
                      <a16:colId xmlns:a16="http://schemas.microsoft.com/office/drawing/2014/main" xmlns="" val="2489417215"/>
                    </a:ext>
                  </a:extLst>
                </a:gridCol>
                <a:gridCol w="2163046">
                  <a:extLst>
                    <a:ext uri="{9D8B030D-6E8A-4147-A177-3AD203B41FA5}">
                      <a16:colId xmlns:a16="http://schemas.microsoft.com/office/drawing/2014/main" xmlns="" val="2717652221"/>
                    </a:ext>
                  </a:extLst>
                </a:gridCol>
                <a:gridCol w="1875554">
                  <a:extLst>
                    <a:ext uri="{9D8B030D-6E8A-4147-A177-3AD203B41FA5}">
                      <a16:colId xmlns:a16="http://schemas.microsoft.com/office/drawing/2014/main" xmlns="" val="2320212353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xmlns="" val="2774074456"/>
                    </a:ext>
                  </a:extLst>
                </a:gridCol>
                <a:gridCol w="2737589">
                  <a:extLst>
                    <a:ext uri="{9D8B030D-6E8A-4147-A177-3AD203B41FA5}">
                      <a16:colId xmlns:a16="http://schemas.microsoft.com/office/drawing/2014/main" xmlns="" val="239762582"/>
                    </a:ext>
                  </a:extLst>
                </a:gridCol>
                <a:gridCol w="2748810">
                  <a:extLst>
                    <a:ext uri="{9D8B030D-6E8A-4147-A177-3AD203B41FA5}">
                      <a16:colId xmlns:a16="http://schemas.microsoft.com/office/drawing/2014/main" xmlns="" val="902149167"/>
                    </a:ext>
                  </a:extLst>
                </a:gridCol>
              </a:tblGrid>
              <a:tr h="1219202">
                <a:tc>
                  <a:txBody>
                    <a:bodyPr/>
                    <a:lstStyle/>
                    <a:p>
                      <a:pPr algn="l" fontAlgn="t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Úrovně EQF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DEE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Stupně vzdělání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DEE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t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RVP pro stupně vzdělání vymezuje očekávané výsledky učení naplňující všeobecné vzdělávání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DE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RVP pro obory vzdělání SŠ vymezuje očekávané výsledky učení naplňující všeobecné vzdělání rozšiřující, resp. aplikační, resp. průpravné a základní odborné vzdělání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DEE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NSK- PK/ÚPK - kvalifikační a hodnoticí standardy pro výstupní kvalifikace vymezují očekávané </a:t>
                      </a:r>
                      <a:r>
                        <a:rPr lang="cs-CZ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výsledky </a:t>
                      </a:r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učení naplňující specifické odborné vzdělání směřující ke konkrétní kvalifikaci NSK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DEE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Doporučené metodické </a:t>
                      </a:r>
                      <a:r>
                        <a:rPr lang="cs-CZ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kurikulární</a:t>
                      </a:r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dokumenty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26129123"/>
                  </a:ext>
                </a:extLst>
              </a:tr>
              <a:tr h="282073"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předškolní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 fontAlgn="b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ctr" fontAlgn="b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1"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Ve vazbě na očekávané výsledky učení vymezené v RVP doporučují způsoby jejich ověřování a hodnocení a učební činnosti žáků, které zpravidla vedou k jejich dosažení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18400867"/>
                  </a:ext>
                </a:extLst>
              </a:tr>
              <a:tr h="282073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Základy vzdělání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primární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1.- 3. ročník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87315675"/>
                  </a:ext>
                </a:extLst>
              </a:tr>
              <a:tr h="282073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4. - 5. ročník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37735553"/>
                  </a:ext>
                </a:extLst>
              </a:tr>
              <a:tr h="282073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Základní vzdělání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nižší sekundární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6. - 7. ročník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03239625"/>
                  </a:ext>
                </a:extLst>
              </a:tr>
              <a:tr h="28207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8. - 9. ročník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7868295"/>
                  </a:ext>
                </a:extLst>
              </a:tr>
              <a:tr h="28207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Střední vzdělání s VL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t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 střední vzdělání s VL 2leté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strojírenství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7268030"/>
                  </a:ext>
                </a:extLst>
              </a:tr>
              <a:tr h="28207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t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 střední vzdělání s VL 3leté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strojírenství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63453272"/>
                  </a:ext>
                </a:extLst>
              </a:tr>
              <a:tr h="28207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t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 střední vzdělání s VL 3leté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strojírenství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Obráběč kovů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02354909"/>
                  </a:ext>
                </a:extLst>
              </a:tr>
              <a:tr h="28207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Střední vzdělání s MZk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t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L0 střední vzdělání s OV 4leté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strojírenství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Seřizovač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03257591"/>
                  </a:ext>
                </a:extLst>
              </a:tr>
              <a:tr h="262328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t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 střední vzdělání s MZ 4leté odborné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strojírenství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Zabezpečovací systémy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66939403"/>
                  </a:ext>
                </a:extLst>
              </a:tr>
              <a:tr h="262328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t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 střední vzdělání s MZ 4leté všeobecné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gymnázium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210042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0365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76300" y="571411"/>
            <a:ext cx="8267700" cy="1338828"/>
          </a:xfrm>
        </p:spPr>
        <p:txBody>
          <a:bodyPr/>
          <a:lstStyle/>
          <a:p>
            <a:r>
              <a:rPr lang="cs-CZ" sz="4400" dirty="0" smtClean="0">
                <a:latin typeface="+mj-lt"/>
              </a:rPr>
              <a:t>Národní program </a:t>
            </a:r>
            <a:br>
              <a:rPr lang="cs-CZ" sz="4400" dirty="0" smtClean="0">
                <a:latin typeface="+mj-lt"/>
              </a:rPr>
            </a:br>
            <a:r>
              <a:rPr lang="cs-CZ" sz="4400" dirty="0" smtClean="0">
                <a:solidFill>
                  <a:schemeClr val="accent1"/>
                </a:solidFill>
                <a:latin typeface="+mj-lt"/>
              </a:rPr>
              <a:t>vzdělávání </a:t>
            </a:r>
            <a:endParaRPr lang="uk-UA" sz="4400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8</a:t>
            </a:fld>
            <a:endParaRPr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357980573"/>
              </p:ext>
            </p:extLst>
          </p:nvPr>
        </p:nvGraphicFramePr>
        <p:xfrm>
          <a:off x="1828800" y="1714501"/>
          <a:ext cx="12954000" cy="784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8748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76300" y="571411"/>
            <a:ext cx="8267700" cy="1934376"/>
          </a:xfrm>
        </p:spPr>
        <p:txBody>
          <a:bodyPr/>
          <a:lstStyle/>
          <a:p>
            <a:r>
              <a:rPr lang="cs-CZ" sz="4400" dirty="0">
                <a:latin typeface="+mj-lt"/>
              </a:rPr>
              <a:t>Rámec pro revize </a:t>
            </a:r>
            <a:r>
              <a:rPr lang="cs-CZ" sz="4400" dirty="0" smtClean="0">
                <a:latin typeface="+mj-lt"/>
              </a:rPr>
              <a:t/>
            </a:r>
            <a:br>
              <a:rPr lang="cs-CZ" sz="4400" dirty="0" smtClean="0">
                <a:latin typeface="+mj-lt"/>
              </a:rPr>
            </a:br>
            <a:r>
              <a:rPr lang="cs-CZ" sz="4400" dirty="0" smtClean="0">
                <a:solidFill>
                  <a:srgbClr val="62ACC9"/>
                </a:solidFill>
                <a:latin typeface="+mj-lt"/>
              </a:rPr>
              <a:t>RVP  </a:t>
            </a:r>
            <a:r>
              <a:rPr lang="cs-CZ" sz="4400" dirty="0">
                <a:solidFill>
                  <a:srgbClr val="62ACC9"/>
                </a:solidFill>
                <a:latin typeface="+mj-lt"/>
              </a:rPr>
              <a:t>VV</a:t>
            </a:r>
            <a:r>
              <a:rPr lang="cs-CZ" sz="4800" dirty="0"/>
              <a:t/>
            </a:r>
            <a:br>
              <a:rPr lang="cs-CZ" sz="4800" dirty="0"/>
            </a:br>
            <a:endParaRPr lang="uk-U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US" smtClean="0"/>
              <a:t>page</a:t>
            </a:r>
          </a:p>
          <a:p>
            <a:pPr algn="l"/>
            <a:r>
              <a:rPr lang="en-US" smtClean="0"/>
              <a:t>0</a:t>
            </a:r>
            <a:fld id="{37D409AB-2201-4E18-8A34-C31753AD9B06}" type="slidenum">
              <a:rPr smtClean="0"/>
              <a:pPr algn="l"/>
              <a:t>9</a:t>
            </a:fld>
            <a:endParaRPr/>
          </a:p>
        </p:txBody>
      </p:sp>
      <p:pic>
        <p:nvPicPr>
          <p:cNvPr id="8" name="Obrázek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571411"/>
            <a:ext cx="11430000" cy="9906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27802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AM SLIDES">
  <a:themeElements>
    <a:clrScheme name="SIMPLICITY - Bright Blue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00B0F0"/>
      </a:accent1>
      <a:accent2>
        <a:srgbClr val="C0C0C8"/>
      </a:accent2>
      <a:accent3>
        <a:srgbClr val="00B0F0"/>
      </a:accent3>
      <a:accent4>
        <a:srgbClr val="00B0F0"/>
      </a:accent4>
      <a:accent5>
        <a:srgbClr val="00B0F0"/>
      </a:accent5>
      <a:accent6>
        <a:srgbClr val="00B0F0"/>
      </a:accent6>
      <a:hlink>
        <a:srgbClr val="0084B4"/>
      </a:hlink>
      <a:folHlink>
        <a:srgbClr val="5CD3FF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2_SLIDES WITH IMAGES">
  <a:themeElements>
    <a:clrScheme name="SIMPLICITY - Yellow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FFC800"/>
      </a:accent1>
      <a:accent2>
        <a:srgbClr val="C0C0C8"/>
      </a:accent2>
      <a:accent3>
        <a:srgbClr val="F0CC2D"/>
      </a:accent3>
      <a:accent4>
        <a:srgbClr val="FFC800"/>
      </a:accent4>
      <a:accent5>
        <a:srgbClr val="FFC800"/>
      </a:accent5>
      <a:accent6>
        <a:srgbClr val="FFC800"/>
      </a:accent6>
      <a:hlink>
        <a:srgbClr val="BF9600"/>
      </a:hlink>
      <a:folHlink>
        <a:srgbClr val="FFDE65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2_PORTFOLIO">
  <a:themeElements>
    <a:clrScheme name="SIMPLICITY - Yellow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FFC800"/>
      </a:accent1>
      <a:accent2>
        <a:srgbClr val="C0C0C8"/>
      </a:accent2>
      <a:accent3>
        <a:srgbClr val="F0CC2D"/>
      </a:accent3>
      <a:accent4>
        <a:srgbClr val="FFC800"/>
      </a:accent4>
      <a:accent5>
        <a:srgbClr val="FFC800"/>
      </a:accent5>
      <a:accent6>
        <a:srgbClr val="FFC800"/>
      </a:accent6>
      <a:hlink>
        <a:srgbClr val="BF9600"/>
      </a:hlink>
      <a:folHlink>
        <a:srgbClr val="FFDE65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_GENARAL LAYOUTS">
  <a:themeElements>
    <a:clrScheme name="SIMPLICITY - Cool Ice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62ACC9"/>
      </a:accent1>
      <a:accent2>
        <a:srgbClr val="C0C0C8"/>
      </a:accent2>
      <a:accent3>
        <a:srgbClr val="62ACC9"/>
      </a:accent3>
      <a:accent4>
        <a:srgbClr val="62ACC9"/>
      </a:accent4>
      <a:accent5>
        <a:srgbClr val="62ACC9"/>
      </a:accent5>
      <a:accent6>
        <a:srgbClr val="62ACC9"/>
      </a:accent6>
      <a:hlink>
        <a:srgbClr val="3988A6"/>
      </a:hlink>
      <a:folHlink>
        <a:srgbClr val="A0CDDE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3_TEAM SLIDES">
  <a:themeElements>
    <a:clrScheme name="SIMPLICITY - Cool Ice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62ACC9"/>
      </a:accent1>
      <a:accent2>
        <a:srgbClr val="C0C0C8"/>
      </a:accent2>
      <a:accent3>
        <a:srgbClr val="62ACC9"/>
      </a:accent3>
      <a:accent4>
        <a:srgbClr val="62ACC9"/>
      </a:accent4>
      <a:accent5>
        <a:srgbClr val="62ACC9"/>
      </a:accent5>
      <a:accent6>
        <a:srgbClr val="62ACC9"/>
      </a:accent6>
      <a:hlink>
        <a:srgbClr val="3988A6"/>
      </a:hlink>
      <a:folHlink>
        <a:srgbClr val="A0CDDE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3_SLIDES WITH IMAGES">
  <a:themeElements>
    <a:clrScheme name="SIMPLICITY - Cool Ice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62ACC9"/>
      </a:accent1>
      <a:accent2>
        <a:srgbClr val="C0C0C8"/>
      </a:accent2>
      <a:accent3>
        <a:srgbClr val="62ACC9"/>
      </a:accent3>
      <a:accent4>
        <a:srgbClr val="62ACC9"/>
      </a:accent4>
      <a:accent5>
        <a:srgbClr val="62ACC9"/>
      </a:accent5>
      <a:accent6>
        <a:srgbClr val="62ACC9"/>
      </a:accent6>
      <a:hlink>
        <a:srgbClr val="3988A6"/>
      </a:hlink>
      <a:folHlink>
        <a:srgbClr val="A0CDDE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3_PORTFOLIO">
  <a:themeElements>
    <a:clrScheme name="SIMPLICITY - Cool Ice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62ACC9"/>
      </a:accent1>
      <a:accent2>
        <a:srgbClr val="C0C0C8"/>
      </a:accent2>
      <a:accent3>
        <a:srgbClr val="62ACC9"/>
      </a:accent3>
      <a:accent4>
        <a:srgbClr val="62ACC9"/>
      </a:accent4>
      <a:accent5>
        <a:srgbClr val="62ACC9"/>
      </a:accent5>
      <a:accent6>
        <a:srgbClr val="62ACC9"/>
      </a:accent6>
      <a:hlink>
        <a:srgbClr val="3988A6"/>
      </a:hlink>
      <a:folHlink>
        <a:srgbClr val="A0CDDE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2_GENARAL LAYOUTS">
  <a:themeElements>
    <a:clrScheme name="SIMPLICITY - Fresh Green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89C800"/>
      </a:accent1>
      <a:accent2>
        <a:srgbClr val="C0C0C8"/>
      </a:accent2>
      <a:accent3>
        <a:srgbClr val="89C800"/>
      </a:accent3>
      <a:accent4>
        <a:srgbClr val="89C800"/>
      </a:accent4>
      <a:accent5>
        <a:srgbClr val="89C800"/>
      </a:accent5>
      <a:accent6>
        <a:srgbClr val="89C800"/>
      </a:accent6>
      <a:hlink>
        <a:srgbClr val="669600"/>
      </a:hlink>
      <a:folHlink>
        <a:srgbClr val="C4FF44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4_TEAM SLIDES">
  <a:themeElements>
    <a:clrScheme name="temp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89C800"/>
      </a:accent1>
      <a:accent2>
        <a:srgbClr val="C0C0C8"/>
      </a:accent2>
      <a:accent3>
        <a:srgbClr val="FF4C58"/>
      </a:accent3>
      <a:accent4>
        <a:srgbClr val="FF4C58"/>
      </a:accent4>
      <a:accent5>
        <a:srgbClr val="FF4C58"/>
      </a:accent5>
      <a:accent6>
        <a:srgbClr val="FF4C58"/>
      </a:accent6>
      <a:hlink>
        <a:srgbClr val="FF4C58"/>
      </a:hlink>
      <a:folHlink>
        <a:srgbClr val="FF4C58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4_SLIDES WITH IMAGES">
  <a:themeElements>
    <a:clrScheme name="temp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89C800"/>
      </a:accent1>
      <a:accent2>
        <a:srgbClr val="C0C0C8"/>
      </a:accent2>
      <a:accent3>
        <a:srgbClr val="FF4C58"/>
      </a:accent3>
      <a:accent4>
        <a:srgbClr val="FF4C58"/>
      </a:accent4>
      <a:accent5>
        <a:srgbClr val="FF4C58"/>
      </a:accent5>
      <a:accent6>
        <a:srgbClr val="FF4C58"/>
      </a:accent6>
      <a:hlink>
        <a:srgbClr val="FF4C58"/>
      </a:hlink>
      <a:folHlink>
        <a:srgbClr val="FF4C58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4_PORTFOLIO">
  <a:themeElements>
    <a:clrScheme name="temp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89C800"/>
      </a:accent1>
      <a:accent2>
        <a:srgbClr val="C0C0C8"/>
      </a:accent2>
      <a:accent3>
        <a:srgbClr val="FF4C58"/>
      </a:accent3>
      <a:accent4>
        <a:srgbClr val="FF4C58"/>
      </a:accent4>
      <a:accent5>
        <a:srgbClr val="FF4C58"/>
      </a:accent5>
      <a:accent6>
        <a:srgbClr val="FF4C58"/>
      </a:accent6>
      <a:hlink>
        <a:srgbClr val="FF4C58"/>
      </a:hlink>
      <a:folHlink>
        <a:srgbClr val="FF4C58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LIDES WITH IMAGES">
  <a:themeElements>
    <a:clrScheme name="SIMPLICITY - Bright Blue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00B0F0"/>
      </a:accent1>
      <a:accent2>
        <a:srgbClr val="C0C0C8"/>
      </a:accent2>
      <a:accent3>
        <a:srgbClr val="00B0F0"/>
      </a:accent3>
      <a:accent4>
        <a:srgbClr val="00B0F0"/>
      </a:accent4>
      <a:accent5>
        <a:srgbClr val="00B0F0"/>
      </a:accent5>
      <a:accent6>
        <a:srgbClr val="00B0F0"/>
      </a:accent6>
      <a:hlink>
        <a:srgbClr val="0084B4"/>
      </a:hlink>
      <a:folHlink>
        <a:srgbClr val="5CD3FF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NUV">
  <a:themeElements>
    <a:clrScheme name="SIMPLICITY - Bright Blue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00B0F0"/>
      </a:accent1>
      <a:accent2>
        <a:srgbClr val="C0C0C8"/>
      </a:accent2>
      <a:accent3>
        <a:srgbClr val="00B0F0"/>
      </a:accent3>
      <a:accent4>
        <a:srgbClr val="00B0F0"/>
      </a:accent4>
      <a:accent5>
        <a:srgbClr val="00B0F0"/>
      </a:accent5>
      <a:accent6>
        <a:srgbClr val="00B0F0"/>
      </a:accent6>
      <a:hlink>
        <a:srgbClr val="0084B4"/>
      </a:hlink>
      <a:folHlink>
        <a:srgbClr val="5CD3FF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UV" id="{57E119CC-F276-42EB-849D-D583D961693B}" vid="{8EF8F40B-466C-4875-B276-C7E8A6599CBB}"/>
    </a:ext>
  </a:extLst>
</a:theme>
</file>

<file path=ppt/theme/theme21.xml><?xml version="1.0" encoding="utf-8"?>
<a:theme xmlns:a="http://schemas.openxmlformats.org/drawingml/2006/main" name="5_SLIDES WITH IMAGES">
  <a:themeElements>
    <a:clrScheme name="SIMPLICITY - Bright Blue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00B0F0"/>
      </a:accent1>
      <a:accent2>
        <a:srgbClr val="C0C0C8"/>
      </a:accent2>
      <a:accent3>
        <a:srgbClr val="00B0F0"/>
      </a:accent3>
      <a:accent4>
        <a:srgbClr val="00B0F0"/>
      </a:accent4>
      <a:accent5>
        <a:srgbClr val="00B0F0"/>
      </a:accent5>
      <a:accent6>
        <a:srgbClr val="00B0F0"/>
      </a:accent6>
      <a:hlink>
        <a:srgbClr val="0084B4"/>
      </a:hlink>
      <a:folHlink>
        <a:srgbClr val="5CD3FF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5_PORTFOLIO">
  <a:themeElements>
    <a:clrScheme name="SIMPLICITY - Bright Blue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00B0F0"/>
      </a:accent1>
      <a:accent2>
        <a:srgbClr val="C0C0C8"/>
      </a:accent2>
      <a:accent3>
        <a:srgbClr val="00B0F0"/>
      </a:accent3>
      <a:accent4>
        <a:srgbClr val="00B0F0"/>
      </a:accent4>
      <a:accent5>
        <a:srgbClr val="00B0F0"/>
      </a:accent5>
      <a:accent6>
        <a:srgbClr val="00B0F0"/>
      </a:accent6>
      <a:hlink>
        <a:srgbClr val="0084B4"/>
      </a:hlink>
      <a:folHlink>
        <a:srgbClr val="5CD3FF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1_Bright Blue">
  <a:themeElements>
    <a:clrScheme name="SIMPLICITY - Bright Blue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00B0F0"/>
      </a:accent1>
      <a:accent2>
        <a:srgbClr val="C0C0C8"/>
      </a:accent2>
      <a:accent3>
        <a:srgbClr val="00B0F0"/>
      </a:accent3>
      <a:accent4>
        <a:srgbClr val="00B0F0"/>
      </a:accent4>
      <a:accent5>
        <a:srgbClr val="00B0F0"/>
      </a:accent5>
      <a:accent6>
        <a:srgbClr val="00B0F0"/>
      </a:accent6>
      <a:hlink>
        <a:srgbClr val="0084B4"/>
      </a:hlink>
      <a:folHlink>
        <a:srgbClr val="5CD3FF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right Blue" id="{76B4930B-7DF5-4CFE-B9A9-19BB7070649D}" vid="{4114BC02-2ECF-4B45-BB32-D50E6D01EBC3}"/>
    </a:ext>
  </a:extLst>
</a:theme>
</file>

<file path=ppt/theme/theme24.xml><?xml version="1.0" encoding="utf-8"?>
<a:theme xmlns:a="http://schemas.openxmlformats.org/drawingml/2006/main" name="5_TEAM SLIDES">
  <a:themeElements>
    <a:clrScheme name="SIMPLICITY - Bright Blue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00B0F0"/>
      </a:accent1>
      <a:accent2>
        <a:srgbClr val="C0C0C8"/>
      </a:accent2>
      <a:accent3>
        <a:srgbClr val="00B0F0"/>
      </a:accent3>
      <a:accent4>
        <a:srgbClr val="00B0F0"/>
      </a:accent4>
      <a:accent5>
        <a:srgbClr val="00B0F0"/>
      </a:accent5>
      <a:accent6>
        <a:srgbClr val="00B0F0"/>
      </a:accent6>
      <a:hlink>
        <a:srgbClr val="0084B4"/>
      </a:hlink>
      <a:folHlink>
        <a:srgbClr val="5CD3FF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5.xml><?xml version="1.0" encoding="utf-8"?>
<a:theme xmlns:a="http://schemas.openxmlformats.org/drawingml/2006/main" name="6_SLIDES WITH IMAGES">
  <a:themeElements>
    <a:clrScheme name="SIMPLICITY - Bright Blue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00B0F0"/>
      </a:accent1>
      <a:accent2>
        <a:srgbClr val="C0C0C8"/>
      </a:accent2>
      <a:accent3>
        <a:srgbClr val="00B0F0"/>
      </a:accent3>
      <a:accent4>
        <a:srgbClr val="00B0F0"/>
      </a:accent4>
      <a:accent5>
        <a:srgbClr val="00B0F0"/>
      </a:accent5>
      <a:accent6>
        <a:srgbClr val="00B0F0"/>
      </a:accent6>
      <a:hlink>
        <a:srgbClr val="0084B4"/>
      </a:hlink>
      <a:folHlink>
        <a:srgbClr val="5CD3FF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6.xml><?xml version="1.0" encoding="utf-8"?>
<a:theme xmlns:a="http://schemas.openxmlformats.org/drawingml/2006/main" name="6_PORTFOLIO">
  <a:themeElements>
    <a:clrScheme name="SIMPLICITY - Bright Blue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00B0F0"/>
      </a:accent1>
      <a:accent2>
        <a:srgbClr val="C0C0C8"/>
      </a:accent2>
      <a:accent3>
        <a:srgbClr val="00B0F0"/>
      </a:accent3>
      <a:accent4>
        <a:srgbClr val="00B0F0"/>
      </a:accent4>
      <a:accent5>
        <a:srgbClr val="00B0F0"/>
      </a:accent5>
      <a:accent6>
        <a:srgbClr val="00B0F0"/>
      </a:accent6>
      <a:hlink>
        <a:srgbClr val="0084B4"/>
      </a:hlink>
      <a:folHlink>
        <a:srgbClr val="5CD3FF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7.xml><?xml version="1.0" encoding="utf-8"?>
<a:theme xmlns:a="http://schemas.openxmlformats.org/drawingml/2006/main" name="3_GENARAL LAYOUTS">
  <a:themeElements>
    <a:clrScheme name="SIMPLICITY - Yellow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FFC800"/>
      </a:accent1>
      <a:accent2>
        <a:srgbClr val="C0C0C8"/>
      </a:accent2>
      <a:accent3>
        <a:srgbClr val="F0CC2D"/>
      </a:accent3>
      <a:accent4>
        <a:srgbClr val="FFC800"/>
      </a:accent4>
      <a:accent5>
        <a:srgbClr val="FFC800"/>
      </a:accent5>
      <a:accent6>
        <a:srgbClr val="FFC800"/>
      </a:accent6>
      <a:hlink>
        <a:srgbClr val="BF9600"/>
      </a:hlink>
      <a:folHlink>
        <a:srgbClr val="FFDE65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8.xml><?xml version="1.0" encoding="utf-8"?>
<a:theme xmlns:a="http://schemas.openxmlformats.org/drawingml/2006/main" name="6_TEAM SLIDES">
  <a:themeElements>
    <a:clrScheme name="SIMPLICITY - Yellow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FFC800"/>
      </a:accent1>
      <a:accent2>
        <a:srgbClr val="C0C0C8"/>
      </a:accent2>
      <a:accent3>
        <a:srgbClr val="F0CC2D"/>
      </a:accent3>
      <a:accent4>
        <a:srgbClr val="FFC800"/>
      </a:accent4>
      <a:accent5>
        <a:srgbClr val="FFC800"/>
      </a:accent5>
      <a:accent6>
        <a:srgbClr val="FFC800"/>
      </a:accent6>
      <a:hlink>
        <a:srgbClr val="BF9600"/>
      </a:hlink>
      <a:folHlink>
        <a:srgbClr val="FFDE65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9.xml><?xml version="1.0" encoding="utf-8"?>
<a:theme xmlns:a="http://schemas.openxmlformats.org/drawingml/2006/main" name="7_SLIDES WITH IMAGES">
  <a:themeElements>
    <a:clrScheme name="SIMPLICITY - Yellow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FFC800"/>
      </a:accent1>
      <a:accent2>
        <a:srgbClr val="C0C0C8"/>
      </a:accent2>
      <a:accent3>
        <a:srgbClr val="F0CC2D"/>
      </a:accent3>
      <a:accent4>
        <a:srgbClr val="FFC800"/>
      </a:accent4>
      <a:accent5>
        <a:srgbClr val="FFC800"/>
      </a:accent5>
      <a:accent6>
        <a:srgbClr val="FFC800"/>
      </a:accent6>
      <a:hlink>
        <a:srgbClr val="BF9600"/>
      </a:hlink>
      <a:folHlink>
        <a:srgbClr val="FFDE65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ORTFOLIO">
  <a:themeElements>
    <a:clrScheme name="SIMPLICITY - Bright Blue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00B0F0"/>
      </a:accent1>
      <a:accent2>
        <a:srgbClr val="C0C0C8"/>
      </a:accent2>
      <a:accent3>
        <a:srgbClr val="00B0F0"/>
      </a:accent3>
      <a:accent4>
        <a:srgbClr val="00B0F0"/>
      </a:accent4>
      <a:accent5>
        <a:srgbClr val="00B0F0"/>
      </a:accent5>
      <a:accent6>
        <a:srgbClr val="00B0F0"/>
      </a:accent6>
      <a:hlink>
        <a:srgbClr val="0084B4"/>
      </a:hlink>
      <a:folHlink>
        <a:srgbClr val="5CD3FF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0.xml><?xml version="1.0" encoding="utf-8"?>
<a:theme xmlns:a="http://schemas.openxmlformats.org/drawingml/2006/main" name="7_PORTFOLIO">
  <a:themeElements>
    <a:clrScheme name="SIMPLICITY - Yellow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FFC800"/>
      </a:accent1>
      <a:accent2>
        <a:srgbClr val="C0C0C8"/>
      </a:accent2>
      <a:accent3>
        <a:srgbClr val="F0CC2D"/>
      </a:accent3>
      <a:accent4>
        <a:srgbClr val="FFC800"/>
      </a:accent4>
      <a:accent5>
        <a:srgbClr val="FFC800"/>
      </a:accent5>
      <a:accent6>
        <a:srgbClr val="FFC800"/>
      </a:accent6>
      <a:hlink>
        <a:srgbClr val="BF9600"/>
      </a:hlink>
      <a:folHlink>
        <a:srgbClr val="FFDE65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1.xml><?xml version="1.0" encoding="utf-8"?>
<a:theme xmlns:a="http://schemas.openxmlformats.org/drawingml/2006/main" name="4_GENARAL LAYOUTS">
  <a:themeElements>
    <a:clrScheme name="SIMPLICITY - Cool Ice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62ACC9"/>
      </a:accent1>
      <a:accent2>
        <a:srgbClr val="C0C0C8"/>
      </a:accent2>
      <a:accent3>
        <a:srgbClr val="62ACC9"/>
      </a:accent3>
      <a:accent4>
        <a:srgbClr val="62ACC9"/>
      </a:accent4>
      <a:accent5>
        <a:srgbClr val="62ACC9"/>
      </a:accent5>
      <a:accent6>
        <a:srgbClr val="62ACC9"/>
      </a:accent6>
      <a:hlink>
        <a:srgbClr val="3988A6"/>
      </a:hlink>
      <a:folHlink>
        <a:srgbClr val="A0CDDE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2.xml><?xml version="1.0" encoding="utf-8"?>
<a:theme xmlns:a="http://schemas.openxmlformats.org/drawingml/2006/main" name="7_TEAM SLIDES">
  <a:themeElements>
    <a:clrScheme name="SIMPLICITY - Cool Ice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62ACC9"/>
      </a:accent1>
      <a:accent2>
        <a:srgbClr val="C0C0C8"/>
      </a:accent2>
      <a:accent3>
        <a:srgbClr val="62ACC9"/>
      </a:accent3>
      <a:accent4>
        <a:srgbClr val="62ACC9"/>
      </a:accent4>
      <a:accent5>
        <a:srgbClr val="62ACC9"/>
      </a:accent5>
      <a:accent6>
        <a:srgbClr val="62ACC9"/>
      </a:accent6>
      <a:hlink>
        <a:srgbClr val="3988A6"/>
      </a:hlink>
      <a:folHlink>
        <a:srgbClr val="A0CDDE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3.xml><?xml version="1.0" encoding="utf-8"?>
<a:theme xmlns:a="http://schemas.openxmlformats.org/drawingml/2006/main" name="8_SLIDES WITH IMAGES">
  <a:themeElements>
    <a:clrScheme name="SIMPLICITY - Cool Ice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62ACC9"/>
      </a:accent1>
      <a:accent2>
        <a:srgbClr val="C0C0C8"/>
      </a:accent2>
      <a:accent3>
        <a:srgbClr val="62ACC9"/>
      </a:accent3>
      <a:accent4>
        <a:srgbClr val="62ACC9"/>
      </a:accent4>
      <a:accent5>
        <a:srgbClr val="62ACC9"/>
      </a:accent5>
      <a:accent6>
        <a:srgbClr val="62ACC9"/>
      </a:accent6>
      <a:hlink>
        <a:srgbClr val="3988A6"/>
      </a:hlink>
      <a:folHlink>
        <a:srgbClr val="A0CDDE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4.xml><?xml version="1.0" encoding="utf-8"?>
<a:theme xmlns:a="http://schemas.openxmlformats.org/drawingml/2006/main" name="8_PORTFOLIO">
  <a:themeElements>
    <a:clrScheme name="SIMPLICITY - Cool Ice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62ACC9"/>
      </a:accent1>
      <a:accent2>
        <a:srgbClr val="C0C0C8"/>
      </a:accent2>
      <a:accent3>
        <a:srgbClr val="62ACC9"/>
      </a:accent3>
      <a:accent4>
        <a:srgbClr val="62ACC9"/>
      </a:accent4>
      <a:accent5>
        <a:srgbClr val="62ACC9"/>
      </a:accent5>
      <a:accent6>
        <a:srgbClr val="62ACC9"/>
      </a:accent6>
      <a:hlink>
        <a:srgbClr val="3988A6"/>
      </a:hlink>
      <a:folHlink>
        <a:srgbClr val="A0CDDE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5.xml><?xml version="1.0" encoding="utf-8"?>
<a:theme xmlns:a="http://schemas.openxmlformats.org/drawingml/2006/main" name="5_GENARAL LAYOUTS">
  <a:themeElements>
    <a:clrScheme name="SIMPLICITY - Fresh Green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89C800"/>
      </a:accent1>
      <a:accent2>
        <a:srgbClr val="C0C0C8"/>
      </a:accent2>
      <a:accent3>
        <a:srgbClr val="89C800"/>
      </a:accent3>
      <a:accent4>
        <a:srgbClr val="89C800"/>
      </a:accent4>
      <a:accent5>
        <a:srgbClr val="89C800"/>
      </a:accent5>
      <a:accent6>
        <a:srgbClr val="89C800"/>
      </a:accent6>
      <a:hlink>
        <a:srgbClr val="669600"/>
      </a:hlink>
      <a:folHlink>
        <a:srgbClr val="C4FF44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6.xml><?xml version="1.0" encoding="utf-8"?>
<a:theme xmlns:a="http://schemas.openxmlformats.org/drawingml/2006/main" name="8_TEAM SLIDES">
  <a:themeElements>
    <a:clrScheme name="temp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89C800"/>
      </a:accent1>
      <a:accent2>
        <a:srgbClr val="C0C0C8"/>
      </a:accent2>
      <a:accent3>
        <a:srgbClr val="FF4C58"/>
      </a:accent3>
      <a:accent4>
        <a:srgbClr val="FF4C58"/>
      </a:accent4>
      <a:accent5>
        <a:srgbClr val="FF4C58"/>
      </a:accent5>
      <a:accent6>
        <a:srgbClr val="FF4C58"/>
      </a:accent6>
      <a:hlink>
        <a:srgbClr val="FF4C58"/>
      </a:hlink>
      <a:folHlink>
        <a:srgbClr val="FF4C58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7.xml><?xml version="1.0" encoding="utf-8"?>
<a:theme xmlns:a="http://schemas.openxmlformats.org/drawingml/2006/main" name="9_SLIDES WITH IMAGES">
  <a:themeElements>
    <a:clrScheme name="temp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89C800"/>
      </a:accent1>
      <a:accent2>
        <a:srgbClr val="C0C0C8"/>
      </a:accent2>
      <a:accent3>
        <a:srgbClr val="FF4C58"/>
      </a:accent3>
      <a:accent4>
        <a:srgbClr val="FF4C58"/>
      </a:accent4>
      <a:accent5>
        <a:srgbClr val="FF4C58"/>
      </a:accent5>
      <a:accent6>
        <a:srgbClr val="FF4C58"/>
      </a:accent6>
      <a:hlink>
        <a:srgbClr val="FF4C58"/>
      </a:hlink>
      <a:folHlink>
        <a:srgbClr val="FF4C58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8.xml><?xml version="1.0" encoding="utf-8"?>
<a:theme xmlns:a="http://schemas.openxmlformats.org/drawingml/2006/main" name="9_PORTFOLIO">
  <a:themeElements>
    <a:clrScheme name="temp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89C800"/>
      </a:accent1>
      <a:accent2>
        <a:srgbClr val="C0C0C8"/>
      </a:accent2>
      <a:accent3>
        <a:srgbClr val="FF4C58"/>
      </a:accent3>
      <a:accent4>
        <a:srgbClr val="FF4C58"/>
      </a:accent4>
      <a:accent5>
        <a:srgbClr val="FF4C58"/>
      </a:accent5>
      <a:accent6>
        <a:srgbClr val="FF4C58"/>
      </a:accent6>
      <a:hlink>
        <a:srgbClr val="FF4C58"/>
      </a:hlink>
      <a:folHlink>
        <a:srgbClr val="FF4C58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Bright Blue">
  <a:themeElements>
    <a:clrScheme name="SIMPLICITY - Bright Blue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00B0F0"/>
      </a:accent1>
      <a:accent2>
        <a:srgbClr val="C0C0C8"/>
      </a:accent2>
      <a:accent3>
        <a:srgbClr val="00B0F0"/>
      </a:accent3>
      <a:accent4>
        <a:srgbClr val="00B0F0"/>
      </a:accent4>
      <a:accent5>
        <a:srgbClr val="00B0F0"/>
      </a:accent5>
      <a:accent6>
        <a:srgbClr val="00B0F0"/>
      </a:accent6>
      <a:hlink>
        <a:srgbClr val="0084B4"/>
      </a:hlink>
      <a:folHlink>
        <a:srgbClr val="5CD3FF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right Blue" id="{76B4930B-7DF5-4CFE-B9A9-19BB7070649D}" vid="{4114BC02-2ECF-4B45-BB32-D50E6D01EBC3}"/>
    </a:ext>
  </a:extLst>
</a:theme>
</file>

<file path=ppt/theme/theme40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TEAM SLIDES">
  <a:themeElements>
    <a:clrScheme name="SIMPLICITY - Bright Blue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00B0F0"/>
      </a:accent1>
      <a:accent2>
        <a:srgbClr val="C0C0C8"/>
      </a:accent2>
      <a:accent3>
        <a:srgbClr val="00B0F0"/>
      </a:accent3>
      <a:accent4>
        <a:srgbClr val="00B0F0"/>
      </a:accent4>
      <a:accent5>
        <a:srgbClr val="00B0F0"/>
      </a:accent5>
      <a:accent6>
        <a:srgbClr val="00B0F0"/>
      </a:accent6>
      <a:hlink>
        <a:srgbClr val="0084B4"/>
      </a:hlink>
      <a:folHlink>
        <a:srgbClr val="5CD3FF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SLIDES WITH IMAGES">
  <a:themeElements>
    <a:clrScheme name="SIMPLICITY - Bright Blue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00B0F0"/>
      </a:accent1>
      <a:accent2>
        <a:srgbClr val="C0C0C8"/>
      </a:accent2>
      <a:accent3>
        <a:srgbClr val="00B0F0"/>
      </a:accent3>
      <a:accent4>
        <a:srgbClr val="00B0F0"/>
      </a:accent4>
      <a:accent5>
        <a:srgbClr val="00B0F0"/>
      </a:accent5>
      <a:accent6>
        <a:srgbClr val="00B0F0"/>
      </a:accent6>
      <a:hlink>
        <a:srgbClr val="0084B4"/>
      </a:hlink>
      <a:folHlink>
        <a:srgbClr val="5CD3FF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PORTFOLIO">
  <a:themeElements>
    <a:clrScheme name="SIMPLICITY - Bright Blue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00B0F0"/>
      </a:accent1>
      <a:accent2>
        <a:srgbClr val="C0C0C8"/>
      </a:accent2>
      <a:accent3>
        <a:srgbClr val="00B0F0"/>
      </a:accent3>
      <a:accent4>
        <a:srgbClr val="00B0F0"/>
      </a:accent4>
      <a:accent5>
        <a:srgbClr val="00B0F0"/>
      </a:accent5>
      <a:accent6>
        <a:srgbClr val="00B0F0"/>
      </a:accent6>
      <a:hlink>
        <a:srgbClr val="0084B4"/>
      </a:hlink>
      <a:folHlink>
        <a:srgbClr val="5CD3FF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GENARAL LAYOUTS">
  <a:themeElements>
    <a:clrScheme name="SIMPLICITY - Yellow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FFC800"/>
      </a:accent1>
      <a:accent2>
        <a:srgbClr val="C0C0C8"/>
      </a:accent2>
      <a:accent3>
        <a:srgbClr val="F0CC2D"/>
      </a:accent3>
      <a:accent4>
        <a:srgbClr val="FFC800"/>
      </a:accent4>
      <a:accent5>
        <a:srgbClr val="FFC800"/>
      </a:accent5>
      <a:accent6>
        <a:srgbClr val="FFC800"/>
      </a:accent6>
      <a:hlink>
        <a:srgbClr val="BF9600"/>
      </a:hlink>
      <a:folHlink>
        <a:srgbClr val="FFDE65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TEAM SLIDES">
  <a:themeElements>
    <a:clrScheme name="SIMPLICITY - Yellow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FFC800"/>
      </a:accent1>
      <a:accent2>
        <a:srgbClr val="C0C0C8"/>
      </a:accent2>
      <a:accent3>
        <a:srgbClr val="F0CC2D"/>
      </a:accent3>
      <a:accent4>
        <a:srgbClr val="FFC800"/>
      </a:accent4>
      <a:accent5>
        <a:srgbClr val="FFC800"/>
      </a:accent5>
      <a:accent6>
        <a:srgbClr val="FFC800"/>
      </a:accent6>
      <a:hlink>
        <a:srgbClr val="BF9600"/>
      </a:hlink>
      <a:folHlink>
        <a:srgbClr val="FFDE65"/>
      </a:folHlink>
    </a:clrScheme>
    <a:fontScheme name="Simplicity - Roboto">
      <a:majorFont>
        <a:latin typeface="Roboto Condensed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7861</TotalTime>
  <Words>1787</Words>
  <Application>Microsoft Office PowerPoint</Application>
  <PresentationFormat>Vlastní</PresentationFormat>
  <Paragraphs>463</Paragraphs>
  <Slides>33</Slides>
  <Notes>1</Notes>
  <HiddenSlides>5</HiddenSlides>
  <MMClips>0</MMClips>
  <ScaleCrop>false</ScaleCrop>
  <HeadingPairs>
    <vt:vector size="6" baseType="variant">
      <vt:variant>
        <vt:lpstr>Použitá písma</vt:lpstr>
      </vt:variant>
      <vt:variant>
        <vt:i4>7</vt:i4>
      </vt:variant>
      <vt:variant>
        <vt:lpstr>Motiv</vt:lpstr>
      </vt:variant>
      <vt:variant>
        <vt:i4>38</vt:i4>
      </vt:variant>
      <vt:variant>
        <vt:lpstr>Nadpisy snímků</vt:lpstr>
      </vt:variant>
      <vt:variant>
        <vt:i4>33</vt:i4>
      </vt:variant>
    </vt:vector>
  </HeadingPairs>
  <TitlesOfParts>
    <vt:vector size="78" baseType="lpstr">
      <vt:lpstr>Arial</vt:lpstr>
      <vt:lpstr>Calibri</vt:lpstr>
      <vt:lpstr>Lato Semibold</vt:lpstr>
      <vt:lpstr>Roboto</vt:lpstr>
      <vt:lpstr>Roboto Condensed</vt:lpstr>
      <vt:lpstr>Times New Roman</vt:lpstr>
      <vt:lpstr>Wingdings</vt:lpstr>
      <vt:lpstr>TEAM SLIDES</vt:lpstr>
      <vt:lpstr>SLIDES WITH IMAGES</vt:lpstr>
      <vt:lpstr>PORTFOLIO</vt:lpstr>
      <vt:lpstr>Bright Blue</vt:lpstr>
      <vt:lpstr>1_TEAM SLIDES</vt:lpstr>
      <vt:lpstr>1_SLIDES WITH IMAGES</vt:lpstr>
      <vt:lpstr>1_PORTFOLIO</vt:lpstr>
      <vt:lpstr>GENARAL LAYOUTS</vt:lpstr>
      <vt:lpstr>2_TEAM SLIDES</vt:lpstr>
      <vt:lpstr>2_SLIDES WITH IMAGES</vt:lpstr>
      <vt:lpstr>2_PORTFOLIO</vt:lpstr>
      <vt:lpstr>1_GENARAL LAYOUTS</vt:lpstr>
      <vt:lpstr>3_TEAM SLIDES</vt:lpstr>
      <vt:lpstr>3_SLIDES WITH IMAGES</vt:lpstr>
      <vt:lpstr>3_PORTFOLIO</vt:lpstr>
      <vt:lpstr>2_GENARAL LAYOUTS</vt:lpstr>
      <vt:lpstr>4_TEAM SLIDES</vt:lpstr>
      <vt:lpstr>4_SLIDES WITH IMAGES</vt:lpstr>
      <vt:lpstr>4_PORTFOLIO</vt:lpstr>
      <vt:lpstr>NUV</vt:lpstr>
      <vt:lpstr>5_SLIDES WITH IMAGES</vt:lpstr>
      <vt:lpstr>5_PORTFOLIO</vt:lpstr>
      <vt:lpstr>1_Bright Blue</vt:lpstr>
      <vt:lpstr>5_TEAM SLIDES</vt:lpstr>
      <vt:lpstr>6_SLIDES WITH IMAGES</vt:lpstr>
      <vt:lpstr>6_PORTFOLIO</vt:lpstr>
      <vt:lpstr>3_GENARAL LAYOUTS</vt:lpstr>
      <vt:lpstr>6_TEAM SLIDES</vt:lpstr>
      <vt:lpstr>7_SLIDES WITH IMAGES</vt:lpstr>
      <vt:lpstr>7_PORTFOLIO</vt:lpstr>
      <vt:lpstr>4_GENARAL LAYOUTS</vt:lpstr>
      <vt:lpstr>7_TEAM SLIDES</vt:lpstr>
      <vt:lpstr>8_SLIDES WITH IMAGES</vt:lpstr>
      <vt:lpstr>8_PORTFOLIO</vt:lpstr>
      <vt:lpstr>5_GENARAL LAYOUTS</vt:lpstr>
      <vt:lpstr>8_TEAM SLIDES</vt:lpstr>
      <vt:lpstr>9_SLIDES WITH IMAGES</vt:lpstr>
      <vt:lpstr>9_PORTFOLIO</vt:lpstr>
      <vt:lpstr>Prezentace aplikace PowerPoint</vt:lpstr>
      <vt:lpstr>Pojetí  revizí RVP</vt:lpstr>
      <vt:lpstr>Revize RVP SOV</vt:lpstr>
      <vt:lpstr>Strategie vzdělávací politiky ČR do roku 2020</vt:lpstr>
      <vt:lpstr>Možnosti zkvalitnění   fungování  KD</vt:lpstr>
      <vt:lpstr>Možnosti zkvalitnění  fungování  KD</vt:lpstr>
      <vt:lpstr>Soustava kurikulárních  dokumentů</vt:lpstr>
      <vt:lpstr>Národní program  vzdělávání </vt:lpstr>
      <vt:lpstr>Rámec pro revize  RVP  VV </vt:lpstr>
      <vt:lpstr>        Vzdělávací oblasti                    Klíčové kompetence</vt:lpstr>
      <vt:lpstr>        Všeobecné vzdělávání pro všechny         Vzdělávací oblasti                    Konkretizace pro OV  </vt:lpstr>
      <vt:lpstr>Modernizace všeobecného vzdělávání</vt:lpstr>
      <vt:lpstr>Nové pojetí   KD</vt:lpstr>
      <vt:lpstr>Nové pojetí  KD</vt:lpstr>
      <vt:lpstr>Cíle revize  RVP SOV</vt:lpstr>
      <vt:lpstr>Cíle revize  RVP SOV</vt:lpstr>
      <vt:lpstr>Propojení RVP/ŠVP  s profesními kvalifikacemi NSK </vt:lpstr>
      <vt:lpstr>Propojení RVP/ŠVP  s profesními kvalifikacemi NSK </vt:lpstr>
      <vt:lpstr>Kvalifikační pyramida</vt:lpstr>
      <vt:lpstr>RVP a podpůrné systémy</vt:lpstr>
      <vt:lpstr>Prezentace aplikace PowerPoint</vt:lpstr>
      <vt:lpstr>Revize RVP SOV 2017 - 2020</vt:lpstr>
      <vt:lpstr>Postup revizí RVP SOV 2017 - 2020</vt:lpstr>
      <vt:lpstr>Postup revizí VV  </vt:lpstr>
      <vt:lpstr>Postup revizí VV 2017 - 2020</vt:lpstr>
      <vt:lpstr>Podpora pro učitele/ pro školy </vt:lpstr>
      <vt:lpstr>MOV – obory vzdělání</vt:lpstr>
      <vt:lpstr>Prezentace aplikace PowerPoint</vt:lpstr>
      <vt:lpstr>Přínos projektu MOV pro jednotlivé  cílové skupiny</vt:lpstr>
      <vt:lpstr>Obory vzdělání skupiny 23 H a L0</vt:lpstr>
      <vt:lpstr>Obory vzdělání skupiny 23 H a L0</vt:lpstr>
      <vt:lpstr>Obory vzdělání skupiny 23 E, H a L0  ZÁVĚR:  Kategorie dosaženého vzdělání E – zachovat stávají stav oboru Strojírenské práce – vyčlenit zaměření Montážní práce v autoservisu  Kategorie dosaženého vzdělání H – zapracovat relevantní připomínky ze škol do stávajících RVP u oborů Jemný mechanik, Klempíř strojní, Kovář, Nástrojař, Strojník a Strojník silničních strojů. Obor Klempíř stavební přesunout do skupiny 36 Stavebnictví a obor Lodník do skupiny 37 Doprava a spoje.  Kategorie dosaženého vzdělání L0 a M – projít aktualizací RVP a zohlednit připomínky ze škol do stávajících RVP u oborů Letecký mechanik, Optik, Strojírenství a Dopravní prostředky  Nově koncipované obory  H-L0 – v následujících dvojicích – Strojní mechanik-Mechanik strojů a zařízení, Obráběč kovů-Mechanik seřizovač, Puškař-Technik puškař, Mechanik opravář motorových vozidel + Autolakýrník + Karosář + Autoelektrikář-Autotronik.  Autoopravárenské obory vzdělání ( E, H, L0 a M) přemístit do samostatné skupiny, vzhledem k současným trendům v autoopravárenství zaměřeným na elektroniku.   </vt:lpstr>
      <vt:lpstr>Návrh struktury  RVP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Палотенце</dc:creator>
  <cp:lastModifiedBy>Husová Zorka</cp:lastModifiedBy>
  <cp:revision>992</cp:revision>
  <cp:lastPrinted>2017-10-03T16:26:52Z</cp:lastPrinted>
  <dcterms:created xsi:type="dcterms:W3CDTF">2015-01-20T11:47:48Z</dcterms:created>
  <dcterms:modified xsi:type="dcterms:W3CDTF">2017-10-04T04:10:20Z</dcterms:modified>
</cp:coreProperties>
</file>