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6"/>
  </p:sldMasterIdLst>
  <p:notesMasterIdLst>
    <p:notesMasterId r:id="rId27"/>
  </p:notesMasterIdLst>
  <p:handoutMasterIdLst>
    <p:handoutMasterId r:id="rId28"/>
  </p:handoutMasterIdLst>
  <p:sldIdLst>
    <p:sldId id="283" r:id="rId7"/>
    <p:sldId id="282" r:id="rId8"/>
    <p:sldId id="262" r:id="rId9"/>
    <p:sldId id="265" r:id="rId10"/>
    <p:sldId id="279" r:id="rId11"/>
    <p:sldId id="285" r:id="rId12"/>
    <p:sldId id="286" r:id="rId13"/>
    <p:sldId id="287" r:id="rId14"/>
    <p:sldId id="288" r:id="rId15"/>
    <p:sldId id="290" r:id="rId16"/>
    <p:sldId id="269" r:id="rId17"/>
    <p:sldId id="270" r:id="rId18"/>
    <p:sldId id="271" r:id="rId19"/>
    <p:sldId id="273" r:id="rId20"/>
    <p:sldId id="276" r:id="rId21"/>
    <p:sldId id="274" r:id="rId22"/>
    <p:sldId id="277" r:id="rId23"/>
    <p:sldId id="267" r:id="rId24"/>
    <p:sldId id="268" r:id="rId25"/>
    <p:sldId id="284" r:id="rId26"/>
  </p:sldIdLst>
  <p:sldSz cx="9144000" cy="6858000" type="screen4x3"/>
  <p:notesSz cx="6858000" cy="91440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8D96"/>
    <a:srgbClr val="388991"/>
    <a:srgbClr val="7EA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2" autoAdjust="0"/>
    <p:restoredTop sz="88441" autoAdjust="0"/>
  </p:normalViewPr>
  <p:slideViewPr>
    <p:cSldViewPr snapToGrid="0">
      <p:cViewPr varScale="1">
        <p:scale>
          <a:sx n="133" d="100"/>
          <a:sy n="133" d="100"/>
        </p:scale>
        <p:origin x="895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10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A58CA-789E-0E45-90AC-DEB6F9A57B69}" type="doc">
      <dgm:prSet loTypeId="urn:microsoft.com/office/officeart/2005/8/layout/default" loCatId="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cs-CZ"/>
        </a:p>
      </dgm:t>
    </dgm:pt>
    <dgm:pt modelId="{F174973D-FE89-6441-9D34-9656158B98CF}">
      <dgm:prSet/>
      <dgm:spPr/>
      <dgm:t>
        <a:bodyPr/>
        <a:lstStyle/>
        <a:p>
          <a:r>
            <a:rPr lang="cs-CZ" smtClean="0"/>
            <a:t>Kabinety</a:t>
          </a:r>
          <a:endParaRPr lang="cs-CZ"/>
        </a:p>
      </dgm:t>
    </dgm:pt>
    <dgm:pt modelId="{7233353D-B14F-034B-A893-751B0C3A52FE}" type="parTrans" cxnId="{99A9C289-EDB4-034C-8209-31A317196222}">
      <dgm:prSet/>
      <dgm:spPr/>
      <dgm:t>
        <a:bodyPr/>
        <a:lstStyle/>
        <a:p>
          <a:endParaRPr lang="cs-CZ"/>
        </a:p>
      </dgm:t>
    </dgm:pt>
    <dgm:pt modelId="{986DD7F3-8D35-8C4A-B478-9FB6D49BD886}" type="sibTrans" cxnId="{99A9C289-EDB4-034C-8209-31A317196222}">
      <dgm:prSet/>
      <dgm:spPr/>
      <dgm:t>
        <a:bodyPr/>
        <a:lstStyle/>
        <a:p>
          <a:endParaRPr lang="cs-CZ"/>
        </a:p>
      </dgm:t>
    </dgm:pt>
    <dgm:pt modelId="{DF5E85F6-62B6-514A-8785-935DB884DB7D}">
      <dgm:prSet phldrT="[Text]"/>
      <dgm:spPr/>
      <dgm:t>
        <a:bodyPr/>
        <a:lstStyle/>
        <a:p>
          <a:r>
            <a:rPr lang="cs-CZ" dirty="0" smtClean="0"/>
            <a:t>Management</a:t>
          </a:r>
          <a:endParaRPr lang="cs-CZ" dirty="0"/>
        </a:p>
      </dgm:t>
    </dgm:pt>
    <dgm:pt modelId="{A8B39AE8-D907-CF4D-A3A6-7C60DCE74089}" type="parTrans" cxnId="{AEA0A667-2A75-7B42-A8A7-50FB0FAA7A9B}">
      <dgm:prSet/>
      <dgm:spPr/>
      <dgm:t>
        <a:bodyPr/>
        <a:lstStyle/>
        <a:p>
          <a:endParaRPr lang="cs-CZ"/>
        </a:p>
      </dgm:t>
    </dgm:pt>
    <dgm:pt modelId="{601997CD-36B0-E141-9626-EF6D1F6F4505}" type="sibTrans" cxnId="{AEA0A667-2A75-7B42-A8A7-50FB0FAA7A9B}">
      <dgm:prSet/>
      <dgm:spPr/>
      <dgm:t>
        <a:bodyPr/>
        <a:lstStyle/>
        <a:p>
          <a:endParaRPr lang="cs-CZ"/>
        </a:p>
      </dgm:t>
    </dgm:pt>
    <dgm:pt modelId="{0E24DDE7-73BD-664E-80BE-5A9B6CC41A0C}">
      <dgm:prSet phldrT="[Text]"/>
      <dgm:spPr/>
      <dgm:t>
        <a:bodyPr/>
        <a:lstStyle/>
        <a:p>
          <a:r>
            <a:rPr lang="cs-CZ" dirty="0" smtClean="0"/>
            <a:t>Začínající učitel</a:t>
          </a:r>
          <a:endParaRPr lang="cs-CZ" dirty="0"/>
        </a:p>
      </dgm:t>
    </dgm:pt>
    <dgm:pt modelId="{ADF6483D-FE87-7E43-8505-6DC187FF9326}" type="parTrans" cxnId="{2C2DC577-8352-3C49-8924-A149558D5DAA}">
      <dgm:prSet/>
      <dgm:spPr/>
      <dgm:t>
        <a:bodyPr/>
        <a:lstStyle/>
        <a:p>
          <a:endParaRPr lang="cs-CZ"/>
        </a:p>
      </dgm:t>
    </dgm:pt>
    <dgm:pt modelId="{EDFD62DE-80D5-8444-9FDC-2F360D231CF7}" type="sibTrans" cxnId="{2C2DC577-8352-3C49-8924-A149558D5DAA}">
      <dgm:prSet/>
      <dgm:spPr/>
      <dgm:t>
        <a:bodyPr/>
        <a:lstStyle/>
        <a:p>
          <a:endParaRPr lang="cs-CZ"/>
        </a:p>
      </dgm:t>
    </dgm:pt>
    <dgm:pt modelId="{58E4BABF-5261-604B-BE3E-4DEBD9128CD6}">
      <dgm:prSet phldrT="[Text]"/>
      <dgm:spPr/>
      <dgm:t>
        <a:bodyPr/>
        <a:lstStyle/>
        <a:p>
          <a:r>
            <a:rPr lang="cs-CZ" dirty="0" smtClean="0"/>
            <a:t>Kvalita</a:t>
          </a:r>
          <a:endParaRPr lang="cs-CZ" dirty="0"/>
        </a:p>
      </dgm:t>
    </dgm:pt>
    <dgm:pt modelId="{74399BD2-D6CF-F54D-8047-15463BFAA1D8}" type="parTrans" cxnId="{F399974A-762D-2647-B162-9784A975DF64}">
      <dgm:prSet/>
      <dgm:spPr/>
      <dgm:t>
        <a:bodyPr/>
        <a:lstStyle/>
        <a:p>
          <a:endParaRPr lang="cs-CZ"/>
        </a:p>
      </dgm:t>
    </dgm:pt>
    <dgm:pt modelId="{B84F511D-B223-E946-BF4D-034FE9EF019A}" type="sibTrans" cxnId="{F399974A-762D-2647-B162-9784A975DF64}">
      <dgm:prSet/>
      <dgm:spPr/>
      <dgm:t>
        <a:bodyPr/>
        <a:lstStyle/>
        <a:p>
          <a:endParaRPr lang="cs-CZ"/>
        </a:p>
      </dgm:t>
    </dgm:pt>
    <dgm:pt modelId="{6D24CAD8-D10B-8544-A283-4110E4E90C09}">
      <dgm:prSet/>
      <dgm:spPr/>
      <dgm:t>
        <a:bodyPr/>
        <a:lstStyle/>
        <a:p>
          <a:r>
            <a:rPr lang="cs-CZ" dirty="0" smtClean="0"/>
            <a:t>Evaluace</a:t>
          </a:r>
          <a:endParaRPr lang="cs-CZ" dirty="0"/>
        </a:p>
      </dgm:t>
    </dgm:pt>
    <dgm:pt modelId="{87F413C4-672C-5346-9EF3-8A6BC0CCBD11}" type="parTrans" cxnId="{9A1C1BA1-68D4-AC4E-88EE-564187C8926D}">
      <dgm:prSet/>
      <dgm:spPr/>
      <dgm:t>
        <a:bodyPr/>
        <a:lstStyle/>
        <a:p>
          <a:endParaRPr lang="cs-CZ"/>
        </a:p>
      </dgm:t>
    </dgm:pt>
    <dgm:pt modelId="{B8F1B3F8-6B3B-0F4A-80CD-8824CB2506E7}" type="sibTrans" cxnId="{9A1C1BA1-68D4-AC4E-88EE-564187C8926D}">
      <dgm:prSet/>
      <dgm:spPr/>
      <dgm:t>
        <a:bodyPr/>
        <a:lstStyle/>
        <a:p>
          <a:endParaRPr lang="cs-CZ"/>
        </a:p>
      </dgm:t>
    </dgm:pt>
    <dgm:pt modelId="{070E431E-4DCA-4142-8846-6AD7F018F987}">
      <dgm:prSet/>
      <dgm:spPr/>
      <dgm:t>
        <a:bodyPr/>
        <a:lstStyle/>
        <a:p>
          <a:r>
            <a:rPr lang="cs-CZ" dirty="0" smtClean="0"/>
            <a:t>Spolupráce</a:t>
          </a:r>
          <a:endParaRPr lang="cs-CZ" dirty="0"/>
        </a:p>
      </dgm:t>
    </dgm:pt>
    <dgm:pt modelId="{179B25A5-C50F-634F-A850-AD9D27A66184}" type="parTrans" cxnId="{8A9617F2-1924-9D4C-BB18-D564D73247AA}">
      <dgm:prSet/>
      <dgm:spPr/>
      <dgm:t>
        <a:bodyPr/>
        <a:lstStyle/>
        <a:p>
          <a:endParaRPr lang="cs-CZ"/>
        </a:p>
      </dgm:t>
    </dgm:pt>
    <dgm:pt modelId="{CC05BB4C-78FF-5645-A434-3E31692AF859}" type="sibTrans" cxnId="{8A9617F2-1924-9D4C-BB18-D564D73247AA}">
      <dgm:prSet/>
      <dgm:spPr/>
      <dgm:t>
        <a:bodyPr/>
        <a:lstStyle/>
        <a:p>
          <a:endParaRPr lang="cs-CZ"/>
        </a:p>
      </dgm:t>
    </dgm:pt>
    <dgm:pt modelId="{8B6C12B0-81D6-4444-80DA-B503631EF182}">
      <dgm:prSet phldrT="[Text]"/>
      <dgm:spPr/>
      <dgm:t>
        <a:bodyPr/>
        <a:lstStyle/>
        <a:p>
          <a:r>
            <a:rPr lang="cs-CZ" dirty="0" smtClean="0"/>
            <a:t>Řízení</a:t>
          </a:r>
          <a:endParaRPr lang="cs-CZ" dirty="0"/>
        </a:p>
      </dgm:t>
    </dgm:pt>
    <dgm:pt modelId="{DA8E0297-DCF9-DB4E-92B1-9D2D0C0A99D8}" type="parTrans" cxnId="{DE4C11BC-41FF-0141-98C3-D2D763CAC6DF}">
      <dgm:prSet/>
      <dgm:spPr/>
      <dgm:t>
        <a:bodyPr/>
        <a:lstStyle/>
        <a:p>
          <a:endParaRPr lang="cs-CZ"/>
        </a:p>
      </dgm:t>
    </dgm:pt>
    <dgm:pt modelId="{29EC6EFA-0299-6049-B283-33F2393E474A}" type="sibTrans" cxnId="{DE4C11BC-41FF-0141-98C3-D2D763CAC6DF}">
      <dgm:prSet/>
      <dgm:spPr/>
      <dgm:t>
        <a:bodyPr/>
        <a:lstStyle/>
        <a:p>
          <a:endParaRPr lang="cs-CZ"/>
        </a:p>
      </dgm:t>
    </dgm:pt>
    <dgm:pt modelId="{811B14A9-EDB3-9F4A-AA27-60BDAC901589}">
      <dgm:prSet phldrT="[Text]"/>
      <dgm:spPr/>
      <dgm:t>
        <a:bodyPr/>
        <a:lstStyle/>
        <a:p>
          <a:r>
            <a:rPr lang="cs-CZ" dirty="0" smtClean="0"/>
            <a:t>Podpora</a:t>
          </a:r>
          <a:endParaRPr lang="cs-CZ" dirty="0"/>
        </a:p>
      </dgm:t>
    </dgm:pt>
    <dgm:pt modelId="{A9D981A1-E1CC-FA4B-BE6C-B0D481560EA3}" type="parTrans" cxnId="{D4069CFD-E82D-ED46-B8DF-2BCB76884C4A}">
      <dgm:prSet/>
      <dgm:spPr/>
      <dgm:t>
        <a:bodyPr/>
        <a:lstStyle/>
        <a:p>
          <a:endParaRPr lang="cs-CZ"/>
        </a:p>
      </dgm:t>
    </dgm:pt>
    <dgm:pt modelId="{63DE2D80-FE3C-D34C-BED6-3C80BCF7C276}" type="sibTrans" cxnId="{D4069CFD-E82D-ED46-B8DF-2BCB76884C4A}">
      <dgm:prSet/>
      <dgm:spPr/>
      <dgm:t>
        <a:bodyPr/>
        <a:lstStyle/>
        <a:p>
          <a:endParaRPr lang="cs-CZ"/>
        </a:p>
      </dgm:t>
    </dgm:pt>
    <dgm:pt modelId="{4ABE57BB-FE0A-0E43-961C-A69F3CD2C8B1}">
      <dgm:prSet/>
      <dgm:spPr/>
      <dgm:t>
        <a:bodyPr/>
        <a:lstStyle/>
        <a:p>
          <a:r>
            <a:rPr lang="cs-CZ" dirty="0" smtClean="0"/>
            <a:t>Veřejnost</a:t>
          </a:r>
          <a:endParaRPr lang="cs-CZ" dirty="0"/>
        </a:p>
      </dgm:t>
    </dgm:pt>
    <dgm:pt modelId="{C5D2C7A9-D4BD-D14C-8399-184308DCFB80}" type="parTrans" cxnId="{2A4F5B64-B5D2-C147-8C24-095B35C993D9}">
      <dgm:prSet/>
      <dgm:spPr/>
      <dgm:t>
        <a:bodyPr/>
        <a:lstStyle/>
        <a:p>
          <a:endParaRPr lang="cs-CZ"/>
        </a:p>
      </dgm:t>
    </dgm:pt>
    <dgm:pt modelId="{F8EF060C-617B-CB41-94CC-9757988082F8}" type="sibTrans" cxnId="{2A4F5B64-B5D2-C147-8C24-095B35C993D9}">
      <dgm:prSet/>
      <dgm:spPr/>
      <dgm:t>
        <a:bodyPr/>
        <a:lstStyle/>
        <a:p>
          <a:endParaRPr lang="cs-CZ"/>
        </a:p>
      </dgm:t>
    </dgm:pt>
    <dgm:pt modelId="{A0AF961A-F6F6-E040-920F-D6B049E1D020}" type="pres">
      <dgm:prSet presAssocID="{046A58CA-789E-0E45-90AC-DEB6F9A57B6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4E2E2E7-D7A9-FA4B-8E6A-9579E77F36B6}" type="pres">
      <dgm:prSet presAssocID="{F174973D-FE89-6441-9D34-9656158B98CF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418FE83-07CE-4948-8A5A-BF44F2DD9241}" type="pres">
      <dgm:prSet presAssocID="{986DD7F3-8D35-8C4A-B478-9FB6D49BD886}" presName="sibTrans" presStyleCnt="0"/>
      <dgm:spPr/>
    </dgm:pt>
    <dgm:pt modelId="{8C9918A0-238E-2B43-863B-3B5EC80344B3}" type="pres">
      <dgm:prSet presAssocID="{DF5E85F6-62B6-514A-8785-935DB884DB7D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D1EDB6F-4CAF-134C-9704-0602185DDFAA}" type="pres">
      <dgm:prSet presAssocID="{601997CD-36B0-E141-9626-EF6D1F6F4505}" presName="sibTrans" presStyleCnt="0"/>
      <dgm:spPr/>
    </dgm:pt>
    <dgm:pt modelId="{553D0145-DD75-2C4D-AC9A-8263D14CA5F8}" type="pres">
      <dgm:prSet presAssocID="{0E24DDE7-73BD-664E-80BE-5A9B6CC41A0C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7129F31-C76A-7A4E-9729-215B27D92FA3}" type="pres">
      <dgm:prSet presAssocID="{EDFD62DE-80D5-8444-9FDC-2F360D231CF7}" presName="sibTrans" presStyleCnt="0"/>
      <dgm:spPr/>
    </dgm:pt>
    <dgm:pt modelId="{EFDC003B-0817-F24C-9806-81E4675247F3}" type="pres">
      <dgm:prSet presAssocID="{58E4BABF-5261-604B-BE3E-4DEBD9128CD6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D75AB05-33D9-B14D-8D55-B123E1CCA77F}" type="pres">
      <dgm:prSet presAssocID="{B84F511D-B223-E946-BF4D-034FE9EF019A}" presName="sibTrans" presStyleCnt="0"/>
      <dgm:spPr/>
    </dgm:pt>
    <dgm:pt modelId="{FCC1B6A6-7C33-384F-AEA6-008BBE906842}" type="pres">
      <dgm:prSet presAssocID="{811B14A9-EDB3-9F4A-AA27-60BDAC901589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C58BFF7-C263-FE48-99FB-71487C0023BA}" type="pres">
      <dgm:prSet presAssocID="{63DE2D80-FE3C-D34C-BED6-3C80BCF7C276}" presName="sibTrans" presStyleCnt="0"/>
      <dgm:spPr/>
    </dgm:pt>
    <dgm:pt modelId="{C81774DD-D678-6E43-930E-64C2407128FE}" type="pres">
      <dgm:prSet presAssocID="{6D24CAD8-D10B-8544-A283-4110E4E90C09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C14017D-5FFA-C84A-B4C5-98E5E27CC63D}" type="pres">
      <dgm:prSet presAssocID="{B8F1B3F8-6B3B-0F4A-80CD-8824CB2506E7}" presName="sibTrans" presStyleCnt="0"/>
      <dgm:spPr/>
    </dgm:pt>
    <dgm:pt modelId="{32E8BD79-D2B9-2C46-8796-02D7F1CDC251}" type="pres">
      <dgm:prSet presAssocID="{070E431E-4DCA-4142-8846-6AD7F018F987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539D6A0-85C1-5B40-B6F0-F007D089F8EB}" type="pres">
      <dgm:prSet presAssocID="{CC05BB4C-78FF-5645-A434-3E31692AF859}" presName="sibTrans" presStyleCnt="0"/>
      <dgm:spPr/>
    </dgm:pt>
    <dgm:pt modelId="{F7DC315C-36D5-DD42-9BEB-1262EA4AFD3F}" type="pres">
      <dgm:prSet presAssocID="{4ABE57BB-FE0A-0E43-961C-A69F3CD2C8B1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F4200C5-45F4-AF40-87AD-B95CF790BE26}" type="pres">
      <dgm:prSet presAssocID="{F8EF060C-617B-CB41-94CC-9757988082F8}" presName="sibTrans" presStyleCnt="0"/>
      <dgm:spPr/>
    </dgm:pt>
    <dgm:pt modelId="{F01BE9C0-9BC1-9A4D-9D76-F434F311460A}" type="pres">
      <dgm:prSet presAssocID="{8B6C12B0-81D6-4444-80DA-B503631EF182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CED9ED5D-7540-5B40-8D21-616ACE164C5C}" type="presOf" srcId="{F174973D-FE89-6441-9D34-9656158B98CF}" destId="{94E2E2E7-D7A9-FA4B-8E6A-9579E77F36B6}" srcOrd="0" destOrd="0" presId="urn:microsoft.com/office/officeart/2005/8/layout/default"/>
    <dgm:cxn modelId="{AEA0A667-2A75-7B42-A8A7-50FB0FAA7A9B}" srcId="{046A58CA-789E-0E45-90AC-DEB6F9A57B69}" destId="{DF5E85F6-62B6-514A-8785-935DB884DB7D}" srcOrd="1" destOrd="0" parTransId="{A8B39AE8-D907-CF4D-A3A6-7C60DCE74089}" sibTransId="{601997CD-36B0-E141-9626-EF6D1F6F4505}"/>
    <dgm:cxn modelId="{1EB9AECB-038B-9947-B117-7DA034A01CF8}" type="presOf" srcId="{6D24CAD8-D10B-8544-A283-4110E4E90C09}" destId="{C81774DD-D678-6E43-930E-64C2407128FE}" srcOrd="0" destOrd="0" presId="urn:microsoft.com/office/officeart/2005/8/layout/default"/>
    <dgm:cxn modelId="{D50FC4F4-6DF8-7F4D-9C35-58EACFEB6103}" type="presOf" srcId="{58E4BABF-5261-604B-BE3E-4DEBD9128CD6}" destId="{EFDC003B-0817-F24C-9806-81E4675247F3}" srcOrd="0" destOrd="0" presId="urn:microsoft.com/office/officeart/2005/8/layout/default"/>
    <dgm:cxn modelId="{DE4C11BC-41FF-0141-98C3-D2D763CAC6DF}" srcId="{046A58CA-789E-0E45-90AC-DEB6F9A57B69}" destId="{8B6C12B0-81D6-4444-80DA-B503631EF182}" srcOrd="8" destOrd="0" parTransId="{DA8E0297-DCF9-DB4E-92B1-9D2D0C0A99D8}" sibTransId="{29EC6EFA-0299-6049-B283-33F2393E474A}"/>
    <dgm:cxn modelId="{99A9C289-EDB4-034C-8209-31A317196222}" srcId="{046A58CA-789E-0E45-90AC-DEB6F9A57B69}" destId="{F174973D-FE89-6441-9D34-9656158B98CF}" srcOrd="0" destOrd="0" parTransId="{7233353D-B14F-034B-A893-751B0C3A52FE}" sibTransId="{986DD7F3-8D35-8C4A-B478-9FB6D49BD886}"/>
    <dgm:cxn modelId="{3492826E-AD93-4B46-AC5C-D40576A3F427}" type="presOf" srcId="{046A58CA-789E-0E45-90AC-DEB6F9A57B69}" destId="{A0AF961A-F6F6-E040-920F-D6B049E1D020}" srcOrd="0" destOrd="0" presId="urn:microsoft.com/office/officeart/2005/8/layout/default"/>
    <dgm:cxn modelId="{9A1C1BA1-68D4-AC4E-88EE-564187C8926D}" srcId="{046A58CA-789E-0E45-90AC-DEB6F9A57B69}" destId="{6D24CAD8-D10B-8544-A283-4110E4E90C09}" srcOrd="5" destOrd="0" parTransId="{87F413C4-672C-5346-9EF3-8A6BC0CCBD11}" sibTransId="{B8F1B3F8-6B3B-0F4A-80CD-8824CB2506E7}"/>
    <dgm:cxn modelId="{4D32050F-A931-4447-A319-4E98B882D40A}" type="presOf" srcId="{8B6C12B0-81D6-4444-80DA-B503631EF182}" destId="{F01BE9C0-9BC1-9A4D-9D76-F434F311460A}" srcOrd="0" destOrd="0" presId="urn:microsoft.com/office/officeart/2005/8/layout/default"/>
    <dgm:cxn modelId="{2C2DC577-8352-3C49-8924-A149558D5DAA}" srcId="{046A58CA-789E-0E45-90AC-DEB6F9A57B69}" destId="{0E24DDE7-73BD-664E-80BE-5A9B6CC41A0C}" srcOrd="2" destOrd="0" parTransId="{ADF6483D-FE87-7E43-8505-6DC187FF9326}" sibTransId="{EDFD62DE-80D5-8444-9FDC-2F360D231CF7}"/>
    <dgm:cxn modelId="{D77573DA-16E0-9740-8BC0-58F8312EB4F6}" type="presOf" srcId="{DF5E85F6-62B6-514A-8785-935DB884DB7D}" destId="{8C9918A0-238E-2B43-863B-3B5EC80344B3}" srcOrd="0" destOrd="0" presId="urn:microsoft.com/office/officeart/2005/8/layout/default"/>
    <dgm:cxn modelId="{2A4F5B64-B5D2-C147-8C24-095B35C993D9}" srcId="{046A58CA-789E-0E45-90AC-DEB6F9A57B69}" destId="{4ABE57BB-FE0A-0E43-961C-A69F3CD2C8B1}" srcOrd="7" destOrd="0" parTransId="{C5D2C7A9-D4BD-D14C-8399-184308DCFB80}" sibTransId="{F8EF060C-617B-CB41-94CC-9757988082F8}"/>
    <dgm:cxn modelId="{DD9993BD-9E99-AB48-AF18-34A613EBB9E2}" type="presOf" srcId="{811B14A9-EDB3-9F4A-AA27-60BDAC901589}" destId="{FCC1B6A6-7C33-384F-AEA6-008BBE906842}" srcOrd="0" destOrd="0" presId="urn:microsoft.com/office/officeart/2005/8/layout/default"/>
    <dgm:cxn modelId="{058E58EC-A3F8-9C46-B925-204876550F70}" type="presOf" srcId="{0E24DDE7-73BD-664E-80BE-5A9B6CC41A0C}" destId="{553D0145-DD75-2C4D-AC9A-8263D14CA5F8}" srcOrd="0" destOrd="0" presId="urn:microsoft.com/office/officeart/2005/8/layout/default"/>
    <dgm:cxn modelId="{F399974A-762D-2647-B162-9784A975DF64}" srcId="{046A58CA-789E-0E45-90AC-DEB6F9A57B69}" destId="{58E4BABF-5261-604B-BE3E-4DEBD9128CD6}" srcOrd="3" destOrd="0" parTransId="{74399BD2-D6CF-F54D-8047-15463BFAA1D8}" sibTransId="{B84F511D-B223-E946-BF4D-034FE9EF019A}"/>
    <dgm:cxn modelId="{A441794E-025B-CA44-AD08-9FB263E2BD02}" type="presOf" srcId="{070E431E-4DCA-4142-8846-6AD7F018F987}" destId="{32E8BD79-D2B9-2C46-8796-02D7F1CDC251}" srcOrd="0" destOrd="0" presId="urn:microsoft.com/office/officeart/2005/8/layout/default"/>
    <dgm:cxn modelId="{D4069CFD-E82D-ED46-B8DF-2BCB76884C4A}" srcId="{046A58CA-789E-0E45-90AC-DEB6F9A57B69}" destId="{811B14A9-EDB3-9F4A-AA27-60BDAC901589}" srcOrd="4" destOrd="0" parTransId="{A9D981A1-E1CC-FA4B-BE6C-B0D481560EA3}" sibTransId="{63DE2D80-FE3C-D34C-BED6-3C80BCF7C276}"/>
    <dgm:cxn modelId="{8A9617F2-1924-9D4C-BB18-D564D73247AA}" srcId="{046A58CA-789E-0E45-90AC-DEB6F9A57B69}" destId="{070E431E-4DCA-4142-8846-6AD7F018F987}" srcOrd="6" destOrd="0" parTransId="{179B25A5-C50F-634F-A850-AD9D27A66184}" sibTransId="{CC05BB4C-78FF-5645-A434-3E31692AF859}"/>
    <dgm:cxn modelId="{8798E13B-DFDC-4E49-AE54-7616393B9F9A}" type="presOf" srcId="{4ABE57BB-FE0A-0E43-961C-A69F3CD2C8B1}" destId="{F7DC315C-36D5-DD42-9BEB-1262EA4AFD3F}" srcOrd="0" destOrd="0" presId="urn:microsoft.com/office/officeart/2005/8/layout/default"/>
    <dgm:cxn modelId="{67D93540-BEB5-AA47-9965-69257607A63A}" type="presParOf" srcId="{A0AF961A-F6F6-E040-920F-D6B049E1D020}" destId="{94E2E2E7-D7A9-FA4B-8E6A-9579E77F36B6}" srcOrd="0" destOrd="0" presId="urn:microsoft.com/office/officeart/2005/8/layout/default"/>
    <dgm:cxn modelId="{20385E5C-1106-CF47-85AD-094275260A91}" type="presParOf" srcId="{A0AF961A-F6F6-E040-920F-D6B049E1D020}" destId="{2418FE83-07CE-4948-8A5A-BF44F2DD9241}" srcOrd="1" destOrd="0" presId="urn:microsoft.com/office/officeart/2005/8/layout/default"/>
    <dgm:cxn modelId="{46206F66-F16E-A841-B2F8-984AE1EAB114}" type="presParOf" srcId="{A0AF961A-F6F6-E040-920F-D6B049E1D020}" destId="{8C9918A0-238E-2B43-863B-3B5EC80344B3}" srcOrd="2" destOrd="0" presId="urn:microsoft.com/office/officeart/2005/8/layout/default"/>
    <dgm:cxn modelId="{B7C7D49A-9001-D64F-A189-F6A1DA5AFD6C}" type="presParOf" srcId="{A0AF961A-F6F6-E040-920F-D6B049E1D020}" destId="{AD1EDB6F-4CAF-134C-9704-0602185DDFAA}" srcOrd="3" destOrd="0" presId="urn:microsoft.com/office/officeart/2005/8/layout/default"/>
    <dgm:cxn modelId="{75E93A23-791B-C840-A6E1-22AF5015C379}" type="presParOf" srcId="{A0AF961A-F6F6-E040-920F-D6B049E1D020}" destId="{553D0145-DD75-2C4D-AC9A-8263D14CA5F8}" srcOrd="4" destOrd="0" presId="urn:microsoft.com/office/officeart/2005/8/layout/default"/>
    <dgm:cxn modelId="{AA0D4AEA-B58C-D84F-9CA9-9E6103D99093}" type="presParOf" srcId="{A0AF961A-F6F6-E040-920F-D6B049E1D020}" destId="{87129F31-C76A-7A4E-9729-215B27D92FA3}" srcOrd="5" destOrd="0" presId="urn:microsoft.com/office/officeart/2005/8/layout/default"/>
    <dgm:cxn modelId="{699EE0C2-1C75-8448-A602-EE577669F7A0}" type="presParOf" srcId="{A0AF961A-F6F6-E040-920F-D6B049E1D020}" destId="{EFDC003B-0817-F24C-9806-81E4675247F3}" srcOrd="6" destOrd="0" presId="urn:microsoft.com/office/officeart/2005/8/layout/default"/>
    <dgm:cxn modelId="{EE633507-D0F9-174E-A4E0-86234E2943F7}" type="presParOf" srcId="{A0AF961A-F6F6-E040-920F-D6B049E1D020}" destId="{7D75AB05-33D9-B14D-8D55-B123E1CCA77F}" srcOrd="7" destOrd="0" presId="urn:microsoft.com/office/officeart/2005/8/layout/default"/>
    <dgm:cxn modelId="{BC5B4CE7-9880-694E-9520-5794B0E35836}" type="presParOf" srcId="{A0AF961A-F6F6-E040-920F-D6B049E1D020}" destId="{FCC1B6A6-7C33-384F-AEA6-008BBE906842}" srcOrd="8" destOrd="0" presId="urn:microsoft.com/office/officeart/2005/8/layout/default"/>
    <dgm:cxn modelId="{714FFB07-0EC7-FB49-B8FD-58DCB85DB0A6}" type="presParOf" srcId="{A0AF961A-F6F6-E040-920F-D6B049E1D020}" destId="{8C58BFF7-C263-FE48-99FB-71487C0023BA}" srcOrd="9" destOrd="0" presId="urn:microsoft.com/office/officeart/2005/8/layout/default"/>
    <dgm:cxn modelId="{9290B3FE-DBDD-E04D-8684-C3B3E65C0BBA}" type="presParOf" srcId="{A0AF961A-F6F6-E040-920F-D6B049E1D020}" destId="{C81774DD-D678-6E43-930E-64C2407128FE}" srcOrd="10" destOrd="0" presId="urn:microsoft.com/office/officeart/2005/8/layout/default"/>
    <dgm:cxn modelId="{0CD04191-B67A-3A44-B0F9-FAC291BC7B3E}" type="presParOf" srcId="{A0AF961A-F6F6-E040-920F-D6B049E1D020}" destId="{9C14017D-5FFA-C84A-B4C5-98E5E27CC63D}" srcOrd="11" destOrd="0" presId="urn:microsoft.com/office/officeart/2005/8/layout/default"/>
    <dgm:cxn modelId="{3ABC35E2-E8FC-D142-9642-4E79C341B69A}" type="presParOf" srcId="{A0AF961A-F6F6-E040-920F-D6B049E1D020}" destId="{32E8BD79-D2B9-2C46-8796-02D7F1CDC251}" srcOrd="12" destOrd="0" presId="urn:microsoft.com/office/officeart/2005/8/layout/default"/>
    <dgm:cxn modelId="{4ACDDC63-71B0-3844-935C-0FF065549E8D}" type="presParOf" srcId="{A0AF961A-F6F6-E040-920F-D6B049E1D020}" destId="{2539D6A0-85C1-5B40-B6F0-F007D089F8EB}" srcOrd="13" destOrd="0" presId="urn:microsoft.com/office/officeart/2005/8/layout/default"/>
    <dgm:cxn modelId="{EE4C64A1-0B78-BB46-BB31-D0A57CFBFA23}" type="presParOf" srcId="{A0AF961A-F6F6-E040-920F-D6B049E1D020}" destId="{F7DC315C-36D5-DD42-9BEB-1262EA4AFD3F}" srcOrd="14" destOrd="0" presId="urn:microsoft.com/office/officeart/2005/8/layout/default"/>
    <dgm:cxn modelId="{4D589CD3-97CA-614A-87B6-23A12C92A650}" type="presParOf" srcId="{A0AF961A-F6F6-E040-920F-D6B049E1D020}" destId="{6F4200C5-45F4-AF40-87AD-B95CF790BE26}" srcOrd="15" destOrd="0" presId="urn:microsoft.com/office/officeart/2005/8/layout/default"/>
    <dgm:cxn modelId="{6B33EFE5-C4D0-E749-B698-AA8A64FE74F4}" type="presParOf" srcId="{A0AF961A-F6F6-E040-920F-D6B049E1D020}" destId="{F01BE9C0-9BC1-9A4D-9D76-F434F311460A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2E2E7-D7A9-FA4B-8E6A-9579E77F36B6}">
      <dsp:nvSpPr>
        <dsp:cNvPr id="0" name=""/>
        <dsp:cNvSpPr/>
      </dsp:nvSpPr>
      <dsp:spPr>
        <a:xfrm>
          <a:off x="0" y="126999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smtClean="0"/>
            <a:t>Kabinety</a:t>
          </a:r>
          <a:endParaRPr lang="cs-CZ" sz="2400" kern="1200"/>
        </a:p>
      </dsp:txBody>
      <dsp:txXfrm>
        <a:off x="0" y="126999"/>
        <a:ext cx="1904999" cy="1143000"/>
      </dsp:txXfrm>
    </dsp:sp>
    <dsp:sp modelId="{8C9918A0-238E-2B43-863B-3B5EC80344B3}">
      <dsp:nvSpPr>
        <dsp:cNvPr id="0" name=""/>
        <dsp:cNvSpPr/>
      </dsp:nvSpPr>
      <dsp:spPr>
        <a:xfrm>
          <a:off x="2095500" y="126999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3908"/>
                <a:satOff val="647"/>
                <a:lumOff val="285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3908"/>
                <a:satOff val="647"/>
                <a:lumOff val="285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3908"/>
                <a:satOff val="647"/>
                <a:lumOff val="285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Management</a:t>
          </a:r>
          <a:endParaRPr lang="cs-CZ" sz="2400" kern="1200" dirty="0"/>
        </a:p>
      </dsp:txBody>
      <dsp:txXfrm>
        <a:off x="2095500" y="126999"/>
        <a:ext cx="1904999" cy="1143000"/>
      </dsp:txXfrm>
    </dsp:sp>
    <dsp:sp modelId="{553D0145-DD75-2C4D-AC9A-8263D14CA5F8}">
      <dsp:nvSpPr>
        <dsp:cNvPr id="0" name=""/>
        <dsp:cNvSpPr/>
      </dsp:nvSpPr>
      <dsp:spPr>
        <a:xfrm>
          <a:off x="4191000" y="126999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67816"/>
                <a:satOff val="1294"/>
                <a:lumOff val="57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67816"/>
                <a:satOff val="1294"/>
                <a:lumOff val="57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67816"/>
                <a:satOff val="1294"/>
                <a:lumOff val="57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Začínající učitel</a:t>
          </a:r>
          <a:endParaRPr lang="cs-CZ" sz="2400" kern="1200" dirty="0"/>
        </a:p>
      </dsp:txBody>
      <dsp:txXfrm>
        <a:off x="4191000" y="126999"/>
        <a:ext cx="1904999" cy="1143000"/>
      </dsp:txXfrm>
    </dsp:sp>
    <dsp:sp modelId="{EFDC003B-0817-F24C-9806-81E4675247F3}">
      <dsp:nvSpPr>
        <dsp:cNvPr id="0" name=""/>
        <dsp:cNvSpPr/>
      </dsp:nvSpPr>
      <dsp:spPr>
        <a:xfrm>
          <a:off x="0" y="1460500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01724"/>
                <a:satOff val="1941"/>
                <a:lumOff val="85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01724"/>
                <a:satOff val="1941"/>
                <a:lumOff val="85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01724"/>
                <a:satOff val="1941"/>
                <a:lumOff val="85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Kvalita</a:t>
          </a:r>
          <a:endParaRPr lang="cs-CZ" sz="2400" kern="1200" dirty="0"/>
        </a:p>
      </dsp:txBody>
      <dsp:txXfrm>
        <a:off x="0" y="1460500"/>
        <a:ext cx="1904999" cy="1143000"/>
      </dsp:txXfrm>
    </dsp:sp>
    <dsp:sp modelId="{FCC1B6A6-7C33-384F-AEA6-008BBE906842}">
      <dsp:nvSpPr>
        <dsp:cNvPr id="0" name=""/>
        <dsp:cNvSpPr/>
      </dsp:nvSpPr>
      <dsp:spPr>
        <a:xfrm>
          <a:off x="2095500" y="1460499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35632"/>
                <a:satOff val="2588"/>
                <a:lumOff val="114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35632"/>
                <a:satOff val="2588"/>
                <a:lumOff val="114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35632"/>
                <a:satOff val="2588"/>
                <a:lumOff val="114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Podpora</a:t>
          </a:r>
          <a:endParaRPr lang="cs-CZ" sz="2400" kern="1200" dirty="0"/>
        </a:p>
      </dsp:txBody>
      <dsp:txXfrm>
        <a:off x="2095500" y="1460499"/>
        <a:ext cx="1904999" cy="1143000"/>
      </dsp:txXfrm>
    </dsp:sp>
    <dsp:sp modelId="{C81774DD-D678-6E43-930E-64C2407128FE}">
      <dsp:nvSpPr>
        <dsp:cNvPr id="0" name=""/>
        <dsp:cNvSpPr/>
      </dsp:nvSpPr>
      <dsp:spPr>
        <a:xfrm>
          <a:off x="4191000" y="1460499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69540"/>
                <a:satOff val="3234"/>
                <a:lumOff val="142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69540"/>
                <a:satOff val="3234"/>
                <a:lumOff val="142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69540"/>
                <a:satOff val="3234"/>
                <a:lumOff val="142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Evaluace</a:t>
          </a:r>
          <a:endParaRPr lang="cs-CZ" sz="2400" kern="1200" dirty="0"/>
        </a:p>
      </dsp:txBody>
      <dsp:txXfrm>
        <a:off x="4191000" y="1460499"/>
        <a:ext cx="1904999" cy="1143000"/>
      </dsp:txXfrm>
    </dsp:sp>
    <dsp:sp modelId="{32E8BD79-D2B9-2C46-8796-02D7F1CDC251}">
      <dsp:nvSpPr>
        <dsp:cNvPr id="0" name=""/>
        <dsp:cNvSpPr/>
      </dsp:nvSpPr>
      <dsp:spPr>
        <a:xfrm>
          <a:off x="0" y="2793999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03448"/>
                <a:satOff val="3881"/>
                <a:lumOff val="171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03448"/>
                <a:satOff val="3881"/>
                <a:lumOff val="171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03448"/>
                <a:satOff val="3881"/>
                <a:lumOff val="171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Spolupráce</a:t>
          </a:r>
          <a:endParaRPr lang="cs-CZ" sz="2400" kern="1200" dirty="0"/>
        </a:p>
      </dsp:txBody>
      <dsp:txXfrm>
        <a:off x="0" y="2793999"/>
        <a:ext cx="1904999" cy="1143000"/>
      </dsp:txXfrm>
    </dsp:sp>
    <dsp:sp modelId="{F7DC315C-36D5-DD42-9BEB-1262EA4AFD3F}">
      <dsp:nvSpPr>
        <dsp:cNvPr id="0" name=""/>
        <dsp:cNvSpPr/>
      </dsp:nvSpPr>
      <dsp:spPr>
        <a:xfrm>
          <a:off x="2095500" y="2793999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37355"/>
                <a:satOff val="4528"/>
                <a:lumOff val="1999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37355"/>
                <a:satOff val="4528"/>
                <a:lumOff val="1999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37355"/>
                <a:satOff val="4528"/>
                <a:lumOff val="1999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Veřejnost</a:t>
          </a:r>
          <a:endParaRPr lang="cs-CZ" sz="2400" kern="1200" dirty="0"/>
        </a:p>
      </dsp:txBody>
      <dsp:txXfrm>
        <a:off x="2095500" y="2793999"/>
        <a:ext cx="1904999" cy="1143000"/>
      </dsp:txXfrm>
    </dsp:sp>
    <dsp:sp modelId="{F01BE9C0-9BC1-9A4D-9D76-F434F311460A}">
      <dsp:nvSpPr>
        <dsp:cNvPr id="0" name=""/>
        <dsp:cNvSpPr/>
      </dsp:nvSpPr>
      <dsp:spPr>
        <a:xfrm>
          <a:off x="4191000" y="2794000"/>
          <a:ext cx="1904999" cy="114300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71263"/>
                <a:satOff val="5175"/>
                <a:lumOff val="2285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71263"/>
                <a:satOff val="5175"/>
                <a:lumOff val="2285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71263"/>
                <a:satOff val="5175"/>
                <a:lumOff val="2285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Řízení</a:t>
          </a:r>
          <a:endParaRPr lang="cs-CZ" sz="2400" kern="1200" dirty="0"/>
        </a:p>
      </dsp:txBody>
      <dsp:txXfrm>
        <a:off x="4191000" y="2794000"/>
        <a:ext cx="1904999" cy="1143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858000" cy="2171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algn="ctr"/>
            <a:r>
              <a:rPr lang="cs-CZ" dirty="0" smtClean="0"/>
              <a:t>Prezentace na zasedání Monitorovacího výboru OP VVV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1910" y="8892540"/>
            <a:ext cx="3004503" cy="2514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7CA07-F60D-46C5-A63E-1D5C8894D7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1962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CF37CD4-82CC-4A8B-BA93-AA24D63EEA8B}" type="datetimeFigureOut">
              <a:rPr lang="cs-CZ"/>
              <a:pPr>
                <a:defRPr/>
              </a:pPr>
              <a:t>04.10.2017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3F5743D-EB94-490F-8675-9B2B9B310EA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05364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A6655-519B-4E13-9A55-CD5D8969E7DF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5467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Projekt</a:t>
            </a:r>
            <a:r>
              <a:rPr lang="cs-CZ" baseline="0" dirty="0" smtClean="0"/>
              <a:t> je</a:t>
            </a:r>
            <a:r>
              <a:rPr lang="cs-CZ" dirty="0" smtClean="0"/>
              <a:t> v souladu s výzvou</a:t>
            </a:r>
          </a:p>
          <a:p>
            <a:r>
              <a:rPr lang="cs-CZ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Předložená Charta projektu je v souladu se Strategií vzdělávací politiky České republiky 2020, s cíli OP VVV, s Dlouhodobým záměrem vzdělávání a rozvoje vzdělávací soustavy ČR na období 2015–2020 a se Strategií digitálního vzdělávání do roku 2020.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F5743D-EB94-490F-8675-9B2B9B310EA2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2901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3F5743D-EB94-490F-8675-9B2B9B310EA2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3646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A6655-519B-4E13-9A55-CD5D8969E7DF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2098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A6655-519B-4E13-9A55-CD5D8969E7DF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1194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A6655-519B-4E13-9A55-CD5D8969E7DF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0592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A6655-519B-4E13-9A55-CD5D8969E7DF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6249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A6655-519B-4E13-9A55-CD5D8969E7DF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7442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7A6655-519B-4E13-9A55-CD5D8969E7DF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8674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326" y="2"/>
            <a:ext cx="52133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34065"/>
            <a:ext cx="461010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739776" y="3143250"/>
            <a:ext cx="7645400" cy="2554288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4000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00"/>
              </a:spcBef>
              <a:buNone/>
              <a:defRPr sz="2000" b="1">
                <a:latin typeface="+mn-lt"/>
              </a:defRPr>
            </a:lvl2pPr>
          </a:lstStyle>
          <a:p>
            <a:pPr lvl="0"/>
            <a:r>
              <a:rPr lang="cs-CZ" dirty="0" smtClean="0"/>
              <a:t>X. zasedání Monitorovacího výboru Operačního programu Výzkum, vývoj a vzdělávání</a:t>
            </a:r>
          </a:p>
          <a:p>
            <a:pPr lvl="1"/>
            <a:r>
              <a:rPr lang="cs-CZ" dirty="0" smtClean="0"/>
              <a:t>Místo, datum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505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34065"/>
            <a:ext cx="461010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6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574676" y="1539605"/>
            <a:ext cx="7994650" cy="1533525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00"/>
              </a:spcBef>
              <a:buNone/>
              <a:defRPr lang="cs-CZ" sz="2800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00"/>
              </a:spcBef>
              <a:buNone/>
              <a:defRPr sz="1400" i="1">
                <a:latin typeface="+mn-lt"/>
              </a:defRPr>
            </a:lvl2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5555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1" y="5829300"/>
            <a:ext cx="461327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28650" y="557624"/>
            <a:ext cx="7886700" cy="896709"/>
          </a:xfrm>
        </p:spPr>
        <p:txBody>
          <a:bodyPr lIns="54000" tIns="54000" rIns="54000" bIns="54000">
            <a:noAutofit/>
          </a:bodyPr>
          <a:lstStyle>
            <a:lvl1pPr>
              <a:defRPr lang="cs-CZ" sz="2800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 dirty="0" smtClean="0"/>
              <a:t>Nadpis podle dělicího snímku (příp. zkratka)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628650" y="1628504"/>
            <a:ext cx="7886700" cy="4136571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66700" marR="0" indent="-266700" algn="l" defTabSz="9144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="0">
                <a:latin typeface="+mj-lt"/>
                <a:cs typeface="Arial" panose="020B0604020202020204" pitchFamily="34" charset="0"/>
              </a:defRPr>
            </a:lvl2pPr>
            <a:lvl3pPr marL="541338" indent="-274638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»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08038" indent="-266700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-"/>
              <a:defRPr lang="cs-CZ" sz="20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074738" indent="-266700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▫"/>
              <a:defRPr sz="20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 smtClean="0"/>
              <a:t>První úroveň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901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34065"/>
            <a:ext cx="461010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557622"/>
            <a:ext cx="7886700" cy="905418"/>
          </a:xfrm>
        </p:spPr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628650" y="1628504"/>
            <a:ext cx="3867150" cy="4205560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b="1">
                <a:latin typeface="+mn-lt"/>
              </a:defRPr>
            </a:lvl1pPr>
            <a:lvl2pPr marL="269875" indent="-269875">
              <a:lnSpc>
                <a:spcPct val="100000"/>
              </a:lnSpc>
              <a:spcBef>
                <a:spcPts val="1000"/>
              </a:spcBef>
              <a:defRPr sz="2000" b="0">
                <a:latin typeface="+mj-lt"/>
              </a:defRPr>
            </a:lvl2pPr>
            <a:lvl3pPr marL="539750" indent="-269875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»"/>
              <a:defRPr sz="2000">
                <a:latin typeface="+mj-lt"/>
              </a:defRPr>
            </a:lvl3pPr>
            <a:lvl4pPr marL="809625" indent="-269875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-"/>
              <a:defRPr sz="2000">
                <a:latin typeface="+mj-lt"/>
              </a:defRPr>
            </a:lvl4pPr>
            <a:lvl5pPr marL="1079500" indent="-269875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▫"/>
              <a:defRPr sz="2000">
                <a:latin typeface="+mj-lt"/>
              </a:defRPr>
            </a:lvl5pPr>
          </a:lstStyle>
          <a:p>
            <a:pPr lvl="0"/>
            <a:r>
              <a:rPr lang="cs-CZ" dirty="0" smtClean="0"/>
              <a:t>První úroveň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4648200" y="1628504"/>
            <a:ext cx="3867150" cy="4205560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b="1">
                <a:latin typeface="+mn-lt"/>
              </a:defRPr>
            </a:lvl1pPr>
            <a:lvl2pPr marL="269875" indent="-269875">
              <a:lnSpc>
                <a:spcPct val="100000"/>
              </a:lnSpc>
              <a:spcBef>
                <a:spcPts val="1000"/>
              </a:spcBef>
              <a:defRPr sz="2000" b="0">
                <a:latin typeface="+mj-lt"/>
              </a:defRPr>
            </a:lvl2pPr>
            <a:lvl3pPr marL="539750" indent="-269875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»"/>
              <a:defRPr sz="2000">
                <a:latin typeface="+mj-lt"/>
              </a:defRPr>
            </a:lvl3pPr>
            <a:lvl4pPr marL="809625" indent="-269875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-"/>
              <a:defRPr sz="2000">
                <a:latin typeface="+mj-lt"/>
              </a:defRPr>
            </a:lvl4pPr>
            <a:lvl5pPr marL="1079500" indent="-269875">
              <a:lnSpc>
                <a:spcPct val="100000"/>
              </a:lnSpc>
              <a:spcBef>
                <a:spcPts val="1000"/>
              </a:spcBef>
              <a:buFont typeface="Calibri Light" panose="020F0302020204030204" pitchFamily="34" charset="0"/>
              <a:buChar char="▫"/>
              <a:defRPr sz="2000">
                <a:latin typeface="+mj-lt"/>
              </a:defRPr>
            </a:lvl5pPr>
          </a:lstStyle>
          <a:p>
            <a:pPr lvl="0"/>
            <a:r>
              <a:rPr lang="cs-CZ" dirty="0" smtClean="0"/>
              <a:t>První úroveň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9490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34065"/>
            <a:ext cx="461010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7965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143000" y="1122363"/>
            <a:ext cx="6858000" cy="2387601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t>Text názvu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143000" y="3602037"/>
            <a:ext cx="6858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0"/>
            </a:lvl1pPr>
            <a:lvl2pPr marL="0" indent="342892" algn="ctr">
              <a:buSzTx/>
              <a:buFontTx/>
              <a:buNone/>
              <a:defRPr sz="1800"/>
            </a:lvl2pPr>
            <a:lvl3pPr marL="0" indent="685783" algn="ctr">
              <a:buSzTx/>
              <a:buFontTx/>
              <a:buNone/>
              <a:defRPr sz="1800"/>
            </a:lvl3pPr>
            <a:lvl4pPr marL="0" indent="1028675" algn="ctr">
              <a:buSzTx/>
              <a:buFontTx/>
              <a:buNone/>
              <a:defRPr sz="1800"/>
            </a:lvl4pPr>
            <a:lvl5pPr marL="0" indent="1371566" algn="ctr">
              <a:buSzTx/>
              <a:buFontTx/>
              <a:buNone/>
              <a:defRPr sz="1800"/>
            </a:lvl5pPr>
          </a:lstStyle>
          <a:p>
            <a:r>
              <a:t>Text úrovně 1</a:t>
            </a:r>
          </a:p>
          <a:p>
            <a:pPr lvl="1"/>
            <a:r>
              <a:t>Text úrovně 2</a:t>
            </a:r>
          </a:p>
          <a:p>
            <a:pPr lvl="2"/>
            <a:r>
              <a:t>Text úrovně 3</a:t>
            </a:r>
          </a:p>
          <a:p>
            <a:pPr lvl="3"/>
            <a:r>
              <a:t>Text úrovně 4</a:t>
            </a:r>
          </a:p>
          <a:p>
            <a:pPr lvl="4"/>
            <a:r>
              <a:t>Text úrovně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685783" hangingPunct="0"/>
            <a:fld id="{86CB4B4D-7CA3-9044-876B-883B54F8677D}" type="slidenum">
              <a:rPr lang="cs-CZ" kern="0" smtClean="0">
                <a:sym typeface="Calibri"/>
              </a:rPr>
              <a:pPr defTabSz="685783" hangingPunct="0"/>
              <a:t>‹#›</a:t>
            </a:fld>
            <a:endParaRPr lang="cs-CZ" kern="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0423462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628650" y="557624"/>
            <a:ext cx="7886700" cy="89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628650" y="1672456"/>
            <a:ext cx="7886700" cy="409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dirty="0" smtClean="0"/>
              <a:t>Předepsané písmo </a:t>
            </a:r>
            <a:r>
              <a:rPr lang="cs-CZ" dirty="0" err="1" smtClean="0"/>
              <a:t>Calibri</a:t>
            </a:r>
            <a:r>
              <a:rPr lang="cs-CZ" dirty="0" smtClean="0"/>
              <a:t> / </a:t>
            </a:r>
            <a:r>
              <a:rPr lang="cs-CZ" dirty="0" err="1" smtClean="0"/>
              <a:t>Calibri</a:t>
            </a:r>
            <a:r>
              <a:rPr lang="cs-CZ" dirty="0" smtClean="0"/>
              <a:t> </a:t>
            </a:r>
            <a:r>
              <a:rPr lang="cs-CZ" dirty="0" err="1" smtClean="0"/>
              <a:t>Light</a:t>
            </a:r>
            <a:endParaRPr lang="cs-CZ" dirty="0" smtClean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 dirty="0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34065"/>
            <a:ext cx="4610100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9" r:id="rId2"/>
    <p:sldLayoutId id="2147483684" r:id="rId3"/>
    <p:sldLayoutId id="2147483686" r:id="rId4"/>
    <p:sldLayoutId id="2147483688" r:id="rId5"/>
    <p:sldLayoutId id="2147483697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marL="5715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00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715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715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715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715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287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4859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431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00300" indent="-5715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2563" indent="-182563" algn="l" rtl="0" eaLnBrk="1" fontAlgn="base" hangingPunct="1">
        <a:lnSpc>
          <a:spcPct val="10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ctrTitle"/>
          </p:nvPr>
        </p:nvSpPr>
        <p:spPr>
          <a:xfrm>
            <a:off x="0" y="1571625"/>
            <a:ext cx="7399812" cy="315929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5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cs-CZ" sz="3600" dirty="0" smtClean="0"/>
              <a:t>Systém podpory profesního rozvoje učitelů a ředitelů (SYPO)</a:t>
            </a:r>
            <a:r>
              <a:rPr lang="cs-CZ" sz="3200" dirty="0"/>
              <a:t/>
            </a:r>
            <a:br>
              <a:rPr lang="cs-CZ" sz="3200" dirty="0"/>
            </a:br>
            <a:r>
              <a:rPr lang="cs-CZ" sz="3200" dirty="0"/>
              <a:t/>
            </a:r>
            <a:br>
              <a:rPr lang="cs-CZ" sz="3200" dirty="0"/>
            </a:br>
            <a:r>
              <a:rPr lang="cs-CZ" sz="2800" dirty="0"/>
              <a:t>Celostátní seminář ředitelů středních průmyslových škol</a:t>
            </a:r>
            <a:endParaRPr sz="2800" dirty="0"/>
          </a:p>
        </p:txBody>
      </p:sp>
      <p:sp>
        <p:nvSpPr>
          <p:cNvPr id="115" name="Shape 115"/>
          <p:cNvSpPr/>
          <p:nvPr/>
        </p:nvSpPr>
        <p:spPr>
          <a:xfrm flipV="1">
            <a:off x="591240" y="4890316"/>
            <a:ext cx="6952560" cy="45719"/>
          </a:xfrm>
          <a:prstGeom prst="rect">
            <a:avLst/>
          </a:prstGeom>
          <a:solidFill>
            <a:srgbClr val="F4981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685783">
              <a:defRPr>
                <a:solidFill>
                  <a:srgbClr val="FFFFFF"/>
                </a:solidFill>
              </a:defRPr>
            </a:pPr>
            <a:endParaRPr sz="1300" kern="0">
              <a:solidFill>
                <a:srgbClr val="FFFFFF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116" name="Shape 116"/>
          <p:cNvSpPr/>
          <p:nvPr/>
        </p:nvSpPr>
        <p:spPr>
          <a:xfrm>
            <a:off x="554169" y="5095428"/>
            <a:ext cx="6858000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algn="ctr">
              <a:lnSpc>
                <a:spcPct val="90000"/>
              </a:lnSpc>
              <a:spcBef>
                <a:spcPts val="700"/>
              </a:spcBef>
              <a:defRPr sz="18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685783"/>
            <a:endParaRPr kern="0" dirty="0"/>
          </a:p>
        </p:txBody>
      </p:sp>
      <p:sp>
        <p:nvSpPr>
          <p:cNvPr id="12" name="Shape 116"/>
          <p:cNvSpPr/>
          <p:nvPr/>
        </p:nvSpPr>
        <p:spPr>
          <a:xfrm>
            <a:off x="1692876" y="5095428"/>
            <a:ext cx="6858000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>
            <a:lvl1pPr algn="ctr">
              <a:lnSpc>
                <a:spcPct val="90000"/>
              </a:lnSpc>
              <a:spcBef>
                <a:spcPts val="700"/>
              </a:spcBef>
              <a:defRPr sz="18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r" defTabSz="685783"/>
            <a:endParaRPr kern="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pic>
        <p:nvPicPr>
          <p:cNvPr id="9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649" y="366908"/>
            <a:ext cx="4757351" cy="177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3681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679731" y="966059"/>
            <a:ext cx="5885874" cy="76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>
              <a:lnSpc>
                <a:spcPct val="120000"/>
              </a:lnSpc>
              <a:defRPr sz="40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800" b="1" dirty="0">
                <a:solidFill>
                  <a:srgbClr val="428D96"/>
                </a:solidFill>
                <a:latin typeface="+mn-lt"/>
                <a:ea typeface="Arial"/>
                <a:cs typeface="Arial"/>
              </a:rPr>
              <a:t>Vertikální členění kabinetů</a:t>
            </a:r>
            <a:endParaRPr sz="2800" b="1" dirty="0">
              <a:solidFill>
                <a:srgbClr val="428D96"/>
              </a:solidFill>
              <a:latin typeface="+mn-lt"/>
              <a:ea typeface="Arial"/>
              <a:cs typeface="Arial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679731" y="1515965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6187" y="2740200"/>
            <a:ext cx="4758118" cy="27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Kabinety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Model systému profesní podpory učitelů v oblasti oborových didaktik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Pilotáž systému metodických kabinetů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Implementace systému metodických kabinetů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Vytvoření sítě ICT metodiků 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14 000 podpořených učitelů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30672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45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Management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639" y="1613064"/>
            <a:ext cx="7886700" cy="4559210"/>
          </a:xfrm>
        </p:spPr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Model systému profesní podpory vedení škol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Vlastní podpora profesního rozvoje vedení škol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Konference, konzultace, </a:t>
            </a:r>
            <a:r>
              <a:rPr lang="cs-CZ" sz="2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benchlearning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, workshopy, online poradenství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Pilotáž systému činnosti „Stálé konference ředitelů“ (kabinet vedení)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Implementace systému činnosti „Stálé konference ředitelů“ (kabinet vedení)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1050 podpořených osob z vedení škol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26439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13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Začínající učitel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8183" y="1628504"/>
            <a:ext cx="7886700" cy="4136571"/>
          </a:xfrm>
        </p:spPr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Model systému profesní podpory začínajících učitelů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Vlastní podpora začínajících a uvádějících učitelů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Prezenční a e-</a:t>
            </a:r>
            <a:r>
              <a:rPr lang="cs-CZ" sz="2400" dirty="0" err="1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learningové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 vzdělávání, workshopy, online podpora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Pilotáž systému podpory začínajících učitelů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Implementace systému podpory začínajících učitelů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450 podpořených začínajících učitelů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450 podpořených uvádějících učitelů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450 podpořených ředitelů škol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endParaRPr lang="cs-CZ" b="0" dirty="0">
              <a:latin typeface="+mj-lt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18480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226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Kvalita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Model systému řízení kvality DVPP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​Pilotáž systému řízení kvality DVPP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​Implementace systému řízení kvality DVPP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10 zapojených institucí poskytujících DVPP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06288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063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Podpora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Vzdělávání cílových skupin – učitelé a vedení škol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Vzdělávání členů metodických kabinetů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Vzdělávání hodnotitelů řízení kvality DVPP a pracovníků organizací poskytujících DVPP</a:t>
            </a:r>
          </a:p>
          <a:p>
            <a:pPr marL="609600" lvl="1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20 hodnotitelů DVPP</a:t>
            </a:r>
          </a:p>
          <a:p>
            <a:pPr marL="609600" lvl="1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20 supervizorů DVPP</a:t>
            </a:r>
          </a:p>
          <a:p>
            <a:pPr marL="609600" lvl="1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20 zástupců institucí poskytujících DVPP</a:t>
            </a:r>
          </a:p>
          <a:p>
            <a:pPr lvl="1" indent="0"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10944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555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Evaluace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Studie potřeb cílových skupin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Analýza stavu prostředí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Vnitřní a vnější zpětná vazba o realizaci aktivit projektu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06288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84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Spolupráce, Veřejnost, Řízení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Spolupráce s ostatními IPS, především reflexe výstupů a poznatků:</a:t>
            </a:r>
          </a:p>
          <a:p>
            <a:pPr marL="617538" lvl="2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Strategické řízení a akční plánování ve školách a v území </a:t>
            </a:r>
          </a:p>
          <a:p>
            <a:pPr marL="617538" lvl="2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Podpora společného vzdělávání v pedagogické praxi </a:t>
            </a:r>
          </a:p>
          <a:p>
            <a:pPr marL="617538" lvl="2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Komplexní systém hodnocení </a:t>
            </a:r>
          </a:p>
          <a:p>
            <a:pPr marL="617538" lvl="2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Podpora práce učitelů </a:t>
            </a:r>
          </a:p>
          <a:p>
            <a:pPr marL="342900" lvl="1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Využití moderních digitálních nástrojů pro zajištění informovanosti</a:t>
            </a:r>
          </a:p>
          <a:p>
            <a:pPr marL="342900" lvl="1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Vybudování pozitivní reakce na efektivní formy profesního rozvoje</a:t>
            </a:r>
          </a:p>
          <a:p>
            <a:pPr marL="342900" lvl="1" indent="-342900">
              <a:buClr>
                <a:schemeClr val="accent2"/>
              </a:buClr>
              <a:buFont typeface="Arial" charset="0"/>
              <a:buChar char="•"/>
            </a:pPr>
            <a:r>
              <a:rPr lang="cs-CZ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Řízení projektu, manažerské produkty, administrace, dokumentace</a:t>
            </a:r>
            <a:r>
              <a:rPr lang="cs-CZ" b="1" dirty="0"/>
              <a:t>​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18480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0030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rizika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Nedostatek zájemců ze strany škol a cílových skupin o zapojení do projektu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Časová vytíženost zástupců odborné veřejnosti při navrhování modelu systému podpory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Nezájem institucí a externistů o zapojení do pilotáží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Nezájem poskytovatelů DVPP o účast v pilotáži řízení kvality DVPP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Nedostatečná spolupráce se synergickými projekty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194096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6281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udržitelnost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Modely systému profesní podpory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Funkční síť metodických kabinetů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Stálá konference ředitelů (kabinet vedení)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ea typeface="Arial"/>
                <a:cs typeface="Arial"/>
              </a:rPr>
              <a:t>Systém řízení kvality DVPP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endParaRPr lang="cs-CZ" b="0" dirty="0">
              <a:latin typeface="+mj-lt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18480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3966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cíl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5805" y="1631498"/>
            <a:ext cx="7886700" cy="4136571"/>
          </a:xfrm>
        </p:spPr>
        <p:txBody>
          <a:bodyPr anchor="ctr"/>
          <a:lstStyle/>
          <a:p>
            <a:pPr marL="0" lvl="1" indent="0">
              <a:buNone/>
            </a:pPr>
            <a:r>
              <a:rPr lang="cs-CZ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Hlavním cílem </a:t>
            </a:r>
            <a:r>
              <a:rPr lang="cs-CZ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projektu SYPO je vytvoření, ověření a implementace systému </a:t>
            </a:r>
            <a:r>
              <a:rPr lang="cs-CZ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ucelené modulární </a:t>
            </a:r>
            <a:r>
              <a:rPr lang="cs-CZ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podpory </a:t>
            </a:r>
            <a:r>
              <a:rPr lang="cs-CZ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profesního </a:t>
            </a:r>
            <a:r>
              <a:rPr lang="cs-CZ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rozvoje </a:t>
            </a:r>
            <a:r>
              <a:rPr lang="cs-CZ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učitelů </a:t>
            </a:r>
          </a:p>
          <a:p>
            <a:pPr marL="0" lvl="1" indent="0">
              <a:buNone/>
            </a:pPr>
            <a:r>
              <a:rPr lang="cs-CZ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ředitelů, navržení  a ověření nástrojů a metod hodnocení kvality DVPP.</a:t>
            </a:r>
            <a:endParaRPr lang="cs-CZ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242864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5975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ctrTitle"/>
          </p:nvPr>
        </p:nvSpPr>
        <p:spPr>
          <a:xfrm>
            <a:off x="161049" y="1777715"/>
            <a:ext cx="6858000" cy="270151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5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cs-CZ" sz="367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  Děkuji </a:t>
            </a:r>
            <a:r>
              <a:rPr lang="cs-CZ" sz="3675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za </a:t>
            </a:r>
            <a:r>
              <a:rPr lang="cs-CZ" sz="3675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pozornost</a:t>
            </a:r>
            <a:r>
              <a:rPr lang="cs-CZ" sz="3675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cs-CZ" sz="3675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3675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cs-CZ" sz="3675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sz="28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902" y="857251"/>
            <a:ext cx="4613097" cy="17815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049" y="1216011"/>
            <a:ext cx="1055414" cy="76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522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</a:t>
            </a:r>
            <a:r>
              <a:rPr lang="cs-CZ" dirty="0"/>
              <a:t> </a:t>
            </a:r>
            <a:r>
              <a:rPr lang="cs-CZ" dirty="0" smtClean="0"/>
              <a:t>– klíčové </a:t>
            </a:r>
            <a:r>
              <a:rPr lang="cs-CZ" dirty="0"/>
              <a:t>údaje</a:t>
            </a:r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Rozpočet:</a:t>
            </a:r>
            <a:r>
              <a:rPr lang="cs-CZ" sz="3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cs-CZ" sz="3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348,5 mil. Kč</a:t>
            </a:r>
          </a:p>
          <a:p>
            <a:r>
              <a:rPr lang="cs-CZ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Žadatel:</a:t>
            </a:r>
            <a:r>
              <a:rPr lang="cs-CZ" sz="30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cs-CZ" sz="3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Národní institut pro další vzdělávání</a:t>
            </a:r>
          </a:p>
          <a:p>
            <a:r>
              <a:rPr lang="cs-CZ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Plánovaná doba realizace:</a:t>
            </a:r>
            <a:r>
              <a:rPr lang="cs-CZ" sz="30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cs-CZ" sz="3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cs-CZ" sz="3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1.1.2018 </a:t>
            </a:r>
            <a:r>
              <a:rPr lang="cs-CZ" sz="3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– 31.10.2022 (58 měsíců</a:t>
            </a:r>
            <a:r>
              <a:rPr lang="cs-CZ" sz="3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)</a:t>
            </a:r>
          </a:p>
          <a:p>
            <a:r>
              <a:rPr lang="cs-CZ" sz="3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Cílová skupina:</a:t>
            </a:r>
            <a:r>
              <a:rPr lang="cs-CZ" sz="30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cs-CZ" sz="30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Učitelé, ředitelé a další vedoucí pracovníci MŠ</a:t>
            </a:r>
            <a:r>
              <a:rPr lang="cs-CZ" sz="30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ZŠ, SŠ, </a:t>
            </a:r>
            <a:r>
              <a:rPr lang="cs-CZ" sz="30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ZUŠ a poskytovatelé DVPP</a:t>
            </a:r>
            <a:endParaRPr lang="cs-CZ" sz="30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hape 122"/>
          <p:cNvSpPr/>
          <p:nvPr/>
        </p:nvSpPr>
        <p:spPr>
          <a:xfrm>
            <a:off x="628650" y="1230672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484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SYPO – důvody potřebnosti </a:t>
            </a:r>
            <a:r>
              <a:rPr lang="cs-CZ" dirty="0" err="1" smtClean="0"/>
              <a:t>IPs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8650" y="1628504"/>
            <a:ext cx="7886700" cy="4297951"/>
          </a:xfrm>
        </p:spPr>
        <p:txBody>
          <a:bodyPr/>
          <a:lstStyle/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Kvalita </a:t>
            </a:r>
            <a:r>
              <a:rPr lang="cs-CZ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učitelů =&gt; </a:t>
            </a: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kvalita </a:t>
            </a:r>
            <a:r>
              <a:rPr lang="cs-CZ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vzdělávání</a:t>
            </a:r>
            <a:endParaRPr lang="cs-CZ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Klíčová role ředitelů pro rozvoj škol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Potřeba </a:t>
            </a: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uceleného systému podpory profesního rozvoje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Potřeba kolegiální a prakticky zaměřené podpory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Potřeba reflexe praxe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Potřeba implementace digitálních technologií </a:t>
            </a:r>
          </a:p>
          <a:p>
            <a:pPr marL="342900" indent="-342900">
              <a:buClr>
                <a:schemeClr val="accent2"/>
              </a:buClr>
              <a:buFont typeface="Arial" charset="0"/>
              <a:buChar char="•"/>
            </a:pPr>
            <a:r>
              <a:rPr lang="cs-CZ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Potřeba systému řízení kvality </a:t>
            </a:r>
            <a:r>
              <a:rPr lang="cs-CZ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DVPP</a:t>
            </a:r>
            <a:endParaRPr lang="cs-CZ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sp>
        <p:nvSpPr>
          <p:cNvPr id="5" name="Shape 122"/>
          <p:cNvSpPr/>
          <p:nvPr/>
        </p:nvSpPr>
        <p:spPr>
          <a:xfrm>
            <a:off x="628650" y="1198607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0838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SYPO – </a:t>
            </a:r>
            <a:r>
              <a:rPr lang="cs-CZ" dirty="0" smtClean="0"/>
              <a:t>klíčové aktivity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cs-CZ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750825305"/>
              </p:ext>
            </p:extLst>
          </p:nvPr>
        </p:nvGraphicFramePr>
        <p:xfrm>
          <a:off x="1524000" y="1620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hape 122"/>
          <p:cNvSpPr/>
          <p:nvPr/>
        </p:nvSpPr>
        <p:spPr>
          <a:xfrm>
            <a:off x="628650" y="1186288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799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725832" y="796719"/>
            <a:ext cx="5885874" cy="76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>
              <a:lnSpc>
                <a:spcPct val="120000"/>
              </a:lnSpc>
              <a:defRPr sz="40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800" b="1" dirty="0">
                <a:solidFill>
                  <a:srgbClr val="428D96"/>
                </a:solidFill>
                <a:latin typeface="+mn-lt"/>
              </a:rPr>
              <a:t>KA Kabinet</a:t>
            </a:r>
            <a:endParaRPr sz="2800" b="1" dirty="0">
              <a:solidFill>
                <a:srgbClr val="428D96"/>
              </a:solidFill>
              <a:latin typeface="+mn-lt"/>
            </a:endParaRPr>
          </a:p>
        </p:txBody>
      </p:sp>
      <p:sp>
        <p:nvSpPr>
          <p:cNvPr id="6" name="Shape 121"/>
          <p:cNvSpPr/>
          <p:nvPr/>
        </p:nvSpPr>
        <p:spPr>
          <a:xfrm>
            <a:off x="710098" y="1730665"/>
            <a:ext cx="8433902" cy="524451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Účel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  <a:sym typeface="Arial"/>
              </a:rPr>
              <a:t>Vytvořit organizační/institucionální, personální a obsahové podmínky pro činnost kabinetů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 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Prostor pro odborný růst a profesní rozvoj PP (sdílení a setkávání)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Systematický a koordinovaný rozvoj předmětových didaktik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"/>
                <a:cs typeface="Arial"/>
              </a:rPr>
              <a:t>Začlenění metodických kabinetů do struktury podpory PP (udržitelnost – kmen NIDV) </a:t>
            </a:r>
          </a:p>
          <a:p>
            <a:pPr marL="8001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892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792" lvl="1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hape 122"/>
          <p:cNvSpPr/>
          <p:nvPr/>
        </p:nvSpPr>
        <p:spPr>
          <a:xfrm>
            <a:off x="725832" y="1316016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1910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679731" y="1500519"/>
            <a:ext cx="5885874" cy="76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>
              <a:lnSpc>
                <a:spcPct val="120000"/>
              </a:lnSpc>
              <a:defRPr sz="40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3300" dirty="0"/>
          </a:p>
        </p:txBody>
      </p:sp>
      <p:sp>
        <p:nvSpPr>
          <p:cNvPr id="6" name="Shape 121"/>
          <p:cNvSpPr/>
          <p:nvPr/>
        </p:nvSpPr>
        <p:spPr>
          <a:xfrm>
            <a:off x="679731" y="1808965"/>
            <a:ext cx="8433902" cy="635250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342900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Učitelé budou moci v kabinetech: 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být aktivní členem sítě pedagogů stejné odborné </a:t>
            </a:r>
            <a:r>
              <a:rPr lang="cs-CZ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kvalifikace</a:t>
            </a:r>
            <a:br>
              <a:rPr lang="cs-CZ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lang="cs-CZ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v jednotlivých krajích, oblastech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podílet se na rozvoji příslušné vzdělávací oblasti a její koncepci, a to národní, krajské i oblastní úrovni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prohlubovat cíleně svou odbornou kvalifikaci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sdílet příklady inspirativní praxe a zkušenosti</a:t>
            </a: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seberealizovat se dle vlastní odborné kvalifikace</a:t>
            </a:r>
          </a:p>
          <a:p>
            <a:pPr marL="8001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892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792" lvl="1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79731" y="786992"/>
            <a:ext cx="5885874" cy="76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>
              <a:lnSpc>
                <a:spcPct val="120000"/>
              </a:lnSpc>
              <a:defRPr sz="40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800" b="1" dirty="0">
                <a:solidFill>
                  <a:srgbClr val="428D96"/>
                </a:solidFill>
                <a:latin typeface="+mn-lt"/>
              </a:rPr>
              <a:t>KA Kabinet</a:t>
            </a:r>
            <a:endParaRPr sz="2800" b="1" dirty="0">
              <a:solidFill>
                <a:srgbClr val="428D96"/>
              </a:solidFill>
              <a:latin typeface="+mn-lt"/>
            </a:endParaRPr>
          </a:p>
        </p:txBody>
      </p:sp>
      <p:sp>
        <p:nvSpPr>
          <p:cNvPr id="8" name="Shape 122"/>
          <p:cNvSpPr/>
          <p:nvPr/>
        </p:nvSpPr>
        <p:spPr>
          <a:xfrm>
            <a:off x="679731" y="1334554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664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679730" y="827779"/>
            <a:ext cx="7883978" cy="76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Autofit/>
          </a:bodyPr>
          <a:lstStyle/>
          <a:p>
            <a:pPr>
              <a:lnSpc>
                <a:spcPct val="120000"/>
              </a:lnSpc>
              <a:defRPr sz="40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800" b="1" dirty="0">
                <a:solidFill>
                  <a:srgbClr val="428D96"/>
                </a:solidFill>
                <a:latin typeface="+mn-lt"/>
                <a:ea typeface="Arial"/>
                <a:cs typeface="Arial"/>
              </a:rPr>
              <a:t>Horizontální členění kabinetů</a:t>
            </a:r>
            <a:endParaRPr sz="2800" b="1" dirty="0">
              <a:solidFill>
                <a:srgbClr val="428D96"/>
              </a:solidFill>
              <a:latin typeface="+mn-lt"/>
              <a:ea typeface="Arial"/>
              <a:cs typeface="Arial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679730" y="1376976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" name="Shape 121"/>
          <p:cNvSpPr/>
          <p:nvPr/>
        </p:nvSpPr>
        <p:spPr>
          <a:xfrm>
            <a:off x="404768" y="2275566"/>
            <a:ext cx="8433902" cy="30285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Rozdělení kabinetů volně vychází z RVP (Výzva projektu)</a:t>
            </a:r>
          </a:p>
          <a:p>
            <a:pPr lvl="1" defTabSz="457189">
              <a:lnSpc>
                <a:spcPct val="120000"/>
              </a:lnSpc>
              <a:buClr>
                <a:srgbClr val="F4981B"/>
              </a:buClr>
              <a:buSzPct val="140000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marL="685800" lvl="1" indent="-342900" defTabSz="457189">
              <a:lnSpc>
                <a:spcPct val="120000"/>
              </a:lnSpc>
              <a:buClr>
                <a:srgbClr val="F4981B"/>
              </a:buClr>
              <a:buSzPct val="140000"/>
              <a:buFont typeface="Arial" panose="020B0604020202020204" pitchFamily="34" charset="0"/>
              <a:buChar char="•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Kabinety se dělí podle vzdělávacích oblastí </a:t>
            </a:r>
            <a:r>
              <a:rPr lang="mr-I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–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kabinetů bude celkem 12</a:t>
            </a:r>
          </a:p>
          <a:p>
            <a:pPr lvl="1" defTabSz="457189">
              <a:lnSpc>
                <a:spcPct val="120000"/>
              </a:lnSpc>
              <a:buClr>
                <a:srgbClr val="F4981B"/>
              </a:buClr>
              <a:buSzPct val="140000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892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792" lvl="1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69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549797" y="732423"/>
            <a:ext cx="7883978" cy="76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Autofit/>
          </a:bodyPr>
          <a:lstStyle/>
          <a:p>
            <a:pPr>
              <a:lnSpc>
                <a:spcPct val="120000"/>
              </a:lnSpc>
              <a:defRPr sz="40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800" b="1" dirty="0">
                <a:solidFill>
                  <a:srgbClr val="428D96"/>
                </a:solidFill>
                <a:latin typeface="+mn-lt"/>
                <a:ea typeface="Arial"/>
                <a:cs typeface="Arial"/>
              </a:rPr>
              <a:t>Horizontální</a:t>
            </a:r>
            <a:r>
              <a:rPr lang="cs-CZ" sz="3300" dirty="0"/>
              <a:t> </a:t>
            </a:r>
            <a:r>
              <a:rPr lang="cs-CZ" sz="2800" b="1" dirty="0">
                <a:solidFill>
                  <a:srgbClr val="428D96"/>
                </a:solidFill>
                <a:latin typeface="+mn-lt"/>
                <a:ea typeface="Arial"/>
                <a:cs typeface="Arial"/>
              </a:rPr>
              <a:t>členění kabinetů</a:t>
            </a:r>
            <a:endParaRPr sz="2800" b="1" dirty="0">
              <a:solidFill>
                <a:srgbClr val="428D96"/>
              </a:solidFill>
              <a:latin typeface="+mn-lt"/>
              <a:ea typeface="Arial"/>
              <a:cs typeface="Arial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549797" y="1381853"/>
            <a:ext cx="7517571" cy="1"/>
          </a:xfrm>
          <a:prstGeom prst="line">
            <a:avLst/>
          </a:prstGeom>
          <a:ln w="6350">
            <a:solidFill>
              <a:srgbClr val="F4971E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" name="Shape 121"/>
          <p:cNvSpPr/>
          <p:nvPr/>
        </p:nvSpPr>
        <p:spPr>
          <a:xfrm>
            <a:off x="91631" y="1495621"/>
            <a:ext cx="8433902" cy="568771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1" defTabSz="457189">
              <a:lnSpc>
                <a:spcPct val="120000"/>
              </a:lnSpc>
              <a:buClr>
                <a:srgbClr val="F4981B"/>
              </a:buClr>
              <a:buSzPct val="140000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Období pilotáže – </a:t>
            </a:r>
            <a:r>
              <a:rPr lang="cs-CZ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IV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 2018 – XII. 2020 </a:t>
            </a:r>
            <a:endParaRPr lang="cs-CZ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lvl="1" defTabSz="457189">
              <a:lnSpc>
                <a:spcPct val="120000"/>
              </a:lnSpc>
              <a:buClr>
                <a:srgbClr val="F4981B"/>
              </a:buClr>
              <a:buSzPct val="140000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Matematika 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 její aplikace, Informatika a ICT, a Český jazyk a literatura </a:t>
            </a:r>
          </a:p>
          <a:p>
            <a:pPr lvl="1" defTabSz="457189">
              <a:lnSpc>
                <a:spcPct val="120000"/>
              </a:lnSpc>
              <a:buClr>
                <a:srgbClr val="F4981B"/>
              </a:buClr>
              <a:buSzPct val="140000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Revize pilotáže – 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IX. 2020 – XII. 2020</a:t>
            </a:r>
            <a:endParaRPr lang="cs-CZ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lvl="1" defTabSz="457189">
              <a:lnSpc>
                <a:spcPct val="120000"/>
              </a:lnSpc>
              <a:buClr>
                <a:srgbClr val="F4981B"/>
              </a:buClr>
              <a:buSzPct val="140000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Období implementace - </a:t>
            </a: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I. 2021 – V. 2022 </a:t>
            </a:r>
          </a:p>
          <a:p>
            <a:pPr lvl="1" defTabSz="457189">
              <a:lnSpc>
                <a:spcPct val="120000"/>
              </a:lnSpc>
              <a:buClr>
                <a:srgbClr val="F4981B"/>
              </a:buClr>
              <a:buSzPct val="140000"/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cs-CZ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MAT, INFO, ČJ + Předškolní vzdělávání; Prvostupňové vzdělávání; Společenskovědní vzdělávání; Přírodovědné vzdělávání; Cizí jazyky; Pracovní činnosti, Hudební a výtvarná výchova, Tělesná výchova a výchova ke zdraví; Umělecké vzdělávání </a:t>
            </a:r>
          </a:p>
          <a:p>
            <a:pPr marL="685792" lvl="1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892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685792" lvl="1" indent="-342892" defTabSz="457189">
              <a:lnSpc>
                <a:spcPct val="120000"/>
              </a:lnSpc>
              <a:buClr>
                <a:srgbClr val="F4981B"/>
              </a:buClr>
              <a:buSzPct val="140000"/>
              <a:buBlip>
                <a:blip r:embed="rId3"/>
              </a:buBlip>
              <a:defRPr sz="1800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cs-CZ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68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10CA98376D84445B27235C23C5DAEEA" ma:contentTypeVersion="3" ma:contentTypeDescription="Vytvoří nový dokument" ma:contentTypeScope="" ma:versionID="26bec60fd599d9bf8ccd2066ea928388">
  <xsd:schema xmlns:xsd="http://www.w3.org/2001/XMLSchema" xmlns:xs="http://www.w3.org/2001/XMLSchema" xmlns:p="http://schemas.microsoft.com/office/2006/metadata/properties" xmlns:ns2="0104a4cd-1400-468e-be1b-c7aad71d7d5a" targetNamespace="http://schemas.microsoft.com/office/2006/metadata/properties" ma:root="true" ma:fieldsID="5b2268967c3d466a78734da71f64c258" ns2:_="">
    <xsd:import namespace="0104a4cd-1400-468e-be1b-c7aad71d7d5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4a4cd-1400-468e-be1b-c7aad71d7d5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Hodnota ID dokumentu" ma:description="Hodnota ID dokumentu přiřazená této položce" ma:internalName="_dlc_DocId" ma:readOnly="true">
      <xsd:simpleType>
        <xsd:restriction base="dms:Text"/>
      </xsd:simpleType>
    </xsd:element>
    <xsd:element name="_dlc_DocIdUrl" ma:index="9" nillable="true" ma:displayName="ID dokumentu" ma:description="Trvalý odkaz na tento dokument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Zachovat ID" ma:description="Ponechat ID po přidání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 ma:index="11" ma:displayName="Komentář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104a4cd-1400-468e-be1b-c7aad71d7d5a">15OPMSMT0001-28-69684</_dlc_DocId>
    <_dlc_DocIdUrl xmlns="0104a4cd-1400-468e-be1b-c7aad71d7d5a">
      <Url>https://op.msmt.cz/_layouts/15/DocIdRedir.aspx?ID=15OPMSMT0001-28-69684</Url>
      <Description>15OPMSMT0001-28-69684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1EB1A4-4A50-425C-A788-3E0DA2990E0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85D96F0B-F751-48AD-80C5-9C2AEC92B6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4a4cd-1400-468e-be1b-c7aad71d7d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4E56A1-04AB-49DB-AE4A-099EC599531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AC7F1C7-AD35-42B1-A9B9-B06BEC0DCA55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0104a4cd-1400-468e-be1b-c7aad71d7d5a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E812A872-A332-4316-9B15-45FD3891B2A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Prezentace MV</Template>
  <TotalTime>1100</TotalTime>
  <Words>652</Words>
  <Application>Microsoft Office PowerPoint</Application>
  <PresentationFormat>Předvádění na obrazovce (4:3)</PresentationFormat>
  <Paragraphs>131</Paragraphs>
  <Slides>20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Vlastní návrh</vt:lpstr>
      <vt:lpstr>Systém podpory profesního rozvoje učitelů a ředitelů (SYPO)  Celostátní seminář ředitelů středních průmyslových škol</vt:lpstr>
      <vt:lpstr>SYPO – cíl projektu</vt:lpstr>
      <vt:lpstr>SYPO – klíčové údaje</vt:lpstr>
      <vt:lpstr>SYPO – důvody potřebnosti IPs</vt:lpstr>
      <vt:lpstr>SYPO – klíčové aktivity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SYPO – Kabinety</vt:lpstr>
      <vt:lpstr>SYPO – Management</vt:lpstr>
      <vt:lpstr>SYPO – Začínající učitel</vt:lpstr>
      <vt:lpstr>SYPO – Kvalita</vt:lpstr>
      <vt:lpstr>SYPO – Podpora</vt:lpstr>
      <vt:lpstr>SYPO – Evaluace</vt:lpstr>
      <vt:lpstr>SYPO – Spolupráce, Veřejnost, Řízení</vt:lpstr>
      <vt:lpstr>SYPO – rizika</vt:lpstr>
      <vt:lpstr>SYPO – udržitelnost</vt:lpstr>
      <vt:lpstr>    Děkuji za pozornost  </vt:lpstr>
    </vt:vector>
  </TitlesOfParts>
  <Company>MSMT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Jenšíková Věra</dc:creator>
  <cp:lastModifiedBy>Plitzová Helena</cp:lastModifiedBy>
  <cp:revision>154</cp:revision>
  <dcterms:created xsi:type="dcterms:W3CDTF">2017-01-27T08:00:10Z</dcterms:created>
  <dcterms:modified xsi:type="dcterms:W3CDTF">2017-10-04T08:22:03Z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0x010100810CA98376D84445B27235C23C5DAEEA</vt:lpwstr>
  </property>
  <property fmtid="{D5CDD505-2E9C-101B-9397-08002B2CF9AE}" pid="3" name="_dlc_DocIdItemGuid">
    <vt:lpwstr>99d932d7-e7ca-4e6f-9bd5-b9098282e080</vt:lpwstr>
  </property>
  <property fmtid="{D5CDD505-2E9C-101B-9397-08002B2CF9AE}" pid="4" name="Komentář">
    <vt:lpwstr>předepsané písmo Calibri, daná velikost a barva písma</vt:lpwstr>
  </property>
  <property fmtid="{D5CDD505-2E9C-101B-9397-08002B2CF9AE}" pid="5" name="PublishingExpirationDate">
    <vt:lpwstr/>
  </property>
  <property fmtid="{D5CDD505-2E9C-101B-9397-08002B2CF9AE}" pid="6" name="PublishingStartDate">
    <vt:lpwstr/>
  </property>
  <property fmtid="{D5CDD505-2E9C-101B-9397-08002B2CF9AE}" pid="7" name="_dlc_DocId">
    <vt:lpwstr>15OPMSMT0001-3-2874</vt:lpwstr>
  </property>
  <property fmtid="{D5CDD505-2E9C-101B-9397-08002B2CF9AE}" pid="8" name="_dlc_DocIdUrl">
    <vt:lpwstr>http://op.msmt.cz/_layouts/15/DocIdRedir.aspx?ID=15OPMSMT0001-3-2874, 15OPMSMT0001-3-2874</vt:lpwstr>
  </property>
</Properties>
</file>