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735" r:id="rId2"/>
    <p:sldId id="755" r:id="rId3"/>
    <p:sldId id="756" r:id="rId4"/>
    <p:sldId id="736" r:id="rId5"/>
    <p:sldId id="750" r:id="rId6"/>
    <p:sldId id="737" r:id="rId7"/>
    <p:sldId id="738" r:id="rId8"/>
    <p:sldId id="727" r:id="rId9"/>
    <p:sldId id="728" r:id="rId10"/>
    <p:sldId id="729" r:id="rId11"/>
    <p:sldId id="730" r:id="rId12"/>
    <p:sldId id="731" r:id="rId13"/>
    <p:sldId id="732" r:id="rId14"/>
    <p:sldId id="745" r:id="rId15"/>
    <p:sldId id="733" r:id="rId16"/>
    <p:sldId id="702" r:id="rId17"/>
    <p:sldId id="637" r:id="rId18"/>
    <p:sldId id="757" r:id="rId19"/>
    <p:sldId id="758" r:id="rId20"/>
    <p:sldId id="761" r:id="rId21"/>
    <p:sldId id="645" r:id="rId22"/>
    <p:sldId id="769" r:id="rId23"/>
    <p:sldId id="646" r:id="rId24"/>
    <p:sldId id="768" r:id="rId25"/>
    <p:sldId id="746" r:id="rId26"/>
  </p:sldIdLst>
  <p:sldSz cx="12192000" cy="685800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Segoe UI Semibold" panose="020B0702040204020203" pitchFamily="34" charset="0"/>
      <p:bold r:id="rId33"/>
      <p:boldItalic r:id="rId34"/>
    </p:embeddedFont>
    <p:embeddedFont>
      <p:font typeface="Abeceda" panose="020B0604020202020204" charset="2"/>
      <p:regular r:id="rId35"/>
    </p:embeddedFont>
    <p:embeddedFont>
      <p:font typeface="Segoe UI" panose="020B0502040204020203" pitchFamily="34" charset="0"/>
      <p:regular r:id="rId36"/>
      <p:bold r:id="rId37"/>
      <p:italic r:id="rId38"/>
      <p:boldItalic r:id="rId39"/>
    </p:embeddedFont>
    <p:embeddedFont>
      <p:font typeface="Crimson" panose="020B0604020202020204" charset="0"/>
      <p:regular r:id="rId40"/>
      <p:bold r:id="rId41"/>
      <p:italic r:id="rId42"/>
      <p:boldItalic r:id="rId43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ražáková Dana" initials="PD" lastIdx="61" clrIdx="0"/>
  <p:cmAuthor id="2" name="Francová Gabriela" initials="FG" lastIdx="5" clrIdx="1">
    <p:extLst/>
  </p:cmAuthor>
  <p:cmAuthor id="3" name="Andrys Ondřej" initials="AO" lastIdx="4" clrIdx="2">
    <p:extLst>
      <p:ext uri="{19B8F6BF-5375-455C-9EA6-DF929625EA0E}">
        <p15:presenceInfo xmlns:p15="http://schemas.microsoft.com/office/powerpoint/2012/main" userId="S-1-5-21-1086798987-9118719-3790444343-11641" providerId="AD"/>
      </p:ext>
    </p:extLst>
  </p:cmAuthor>
  <p:cmAuthor id="4" name="Borkovcová Irena" initials="BI" lastIdx="3" clrIdx="3">
    <p:extLst>
      <p:ext uri="{19B8F6BF-5375-455C-9EA6-DF929625EA0E}">
        <p15:presenceInfo xmlns:p15="http://schemas.microsoft.com/office/powerpoint/2012/main" userId="S-1-5-21-1086798987-9118719-3790444343-71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A9B9C"/>
    <a:srgbClr val="C60C3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Tmavý styl 2 – zvýraznění 1/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95" autoAdjust="0"/>
    <p:restoredTop sz="64419" autoAdjust="0"/>
  </p:normalViewPr>
  <p:slideViewPr>
    <p:cSldViewPr snapToGrid="0" showGuides="1">
      <p:cViewPr varScale="1">
        <p:scale>
          <a:sx n="109" d="100"/>
          <a:sy n="109" d="100"/>
        </p:scale>
        <p:origin x="78" y="114"/>
      </p:cViewPr>
      <p:guideLst>
        <p:guide orient="horz" pos="2160"/>
        <p:guide pos="384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57" d="100"/>
        <a:sy n="57" d="100"/>
      </p:scale>
      <p:origin x="0" y="-5526"/>
    </p:cViewPr>
  </p:sorterViewPr>
  <p:notesViewPr>
    <p:cSldViewPr snapToGrid="0">
      <p:cViewPr varScale="1">
        <p:scale>
          <a:sx n="82" d="100"/>
          <a:sy n="82" d="100"/>
        </p:scale>
        <p:origin x="2226" y="9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ableStyles" Target="tableStyles.xml"/><Relationship Id="rId172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2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0BD-4E7F-BDF2-30538A6F6F68}"/>
              </c:ext>
            </c:extLst>
          </c:dPt>
          <c:dPt>
            <c:idx val="1"/>
            <c:bubble3D val="0"/>
            <c:spPr>
              <a:solidFill>
                <a:schemeClr val="tx2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0BD-4E7F-BDF2-30538A6F6F6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0BD-4E7F-BDF2-30538A6F6F6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0BD-4E7F-BDF2-30538A6F6F68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7.1</c:v>
                </c:pt>
                <c:pt idx="1">
                  <c:v>92.9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B0BD-4E7F-BDF2-30538A6F6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673089960878658E-2"/>
          <c:y val="8.241357930374979E-2"/>
          <c:w val="0.7803657171269831"/>
          <c:h val="0.4004037498473549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20 % a méně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1560715858136362E-2"/>
                  <c:y val="-0.20162538220256043"/>
                </c:manualLayout>
              </c:layout>
              <c:tx>
                <c:rich>
                  <a:bodyPr/>
                  <a:lstStyle/>
                  <a:p>
                    <a:fld id="{2ABDA6CD-E5F4-4F60-AD7D-5CB08B7EA73A}" type="VALUE">
                      <a:rPr lang="en-US">
                        <a:solidFill>
                          <a:schemeClr val="tx2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0550-4636-BBD5-9E21DE6323F1}"/>
                </c:ext>
              </c:extLst>
            </c:dLbl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List1!$B$2</c:f>
              <c:numCache>
                <c:formatCode>0%</c:formatCode>
                <c:ptCount val="1"/>
                <c:pt idx="0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550-4636-BBD5-9E21DE6323F1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21-40 %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550-4636-BBD5-9E21DE6323F1}"/>
                </c:ext>
              </c:extLst>
            </c:dLbl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List1!$C$2</c:f>
              <c:numCache>
                <c:formatCode>0%</c:formatCode>
                <c:ptCount val="1"/>
                <c:pt idx="0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550-4636-BBD5-9E21DE6323F1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41-60 %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List1!$D$2</c:f>
              <c:numCache>
                <c:formatCode>0%</c:formatCode>
                <c:ptCount val="1"/>
                <c:pt idx="0">
                  <c:v>0.56999999999999995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550-4636-BBD5-9E21DE6323F1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61-80 %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List1!$E$2</c:f>
              <c:numCache>
                <c:formatCode>0%</c:formatCode>
                <c:ptCount val="1"/>
                <c:pt idx="0">
                  <c:v>0.2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0550-4636-BBD5-9E21DE6323F1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81-100 %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8.2191550320320529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550-4636-BBD5-9E21DE6323F1}"/>
                </c:ext>
              </c:extLst>
            </c:dLbl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List1!$F$2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7-0550-4636-BBD5-9E21DE6323F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27083288"/>
        <c:axId val="627081976"/>
      </c:barChart>
      <c:catAx>
        <c:axId val="627083288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7081976"/>
        <c:crossesAt val="0"/>
        <c:auto val="1"/>
        <c:lblAlgn val="ctr"/>
        <c:lblOffset val="100"/>
        <c:noMultiLvlLbl val="0"/>
      </c:catAx>
      <c:valAx>
        <c:axId val="627081976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7083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cs-CZ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r>
              <a:rPr lang="cs-CZ" sz="1600" dirty="0" smtClean="0">
                <a:solidFill>
                  <a:schemeClr val="bg2"/>
                </a:solidFill>
              </a:rPr>
              <a:t>Průměrná úspěšnost</a:t>
            </a:r>
            <a:r>
              <a:rPr lang="cs-CZ" sz="1600" baseline="0" dirty="0" smtClean="0">
                <a:solidFill>
                  <a:schemeClr val="bg2"/>
                </a:solidFill>
              </a:rPr>
              <a:t> v ČG – 2. ročníky SŠ</a:t>
            </a:r>
            <a:endParaRPr lang="en-US" sz="1600" dirty="0">
              <a:solidFill>
                <a:schemeClr val="bg2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2"/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Řada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24441294752646786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38-4ED8-9125-6BE651806A5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List1!$A$2:$A$3</c:f>
              <c:strCache>
                <c:ptCount val="2"/>
                <c:pt idx="0">
                  <c:v>Obory K - gymnázium</c:v>
                </c:pt>
                <c:pt idx="1">
                  <c:v>Obory H a E - nematuritní obory</c:v>
                </c:pt>
              </c:strCache>
            </c:strRef>
          </c:cat>
          <c:val>
            <c:numRef>
              <c:f>List1!$B$2:$B$3</c:f>
              <c:numCache>
                <c:formatCode>General</c:formatCode>
                <c:ptCount val="2"/>
                <c:pt idx="0">
                  <c:v>67.099999999999994</c:v>
                </c:pt>
                <c:pt idx="1">
                  <c:v>33.6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838-4ED8-9125-6BE651806A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971738112"/>
        <c:axId val="971735488"/>
      </c:barChart>
      <c:catAx>
        <c:axId val="971738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71735488"/>
        <c:crosses val="autoZero"/>
        <c:auto val="1"/>
        <c:lblAlgn val="ctr"/>
        <c:lblOffset val="100"/>
        <c:noMultiLvlLbl val="0"/>
      </c:catAx>
      <c:valAx>
        <c:axId val="9717354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971738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tx2"/>
      </a:solidFill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20 % a méně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List1!$B$2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7A4-44E9-9430-9583669DD5C2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21-40 %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List1!$C$2</c:f>
              <c:numCache>
                <c:formatCode>0%</c:formatCode>
                <c:ptCount val="1"/>
                <c:pt idx="0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7A4-44E9-9430-9583669DD5C2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41-60 %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List1!$D$2</c:f>
              <c:numCache>
                <c:formatCode>0%</c:formatCode>
                <c:ptCount val="1"/>
                <c:pt idx="0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A4-44E9-9430-9583669DD5C2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61-80 %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List1!$E$2</c:f>
              <c:numCache>
                <c:formatCode>0%</c:formatCode>
                <c:ptCount val="1"/>
                <c:pt idx="0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7A4-44E9-9430-9583669DD5C2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81-100 %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List1!$F$2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7A4-44E9-9430-9583669DD5C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27083288"/>
        <c:axId val="627081976"/>
      </c:barChart>
      <c:catAx>
        <c:axId val="627083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7081976"/>
        <c:crosses val="autoZero"/>
        <c:auto val="1"/>
        <c:lblAlgn val="ctr"/>
        <c:lblOffset val="100"/>
        <c:noMultiLvlLbl val="0"/>
      </c:catAx>
      <c:valAx>
        <c:axId val="627081976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7083288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solidFill>
        <a:schemeClr val="tx2"/>
      </a:solidFill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cs-CZ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718600171651742E-2"/>
          <c:y val="3.7297296562363615E-2"/>
          <c:w val="0.93026307819473064"/>
          <c:h val="0.67551700961755046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V jakémkoliv oboru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List1!$A$2:$A$7</c:f>
              <c:strCache>
                <c:ptCount val="6"/>
                <c:pt idx="0">
                  <c:v>Záměr</c:v>
                </c:pt>
                <c:pt idx="1">
                  <c:v>Skutečnost po SŠ</c:v>
                </c:pt>
                <c:pt idx="2">
                  <c:v>Současnost</c:v>
                </c:pt>
                <c:pt idx="3">
                  <c:v>Záměr</c:v>
                </c:pt>
                <c:pt idx="4">
                  <c:v>Skutečnost po SŠ</c:v>
                </c:pt>
                <c:pt idx="5">
                  <c:v>Současnost</c:v>
                </c:pt>
              </c:strCache>
            </c:strRef>
          </c:cat>
          <c:val>
            <c:numRef>
              <c:f>List1!$B$2:$B$7</c:f>
              <c:numCache>
                <c:formatCode>General</c:formatCode>
                <c:ptCount val="6"/>
                <c:pt idx="0" formatCode="0%">
                  <c:v>0.08</c:v>
                </c:pt>
                <c:pt idx="3" formatCode="0%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CB-4FBB-B987-00EEE527C6ED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V jiném oboru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List1!$A$2:$A$7</c:f>
              <c:strCache>
                <c:ptCount val="6"/>
                <c:pt idx="0">
                  <c:v>Záměr</c:v>
                </c:pt>
                <c:pt idx="1">
                  <c:v>Skutečnost po SŠ</c:v>
                </c:pt>
                <c:pt idx="2">
                  <c:v>Současnost</c:v>
                </c:pt>
                <c:pt idx="3">
                  <c:v>Záměr</c:v>
                </c:pt>
                <c:pt idx="4">
                  <c:v>Skutečnost po SŠ</c:v>
                </c:pt>
                <c:pt idx="5">
                  <c:v>Současnost</c:v>
                </c:pt>
              </c:strCache>
            </c:strRef>
          </c:cat>
          <c:val>
            <c:numRef>
              <c:f>List1!$C$2:$C$7</c:f>
              <c:numCache>
                <c:formatCode>0%</c:formatCode>
                <c:ptCount val="6"/>
                <c:pt idx="0">
                  <c:v>0.22</c:v>
                </c:pt>
                <c:pt idx="1">
                  <c:v>0.25</c:v>
                </c:pt>
                <c:pt idx="2" formatCode="0.00%">
                  <c:v>0.45300000000000001</c:v>
                </c:pt>
                <c:pt idx="3" formatCode="0.00%">
                  <c:v>0.153</c:v>
                </c:pt>
                <c:pt idx="4" formatCode="0.00%">
                  <c:v>0.313</c:v>
                </c:pt>
                <c:pt idx="5" formatCode="0.00%">
                  <c:v>0.442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ACB-4FBB-B987-00EEE527C6ED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V příbuzném oboru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List1!$A$2:$A$7</c:f>
              <c:strCache>
                <c:ptCount val="6"/>
                <c:pt idx="0">
                  <c:v>Záměr</c:v>
                </c:pt>
                <c:pt idx="1">
                  <c:v>Skutečnost po SŠ</c:v>
                </c:pt>
                <c:pt idx="2">
                  <c:v>Současnost</c:v>
                </c:pt>
                <c:pt idx="3">
                  <c:v>Záměr</c:v>
                </c:pt>
                <c:pt idx="4">
                  <c:v>Skutečnost po SŠ</c:v>
                </c:pt>
                <c:pt idx="5">
                  <c:v>Současnost</c:v>
                </c:pt>
              </c:strCache>
            </c:strRef>
          </c:cat>
          <c:val>
            <c:numRef>
              <c:f>List1!$D$2:$D$7</c:f>
              <c:numCache>
                <c:formatCode>0.00%</c:formatCode>
                <c:ptCount val="6"/>
                <c:pt idx="0" formatCode="0%">
                  <c:v>0.08</c:v>
                </c:pt>
                <c:pt idx="1">
                  <c:v>0.20499999999999999</c:v>
                </c:pt>
                <c:pt idx="2">
                  <c:v>0.186</c:v>
                </c:pt>
                <c:pt idx="3">
                  <c:v>0.114</c:v>
                </c:pt>
                <c:pt idx="4">
                  <c:v>0.26700000000000002</c:v>
                </c:pt>
                <c:pt idx="5">
                  <c:v>0.214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ACB-4FBB-B987-00EEE527C6ED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Ve vystudovaném nebo příbuzném oboru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List1!$A$2:$A$7</c:f>
              <c:strCache>
                <c:ptCount val="6"/>
                <c:pt idx="0">
                  <c:v>Záměr</c:v>
                </c:pt>
                <c:pt idx="1">
                  <c:v>Skutečnost po SŠ</c:v>
                </c:pt>
                <c:pt idx="2">
                  <c:v>Současnost</c:v>
                </c:pt>
                <c:pt idx="3">
                  <c:v>Záměr</c:v>
                </c:pt>
                <c:pt idx="4">
                  <c:v>Skutečnost po SŠ</c:v>
                </c:pt>
                <c:pt idx="5">
                  <c:v>Současnost</c:v>
                </c:pt>
              </c:strCache>
            </c:strRef>
          </c:cat>
          <c:val>
            <c:numRef>
              <c:f>List1!$E$2:$E$7</c:f>
              <c:numCache>
                <c:formatCode>General</c:formatCode>
                <c:ptCount val="6"/>
                <c:pt idx="0" formatCode="0%">
                  <c:v>0.11</c:v>
                </c:pt>
                <c:pt idx="3" formatCode="0.00%">
                  <c:v>0.158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ACB-4FBB-B987-00EEE527C6ED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Ve vystudovaném oboru</c:v>
                </c:pt>
              </c:strCache>
            </c:strRef>
          </c:tx>
          <c:spPr>
            <a:solidFill>
              <a:srgbClr val="002060"/>
            </a:solidFill>
            <a:ln>
              <a:noFill/>
            </a:ln>
            <a:effectLst/>
          </c:spPr>
          <c:invertIfNegative val="0"/>
          <c:dLbls>
            <c:numFmt formatCode="0.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List1!$A$2:$A$7</c:f>
              <c:strCache>
                <c:ptCount val="6"/>
                <c:pt idx="0">
                  <c:v>Záměr</c:v>
                </c:pt>
                <c:pt idx="1">
                  <c:v>Skutečnost po SŠ</c:v>
                </c:pt>
                <c:pt idx="2">
                  <c:v>Současnost</c:v>
                </c:pt>
                <c:pt idx="3">
                  <c:v>Záměr</c:v>
                </c:pt>
                <c:pt idx="4">
                  <c:v>Skutečnost po SŠ</c:v>
                </c:pt>
                <c:pt idx="5">
                  <c:v>Současnost</c:v>
                </c:pt>
              </c:strCache>
            </c:strRef>
          </c:cat>
          <c:val>
            <c:numRef>
              <c:f>List1!$F$2:$F$7</c:f>
              <c:numCache>
                <c:formatCode>0.00%</c:formatCode>
                <c:ptCount val="6"/>
                <c:pt idx="0" formatCode="0%">
                  <c:v>0.51</c:v>
                </c:pt>
                <c:pt idx="1">
                  <c:v>0.54500000000000004</c:v>
                </c:pt>
                <c:pt idx="2" formatCode="0%">
                  <c:v>0.36</c:v>
                </c:pt>
                <c:pt idx="3">
                  <c:v>0.54600000000000004</c:v>
                </c:pt>
                <c:pt idx="4">
                  <c:v>0.42099999999999999</c:v>
                </c:pt>
                <c:pt idx="5">
                  <c:v>0.34300000000000003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ACB-4FBB-B987-00EEE527C6E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411714288"/>
        <c:axId val="411712648"/>
      </c:barChart>
      <c:catAx>
        <c:axId val="411714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1712648"/>
        <c:crosses val="autoZero"/>
        <c:auto val="1"/>
        <c:lblAlgn val="ctr"/>
        <c:lblOffset val="100"/>
        <c:noMultiLvlLbl val="0"/>
      </c:catAx>
      <c:valAx>
        <c:axId val="411712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4117142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10B-4B60-9401-C070C37EA894}"/>
              </c:ext>
            </c:extLst>
          </c:dPt>
          <c:dPt>
            <c:idx val="1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10B-4B60-9401-C070C37EA89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10B-4B60-9401-C070C37EA89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10B-4B60-9401-C070C37EA89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1.1000000000000001</c:v>
                </c:pt>
                <c:pt idx="1">
                  <c:v>98.9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10B-4B60-9401-C070C37EA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5"/>
            </a:solidFill>
          </c:spPr>
          <c:dPt>
            <c:idx val="0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B5A-4565-A637-53D40366FB51}"/>
              </c:ext>
            </c:extLst>
          </c:dPt>
          <c:dPt>
            <c:idx val="1"/>
            <c:bubble3D val="0"/>
            <c:spPr>
              <a:solidFill>
                <a:schemeClr val="accent5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B5A-4565-A637-53D40366FB51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B5A-4565-A637-53D40366FB51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9B5A-4565-A637-53D40366FB51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8.6</c:v>
                </c:pt>
                <c:pt idx="1">
                  <c:v>91.4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9B5A-4565-A637-53D40366FB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BBF-499E-B6C0-C61DD2052888}"/>
              </c:ext>
            </c:extLst>
          </c:dPt>
          <c:dPt>
            <c:idx val="1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BBF-499E-B6C0-C61DD2052888}"/>
              </c:ext>
            </c:extLst>
          </c:dPt>
          <c:dPt>
            <c:idx val="2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BBF-499E-B6C0-C61DD2052888}"/>
              </c:ext>
            </c:extLst>
          </c:dPt>
          <c:dPt>
            <c:idx val="3"/>
            <c:bubble3D val="0"/>
            <c:spPr>
              <a:solidFill>
                <a:schemeClr val="accent3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BBF-499E-B6C0-C61DD2052888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8.6999999999999993</c:v>
                </c:pt>
                <c:pt idx="1">
                  <c:v>91.3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BBF-499E-B6C0-C61DD205288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86F-4AAC-AD10-3236BE7AA484}"/>
              </c:ext>
            </c:extLst>
          </c:dPt>
          <c:dPt>
            <c:idx val="1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86F-4AAC-AD10-3236BE7AA484}"/>
              </c:ext>
            </c:extLst>
          </c:dPt>
          <c:dPt>
            <c:idx val="2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86F-4AAC-AD10-3236BE7AA484}"/>
              </c:ext>
            </c:extLst>
          </c:dPt>
          <c:dPt>
            <c:idx val="3"/>
            <c:bubble3D val="0"/>
            <c:spPr>
              <a:solidFill>
                <a:schemeClr val="accent6">
                  <a:lumMod val="20000"/>
                  <a:lumOff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86F-4AAC-AD10-3236BE7AA484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9.1</c:v>
                </c:pt>
                <c:pt idx="1">
                  <c:v>92.9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86F-4AAC-AD10-3236BE7AA4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4"/>
            </a:solidFill>
          </c:spPr>
          <c:dPt>
            <c:idx val="0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EF8-4FAF-952A-A1533DDE8BEF}"/>
              </c:ext>
            </c:extLst>
          </c:dPt>
          <c:dPt>
            <c:idx val="1"/>
            <c:bubble3D val="0"/>
            <c:spPr>
              <a:solidFill>
                <a:schemeClr val="accent4">
                  <a:alpha val="1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EF8-4FAF-952A-A1533DDE8BEF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EF8-4FAF-952A-A1533DDE8BE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EF8-4FAF-952A-A1533DDE8BEF}"/>
              </c:ext>
            </c:extLst>
          </c:dPt>
          <c:cat>
            <c:strRef>
              <c:f>Sheet1!$A$2:$A$5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6.1</c:v>
                </c:pt>
                <c:pt idx="1">
                  <c:v>93.9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EF8-4FAF-952A-A1533DDE8B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673089960878658E-2"/>
          <c:y val="8.241357930374979E-2"/>
          <c:w val="0.7803657171269831"/>
          <c:h val="0.4004037498473549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20 % a méně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9858943083551406E-2"/>
                  <c:y val="-0.20162538220256043"/>
                </c:manualLayout>
              </c:layout>
              <c:tx>
                <c:rich>
                  <a:bodyPr/>
                  <a:lstStyle/>
                  <a:p>
                    <a:fld id="{2ABDA6CD-E5F4-4F60-AD7D-5CB08B7EA73A}" type="VALUE">
                      <a:rPr lang="en-US">
                        <a:solidFill>
                          <a:schemeClr val="tx2"/>
                        </a:solidFill>
                      </a:rPr>
                      <a:pPr/>
                      <a:t>[HODNOTA]</a:t>
                    </a:fld>
                    <a:endParaRPr lang="cs-CZ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84D-4516-9E46-8570E2B47959}"/>
                </c:ext>
              </c:extLst>
            </c:dLbl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List1!$B$2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AB-4DC8-A837-7FE3DBFE017C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21-40 %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AB-4DC8-A837-7FE3DBFE017C}"/>
                </c:ext>
              </c:extLst>
            </c:dLbl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List1!$C$2</c:f>
              <c:numCache>
                <c:formatCode>0%</c:formatCode>
                <c:ptCount val="1"/>
                <c:pt idx="0">
                  <c:v>0.16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AB-4DC8-A837-7FE3DBFE017C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41-60 %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List1!$D$2</c:f>
              <c:numCache>
                <c:formatCode>0%</c:formatCode>
                <c:ptCount val="1"/>
                <c:pt idx="0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2AB-4DC8-A837-7FE3DBFE017C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61-80 %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List1!$E$2</c:f>
              <c:numCache>
                <c:formatCode>0%</c:formatCode>
                <c:ptCount val="1"/>
                <c:pt idx="0">
                  <c:v>0.38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AB-4DC8-A837-7FE3DBFE017C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81-100 %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8.2191550320320529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2AB-4DC8-A837-7FE3DBFE017C}"/>
                </c:ext>
              </c:extLst>
            </c:dLbl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List1!$F$2</c:f>
              <c:numCache>
                <c:formatCode>0%</c:formatCode>
                <c:ptCount val="1"/>
                <c:pt idx="0">
                  <c:v>0.06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2AB-4DC8-A837-7FE3DBFE017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27083288"/>
        <c:axId val="627081976"/>
      </c:barChart>
      <c:catAx>
        <c:axId val="627083288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7081976"/>
        <c:crossesAt val="0"/>
        <c:auto val="1"/>
        <c:lblAlgn val="ctr"/>
        <c:lblOffset val="100"/>
        <c:noMultiLvlLbl val="0"/>
      </c:catAx>
      <c:valAx>
        <c:axId val="627081976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7083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cs-CZ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7089214264661828E-2"/>
          <c:y val="0.17460329735577398"/>
          <c:w val="0.77084089984976523"/>
          <c:h val="0.54133896325855124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40 %  méně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4364309124418622E-2"/>
                  <c:y val="-0.22709250752905882"/>
                </c:manualLayout>
              </c:layout>
              <c:numFmt formatCode="0&quot; &quot;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00" b="0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cs-CZ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317-4406-883C-0C3188926AF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List1!$B$2</c:f>
              <c:numCache>
                <c:formatCode>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D7A-4CAB-8DC7-A7A911F40355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41-60 %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F746-4495-BFF1-D516E5AE89B9}"/>
              </c:ext>
            </c:extLst>
          </c:dPt>
          <c:dLbls>
            <c:numFmt formatCode="0&quot; &quot;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List1!$C$2</c:f>
              <c:numCache>
                <c:formatCode>0%</c:formatCode>
                <c:ptCount val="1"/>
                <c:pt idx="0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7A-4CAB-8DC7-A7A911F40355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61-80 %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numFmt formatCode="0&quot; &quot;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List1!$D$2</c:f>
              <c:numCache>
                <c:formatCode>0%</c:formatCode>
                <c:ptCount val="1"/>
                <c:pt idx="0">
                  <c:v>0.46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D7A-4CAB-8DC7-A7A911F40355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81-100 %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numFmt formatCode="0&quot; &quot;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List1!$E$2</c:f>
              <c:numCache>
                <c:formatCode>0%</c:formatCode>
                <c:ptCount val="1"/>
                <c:pt idx="0">
                  <c:v>0.19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D7A-4CAB-8DC7-A7A911F4035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95423240"/>
        <c:axId val="695420288"/>
      </c:barChart>
      <c:catAx>
        <c:axId val="6954232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95420288"/>
        <c:crosses val="autoZero"/>
        <c:auto val="1"/>
        <c:lblAlgn val="ctr"/>
        <c:lblOffset val="100"/>
        <c:noMultiLvlLbl val="0"/>
      </c:catAx>
      <c:valAx>
        <c:axId val="6954202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95423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5388565976641287E-2"/>
          <c:y val="0.17377636042859135"/>
          <c:w val="0.7777966691585082"/>
          <c:h val="0.5435112231991441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20 % a méně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List1!$B$2</c:f>
              <c:numCache>
                <c:formatCode>0%</c:formatCode>
                <c:ptCount val="1"/>
              </c:numCache>
            </c:numRef>
          </c:val>
          <c:extLst>
            <c:ext xmlns:c16="http://schemas.microsoft.com/office/drawing/2014/chart" uri="{C3380CC4-5D6E-409C-BE32-E72D297353CC}">
              <c16:uniqueId val="{00000000-E8DB-4928-81C7-AFC84C8E2758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21-40 %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DB-4928-81C7-AFC84C8E2758}"/>
                </c:ext>
              </c:extLst>
            </c:dLbl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List1!$C$2</c:f>
              <c:numCache>
                <c:formatCode>0%</c:formatCode>
                <c:ptCount val="1"/>
                <c:pt idx="0">
                  <c:v>0.05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8DB-4928-81C7-AFC84C8E2758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41-60 %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List1!$D$2</c:f>
              <c:numCache>
                <c:formatCode>0%</c:formatCode>
                <c:ptCount val="1"/>
                <c:pt idx="0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8DB-4928-81C7-AFC84C8E2758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61-80 %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mtClean="0"/>
                      <a:t>32 %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8DB-4928-81C7-AFC84C8E2758}"/>
                </c:ext>
              </c:extLst>
            </c:dLbl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List1!$E$2</c:f>
              <c:numCache>
                <c:formatCode>0%</c:formatCode>
                <c:ptCount val="1"/>
                <c:pt idx="0">
                  <c:v>0.52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8DB-4928-81C7-AFC84C8E2758}"/>
            </c:ext>
          </c:extLst>
        </c:ser>
        <c:ser>
          <c:idx val="4"/>
          <c:order val="4"/>
          <c:tx>
            <c:strRef>
              <c:f>List1!$F$1</c:f>
              <c:strCache>
                <c:ptCount val="1"/>
                <c:pt idx="0">
                  <c:v>81-100 %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8.2191550320320529E-3"/>
                  <c:y val="0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8DB-4928-81C7-AFC84C8E2758}"/>
                </c:ext>
              </c:extLst>
            </c:dLbl>
            <c:numFmt formatCode="0\ 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List1!$A$2</c:f>
              <c:numCache>
                <c:formatCode>General</c:formatCode>
                <c:ptCount val="1"/>
              </c:numCache>
            </c:numRef>
          </c:cat>
          <c:val>
            <c:numRef>
              <c:f>List1!$F$2</c:f>
              <c:numCache>
                <c:formatCode>0%</c:formatCode>
                <c:ptCount val="1"/>
                <c:pt idx="0">
                  <c:v>0.08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E8DB-4928-81C7-AFC84C8E2758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27083288"/>
        <c:axId val="627081976"/>
      </c:barChart>
      <c:catAx>
        <c:axId val="627083288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7081976"/>
        <c:crossesAt val="0"/>
        <c:auto val="1"/>
        <c:lblAlgn val="ctr"/>
        <c:lblOffset val="100"/>
        <c:noMultiLvlLbl val="0"/>
      </c:catAx>
      <c:valAx>
        <c:axId val="627081976"/>
        <c:scaling>
          <c:orientation val="minMax"/>
          <c:max val="1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\ 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cs-CZ"/>
          </a:p>
        </c:txPr>
        <c:crossAx val="627083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0.1564</cdr:x>
      <cdr:y>0.83108</cdr:y>
    </cdr:from>
    <cdr:to>
      <cdr:x>0.43612</cdr:x>
      <cdr:y>0.86944</cdr:y>
    </cdr:to>
    <cdr:sp macro="" textlink="">
      <cdr:nvSpPr>
        <cdr:cNvPr id="2" name="TextovéPole 1"/>
        <cdr:cNvSpPr txBox="1"/>
      </cdr:nvSpPr>
      <cdr:spPr>
        <a:xfrm xmlns:a="http://schemas.openxmlformats.org/drawingml/2006/main">
          <a:off x="1678349" y="3667540"/>
          <a:ext cx="3001618" cy="1692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Overflow="clip" wrap="square" lIns="0" tIns="0" rIns="0" bIns="0" rtlCol="0">
          <a:spAutoFit/>
        </a:bodyPr>
        <a:lstStyle xmlns:a="http://schemas.openxmlformats.org/drawingml/2006/main"/>
        <a:p xmlns:a="http://schemas.openxmlformats.org/drawingml/2006/main">
          <a:pPr algn="ctr"/>
          <a:r>
            <a:rPr lang="cs-CZ" sz="1100" dirty="0" smtClean="0">
              <a:solidFill>
                <a:schemeClr val="bg2"/>
              </a:solidFill>
            </a:rPr>
            <a:t>Střední s VL – kategorie H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FA099-207C-4BE4-BB07-0470BD4951D7}" type="datetimeFigureOut">
              <a:rPr lang="cs-CZ" smtClean="0"/>
              <a:t>30.09.2019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51478-F19E-4633-88C0-479FB37509DF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745622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C9FF4-6B3A-4A34-A367-27C1545402EF}" type="datetimeFigureOut">
              <a:rPr lang="cs-CZ" smtClean="0"/>
              <a:t>30.09.2019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F1405F-BD78-4C66-8AA1-DFA6E68AFB49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6261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89599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22</a:t>
            </a:fld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4896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 smtClean="0"/>
              <a:t> </a:t>
            </a:r>
            <a:r>
              <a:rPr lang="cs-CZ" sz="1200" dirty="0" smtClean="0">
                <a:solidFill>
                  <a:schemeClr val="bg1"/>
                </a:solidFill>
              </a:rPr>
              <a:t>Tento</a:t>
            </a:r>
            <a:r>
              <a:rPr lang="cs-CZ" sz="1200" baseline="0" dirty="0" smtClean="0">
                <a:solidFill>
                  <a:schemeClr val="bg1"/>
                </a:solidFill>
              </a:rPr>
              <a:t> report p</a:t>
            </a:r>
            <a:r>
              <a:rPr lang="cs-CZ" sz="1200" dirty="0" smtClean="0"/>
              <a:t>oskytuje informace o výsledcích hodnocení školy v jednotlivých kritériích hodnocení podmínek, průběhu a výsledků vzdělávání vycházejících z modelu tzv. </a:t>
            </a:r>
            <a:r>
              <a:rPr lang="cs-CZ" sz="1200" b="1" dirty="0" smtClean="0"/>
              <a:t>kvalitní školy (VIZ DALŠÍ SNÍMEK</a:t>
            </a:r>
            <a:r>
              <a:rPr lang="cs-CZ" sz="1200" b="1" baseline="0" dirty="0" smtClean="0"/>
              <a:t> – KTERÝ NÁM UKÁŽE OBLASTI MODELU KVALITNÍ ŠKOLY)</a:t>
            </a:r>
            <a:r>
              <a:rPr lang="cs-CZ" sz="1200" b="1" dirty="0" smtClean="0"/>
              <a:t> </a:t>
            </a:r>
            <a:r>
              <a:rPr lang="cs-CZ" sz="1200" dirty="0" smtClean="0"/>
              <a:t>a také srovnání se souhrnným hodnocením škol  stejného druhu v rámci příslušného kraje i celé ČR.</a:t>
            </a:r>
            <a:endParaRPr lang="cs-CZ" sz="12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92738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7464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6345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34764-C45B-47DD-A6E9-34FE640F0DB8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5690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3027">
              <a:defRPr/>
            </a:pPr>
            <a:r>
              <a:rPr lang="cs-CZ" dirty="0">
                <a:ea typeface="Calibri" panose="020F0502020204030204" pitchFamily="34" charset="0"/>
              </a:rPr>
              <a:t>tento trend je ovšem patrný již při hodnocení desetiletých žáků v šetření PISA</a:t>
            </a:r>
            <a:endParaRPr lang="cs-CZ" sz="1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8254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"Nejlépe žáci 2. ročníku SŠ řešili otázky vyžadující nalezení a porozumění informaci v textu (průměrná úspěšnost na otázku 63 % v případě žáků 2. ročníku SŠ). Nižší úspěšnosti dosáhli žáci v otázkách vyžadujících odvození odpovědi vlastním úsudkem s využitím informací v textu (průměrná úspěšnost na otázku 52 % v případě žáků 2. ročníku SŠ). Největší problémy pak měli žáci s otázkami vyžadujícími posouzení pravdivosti tvrzení (průměrná úspěšnost na otázku 26 % v případě žáků 2. ročníku SŠ). Svou roli v tomto směru ovšem měla také komplikovanost zadaného textu, z něhož následně vycházely otázky testu. Podle očekávání dosáhli žáci nejlepších výsledků v otázkách navazujících na krátký, jednoduše psaný text s tématem blízkým životu žáka, nejhorších výsledků pak v otázkách vycházejících z delšího textu psaného více odborným jazykem."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34764-C45B-47DD-A6E9-34FE640F0DB8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5274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pětina žáků dosahuje úspěšnosti nižší než 40 % (viz graf), především se jedná o žáky nematuritních oborů vzdělání (průměrná úspěšnost 34 %).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F1405F-BD78-4C66-8AA1-DFA6E68AFB49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Zástupný symbol pro datum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23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 středním odborném vzdělávání přispívá partnerství s profesními organizacemi, svazy, odbornými firmami a vysokými školami a zapojení žáků do profesních soutěží a středoškolských odborných činností k úzkému propojení výuky s praxí, což zvyšuje efektivitu a atraktivitu výuky i uplatnitelnost absolventů na trhu práce.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Spolupráce s partnerskými firmami a organizacemi má příznivý dopad také na zlepšování podmínek vzdělávání, zejména v oblasti materiální a technické.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Propracovaný systém praktického vyučování a možnost realizace části praxe v zahraničí zvyšují motivaci žáků ke vzdělávání, rozvíjejí jejich odborné, pracovní a jazykové kompetence.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 gymnáziích s vyšším počtem tříd má široká nabídka volitelných předmětů pozitivní vliv na profilaci žáků podle jejich zájmu a dalších studijních záměrů.</a:t>
            </a:r>
          </a:p>
          <a:p>
            <a:endParaRPr lang="cs-CZ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D34764-C45B-47DD-A6E9-34FE640F0DB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71712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 smtClean="0"/>
              <a:t>Reporty </a:t>
            </a:r>
            <a:r>
              <a:rPr lang="cs-CZ" sz="1200" dirty="0" smtClean="0">
                <a:solidFill>
                  <a:schemeClr val="bg1"/>
                </a:solidFill>
              </a:rPr>
              <a:t>p</a:t>
            </a:r>
            <a:r>
              <a:rPr lang="cs-CZ" dirty="0" smtClean="0">
                <a:solidFill>
                  <a:schemeClr val="bg1"/>
                </a:solidFill>
              </a:rPr>
              <a:t>oskytují detailnější přehledné informace o vybraných aspektech vzdělávání v dané škole či daném školském zařízení.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dirty="0" smtClean="0">
                <a:solidFill>
                  <a:schemeClr val="bg1"/>
                </a:solidFill>
              </a:rPr>
              <a:t>Ředitel může s těmito informacemi aktivně pracovat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1405F-BD78-4C66-8AA1-DFA6E68AFB49}" type="slidenum">
              <a:rPr lang="cs-CZ" smtClean="0"/>
              <a:t>21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16805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>
            <a:extLst>
              <a:ext uri="{FF2B5EF4-FFF2-40B4-BE49-F238E27FC236}">
                <a16:creationId xmlns:a16="http://schemas.microsoft.com/office/drawing/2014/main" id="{4F794D90-C6AA-4C37-B40E-D3F987E9C51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0" y="0"/>
            <a:ext cx="12192000" cy="6858000"/>
            <a:chOff x="0" y="0"/>
            <a:chExt cx="7680" cy="4320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02B4422F-0CA3-4674-91D0-BF6D1E5C0DF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0" y="0"/>
              <a:ext cx="76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grpSp>
          <p:nvGrpSpPr>
            <p:cNvPr id="12" name="Group 205">
              <a:extLst>
                <a:ext uri="{FF2B5EF4-FFF2-40B4-BE49-F238E27FC236}">
                  <a16:creationId xmlns:a16="http://schemas.microsoft.com/office/drawing/2014/main" id="{C2CAB36F-B065-4DA6-A085-07FF27CF1CD2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19" y="2951"/>
              <a:ext cx="6825" cy="1133"/>
              <a:chOff x="619" y="2951"/>
              <a:chExt cx="6825" cy="1133"/>
            </a:xfrm>
          </p:grpSpPr>
          <p:sp>
            <p:nvSpPr>
              <p:cNvPr id="336" name="Freeform 5">
                <a:extLst>
                  <a:ext uri="{FF2B5EF4-FFF2-40B4-BE49-F238E27FC236}">
                    <a16:creationId xmlns:a16="http://schemas.microsoft.com/office/drawing/2014/main" id="{DAC3111C-30AE-4591-B2C9-1C8453B7AA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37" name="Freeform 6">
                <a:extLst>
                  <a:ext uri="{FF2B5EF4-FFF2-40B4-BE49-F238E27FC236}">
                    <a16:creationId xmlns:a16="http://schemas.microsoft.com/office/drawing/2014/main" id="{9F9F83D3-F074-428B-B12A-B5B037CDCD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38" name="Freeform 7">
                <a:extLst>
                  <a:ext uri="{FF2B5EF4-FFF2-40B4-BE49-F238E27FC236}">
                    <a16:creationId xmlns:a16="http://schemas.microsoft.com/office/drawing/2014/main" id="{5CFFA0A7-579A-4094-B9B9-F488E4CFA4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39" name="Freeform 8">
                <a:extLst>
                  <a:ext uri="{FF2B5EF4-FFF2-40B4-BE49-F238E27FC236}">
                    <a16:creationId xmlns:a16="http://schemas.microsoft.com/office/drawing/2014/main" id="{F94CB553-BFE5-4EB1-9902-D973655E92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0" name="Freeform 9">
                <a:extLst>
                  <a:ext uri="{FF2B5EF4-FFF2-40B4-BE49-F238E27FC236}">
                    <a16:creationId xmlns:a16="http://schemas.microsoft.com/office/drawing/2014/main" id="{95A0E5F2-A4D3-4CB2-AB7C-F56284A9DE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1" name="Freeform 10">
                <a:extLst>
                  <a:ext uri="{FF2B5EF4-FFF2-40B4-BE49-F238E27FC236}">
                    <a16:creationId xmlns:a16="http://schemas.microsoft.com/office/drawing/2014/main" id="{09ACE516-1650-4B04-9AD7-B47EB4445F3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2" name="Freeform 11">
                <a:extLst>
                  <a:ext uri="{FF2B5EF4-FFF2-40B4-BE49-F238E27FC236}">
                    <a16:creationId xmlns:a16="http://schemas.microsoft.com/office/drawing/2014/main" id="{DC093115-7FF6-4FF2-9586-299049C4714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854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3" name="Freeform 12">
                <a:extLst>
                  <a:ext uri="{FF2B5EF4-FFF2-40B4-BE49-F238E27FC236}">
                    <a16:creationId xmlns:a16="http://schemas.microsoft.com/office/drawing/2014/main" id="{2FC1339E-6428-4452-AB9B-6CA81774DE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4" name="Freeform 13">
                <a:extLst>
                  <a:ext uri="{FF2B5EF4-FFF2-40B4-BE49-F238E27FC236}">
                    <a16:creationId xmlns:a16="http://schemas.microsoft.com/office/drawing/2014/main" id="{80CEBB38-28A0-4F94-8B41-913DC3E1AEC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5" name="Freeform 14">
                <a:extLst>
                  <a:ext uri="{FF2B5EF4-FFF2-40B4-BE49-F238E27FC236}">
                    <a16:creationId xmlns:a16="http://schemas.microsoft.com/office/drawing/2014/main" id="{61759D75-CDDC-4E8B-A64E-56505B54FB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6" name="Freeform 15">
                <a:extLst>
                  <a:ext uri="{FF2B5EF4-FFF2-40B4-BE49-F238E27FC236}">
                    <a16:creationId xmlns:a16="http://schemas.microsoft.com/office/drawing/2014/main" id="{B50BC74F-D34F-4C55-87BC-E6B00D9F09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7" name="Freeform 16">
                <a:extLst>
                  <a:ext uri="{FF2B5EF4-FFF2-40B4-BE49-F238E27FC236}">
                    <a16:creationId xmlns:a16="http://schemas.microsoft.com/office/drawing/2014/main" id="{E37F4A0F-F5E6-4B24-83BE-5AA03F289B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8" name="Freeform 17">
                <a:extLst>
                  <a:ext uri="{FF2B5EF4-FFF2-40B4-BE49-F238E27FC236}">
                    <a16:creationId xmlns:a16="http://schemas.microsoft.com/office/drawing/2014/main" id="{0863B96A-B4A6-4EF2-8DAF-F5C4C07FC8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49" name="Freeform 18">
                <a:extLst>
                  <a:ext uri="{FF2B5EF4-FFF2-40B4-BE49-F238E27FC236}">
                    <a16:creationId xmlns:a16="http://schemas.microsoft.com/office/drawing/2014/main" id="{0715B720-EE60-45FE-A4F2-1827307044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0" name="Freeform 19">
                <a:extLst>
                  <a:ext uri="{FF2B5EF4-FFF2-40B4-BE49-F238E27FC236}">
                    <a16:creationId xmlns:a16="http://schemas.microsoft.com/office/drawing/2014/main" id="{B258F0B9-8223-4695-993D-33E72B1477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1" name="Freeform 20">
                <a:extLst>
                  <a:ext uri="{FF2B5EF4-FFF2-40B4-BE49-F238E27FC236}">
                    <a16:creationId xmlns:a16="http://schemas.microsoft.com/office/drawing/2014/main" id="{0AE9CE24-0322-4C1D-A591-624E2469A1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2" name="Freeform 21">
                <a:extLst>
                  <a:ext uri="{FF2B5EF4-FFF2-40B4-BE49-F238E27FC236}">
                    <a16:creationId xmlns:a16="http://schemas.microsoft.com/office/drawing/2014/main" id="{373DB591-29E4-4862-9BDA-89EFF1143E0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3" name="Freeform 22">
                <a:extLst>
                  <a:ext uri="{FF2B5EF4-FFF2-40B4-BE49-F238E27FC236}">
                    <a16:creationId xmlns:a16="http://schemas.microsoft.com/office/drawing/2014/main" id="{A7C29062-F211-472E-8800-57C8B3BF3E5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4" name="Freeform 23">
                <a:extLst>
                  <a:ext uri="{FF2B5EF4-FFF2-40B4-BE49-F238E27FC236}">
                    <a16:creationId xmlns:a16="http://schemas.microsoft.com/office/drawing/2014/main" id="{5CF756F3-B740-4C4F-BA87-34CD3726EDA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5" name="Freeform 24">
                <a:extLst>
                  <a:ext uri="{FF2B5EF4-FFF2-40B4-BE49-F238E27FC236}">
                    <a16:creationId xmlns:a16="http://schemas.microsoft.com/office/drawing/2014/main" id="{8A285574-6C2E-4F99-B8AF-065ECD1206B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4003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6" name="Freeform 25">
                <a:extLst>
                  <a:ext uri="{FF2B5EF4-FFF2-40B4-BE49-F238E27FC236}">
                    <a16:creationId xmlns:a16="http://schemas.microsoft.com/office/drawing/2014/main" id="{DA3DEBA8-0DBF-4934-8411-53994E31E3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7" name="Freeform 26">
                <a:extLst>
                  <a:ext uri="{FF2B5EF4-FFF2-40B4-BE49-F238E27FC236}">
                    <a16:creationId xmlns:a16="http://schemas.microsoft.com/office/drawing/2014/main" id="{C8BF60F7-5CD7-4499-BFD6-F5024A5141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8" name="Freeform 27">
                <a:extLst>
                  <a:ext uri="{FF2B5EF4-FFF2-40B4-BE49-F238E27FC236}">
                    <a16:creationId xmlns:a16="http://schemas.microsoft.com/office/drawing/2014/main" id="{AB5CF540-B5A2-4D4E-ADB2-49A0A3037A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59" name="Freeform 28">
                <a:extLst>
                  <a:ext uri="{FF2B5EF4-FFF2-40B4-BE49-F238E27FC236}">
                    <a16:creationId xmlns:a16="http://schemas.microsoft.com/office/drawing/2014/main" id="{FE98A3DD-69EE-4D64-B538-C556F6E076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0" name="Freeform 29">
                <a:extLst>
                  <a:ext uri="{FF2B5EF4-FFF2-40B4-BE49-F238E27FC236}">
                    <a16:creationId xmlns:a16="http://schemas.microsoft.com/office/drawing/2014/main" id="{5AA6AE76-84C6-41B1-B8A7-2E48854949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1" name="Freeform 30">
                <a:extLst>
                  <a:ext uri="{FF2B5EF4-FFF2-40B4-BE49-F238E27FC236}">
                    <a16:creationId xmlns:a16="http://schemas.microsoft.com/office/drawing/2014/main" id="{F179DFB0-FC09-412C-AD70-5DC3AA6C8B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2" name="Freeform 31">
                <a:extLst>
                  <a:ext uri="{FF2B5EF4-FFF2-40B4-BE49-F238E27FC236}">
                    <a16:creationId xmlns:a16="http://schemas.microsoft.com/office/drawing/2014/main" id="{21CDD95F-AC21-47F9-9B61-80CABC8687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3" name="Freeform 32">
                <a:extLst>
                  <a:ext uri="{FF2B5EF4-FFF2-40B4-BE49-F238E27FC236}">
                    <a16:creationId xmlns:a16="http://schemas.microsoft.com/office/drawing/2014/main" id="{CF84C355-4DC8-483A-811F-FDB144F7B10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4" name="Freeform 33">
                <a:extLst>
                  <a:ext uri="{FF2B5EF4-FFF2-40B4-BE49-F238E27FC236}">
                    <a16:creationId xmlns:a16="http://schemas.microsoft.com/office/drawing/2014/main" id="{DC3290DC-1591-4543-984D-C96E38BE4DA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5" name="Freeform 34">
                <a:extLst>
                  <a:ext uri="{FF2B5EF4-FFF2-40B4-BE49-F238E27FC236}">
                    <a16:creationId xmlns:a16="http://schemas.microsoft.com/office/drawing/2014/main" id="{9C45A8F8-8DF1-4E15-AEEA-B77FA44EADE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6" name="Freeform 35">
                <a:extLst>
                  <a:ext uri="{FF2B5EF4-FFF2-40B4-BE49-F238E27FC236}">
                    <a16:creationId xmlns:a16="http://schemas.microsoft.com/office/drawing/2014/main" id="{18C74B41-6A6A-447E-B4FF-BD74C60A79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7" name="Freeform 36">
                <a:extLst>
                  <a:ext uri="{FF2B5EF4-FFF2-40B4-BE49-F238E27FC236}">
                    <a16:creationId xmlns:a16="http://schemas.microsoft.com/office/drawing/2014/main" id="{6590CCE1-58A6-4CAE-A74A-F6C53646399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8" name="Freeform 37">
                <a:extLst>
                  <a:ext uri="{FF2B5EF4-FFF2-40B4-BE49-F238E27FC236}">
                    <a16:creationId xmlns:a16="http://schemas.microsoft.com/office/drawing/2014/main" id="{B14FAA18-17D4-418C-87FB-D97046F92D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69" name="Freeform 38">
                <a:extLst>
                  <a:ext uri="{FF2B5EF4-FFF2-40B4-BE49-F238E27FC236}">
                    <a16:creationId xmlns:a16="http://schemas.microsoft.com/office/drawing/2014/main" id="{D036B29C-F25A-458D-AC53-AE4A034EC5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0" name="Freeform 39">
                <a:extLst>
                  <a:ext uri="{FF2B5EF4-FFF2-40B4-BE49-F238E27FC236}">
                    <a16:creationId xmlns:a16="http://schemas.microsoft.com/office/drawing/2014/main" id="{1F1788A6-2F3D-424B-AA50-000A75846E3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1" name="Freeform 40">
                <a:extLst>
                  <a:ext uri="{FF2B5EF4-FFF2-40B4-BE49-F238E27FC236}">
                    <a16:creationId xmlns:a16="http://schemas.microsoft.com/office/drawing/2014/main" id="{7393F5B2-7524-4CF5-B0BD-F236DB1543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2" name="Freeform 41">
                <a:extLst>
                  <a:ext uri="{FF2B5EF4-FFF2-40B4-BE49-F238E27FC236}">
                    <a16:creationId xmlns:a16="http://schemas.microsoft.com/office/drawing/2014/main" id="{8832F043-7FA7-4D65-86D2-16D4FD6FCB7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3" name="Freeform 42">
                <a:extLst>
                  <a:ext uri="{FF2B5EF4-FFF2-40B4-BE49-F238E27FC236}">
                    <a16:creationId xmlns:a16="http://schemas.microsoft.com/office/drawing/2014/main" id="{559CA791-5483-42A0-A922-8FEEF8A177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4" name="Freeform 43">
                <a:extLst>
                  <a:ext uri="{FF2B5EF4-FFF2-40B4-BE49-F238E27FC236}">
                    <a16:creationId xmlns:a16="http://schemas.microsoft.com/office/drawing/2014/main" id="{32C7C3E0-3BE1-40D3-A8C1-EC1C0EB96BB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5" name="Freeform 44">
                <a:extLst>
                  <a:ext uri="{FF2B5EF4-FFF2-40B4-BE49-F238E27FC236}">
                    <a16:creationId xmlns:a16="http://schemas.microsoft.com/office/drawing/2014/main" id="{153B1DF4-A417-4D14-94D3-5DF6B07BBF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6" name="Freeform 45">
                <a:extLst>
                  <a:ext uri="{FF2B5EF4-FFF2-40B4-BE49-F238E27FC236}">
                    <a16:creationId xmlns:a16="http://schemas.microsoft.com/office/drawing/2014/main" id="{1627A613-5D37-484D-9227-83C93D08080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7" name="Freeform 46">
                <a:extLst>
                  <a:ext uri="{FF2B5EF4-FFF2-40B4-BE49-F238E27FC236}">
                    <a16:creationId xmlns:a16="http://schemas.microsoft.com/office/drawing/2014/main" id="{0DA81C03-132F-465C-BFD3-095058B254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8" name="Freeform 47">
                <a:extLst>
                  <a:ext uri="{FF2B5EF4-FFF2-40B4-BE49-F238E27FC236}">
                    <a16:creationId xmlns:a16="http://schemas.microsoft.com/office/drawing/2014/main" id="{849969E4-4EFE-435D-9888-DADE9DE3F3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79" name="Freeform 48">
                <a:extLst>
                  <a:ext uri="{FF2B5EF4-FFF2-40B4-BE49-F238E27FC236}">
                    <a16:creationId xmlns:a16="http://schemas.microsoft.com/office/drawing/2014/main" id="{90F4BE98-7CE0-43BE-B462-D72128373D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0" name="Freeform 49">
                <a:extLst>
                  <a:ext uri="{FF2B5EF4-FFF2-40B4-BE49-F238E27FC236}">
                    <a16:creationId xmlns:a16="http://schemas.microsoft.com/office/drawing/2014/main" id="{AB144C7E-AB33-49D9-BCFA-1B4552CEC9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1" name="Freeform 50">
                <a:extLst>
                  <a:ext uri="{FF2B5EF4-FFF2-40B4-BE49-F238E27FC236}">
                    <a16:creationId xmlns:a16="http://schemas.microsoft.com/office/drawing/2014/main" id="{A45FCFDB-8CF0-4A81-B119-CA9AF8319F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2" name="Freeform 51">
                <a:extLst>
                  <a:ext uri="{FF2B5EF4-FFF2-40B4-BE49-F238E27FC236}">
                    <a16:creationId xmlns:a16="http://schemas.microsoft.com/office/drawing/2014/main" id="{8FF0223A-12F3-420F-AAF9-D312DE56C7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3" name="Freeform 52">
                <a:extLst>
                  <a:ext uri="{FF2B5EF4-FFF2-40B4-BE49-F238E27FC236}">
                    <a16:creationId xmlns:a16="http://schemas.microsoft.com/office/drawing/2014/main" id="{BD8A1198-6839-49ED-8442-727B47B05A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4" name="Freeform 53">
                <a:extLst>
                  <a:ext uri="{FF2B5EF4-FFF2-40B4-BE49-F238E27FC236}">
                    <a16:creationId xmlns:a16="http://schemas.microsoft.com/office/drawing/2014/main" id="{CF26FBF0-3C81-4B5F-A523-E9C4A7F09F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5" name="Freeform 54">
                <a:extLst>
                  <a:ext uri="{FF2B5EF4-FFF2-40B4-BE49-F238E27FC236}">
                    <a16:creationId xmlns:a16="http://schemas.microsoft.com/office/drawing/2014/main" id="{3E6DFCB3-0929-46E4-82E3-928FF20DECA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6" name="Freeform 55">
                <a:extLst>
                  <a:ext uri="{FF2B5EF4-FFF2-40B4-BE49-F238E27FC236}">
                    <a16:creationId xmlns:a16="http://schemas.microsoft.com/office/drawing/2014/main" id="{82614D24-C6DC-43B8-A322-BDA88A9D34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7" name="Freeform 56">
                <a:extLst>
                  <a:ext uri="{FF2B5EF4-FFF2-40B4-BE49-F238E27FC236}">
                    <a16:creationId xmlns:a16="http://schemas.microsoft.com/office/drawing/2014/main" id="{4DF31333-6055-4160-B08E-4DC6BE79F9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8" name="Freeform 57">
                <a:extLst>
                  <a:ext uri="{FF2B5EF4-FFF2-40B4-BE49-F238E27FC236}">
                    <a16:creationId xmlns:a16="http://schemas.microsoft.com/office/drawing/2014/main" id="{AD508C54-1D1B-4F11-8C39-66361043B7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854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89" name="Freeform 58">
                <a:extLst>
                  <a:ext uri="{FF2B5EF4-FFF2-40B4-BE49-F238E27FC236}">
                    <a16:creationId xmlns:a16="http://schemas.microsoft.com/office/drawing/2014/main" id="{6D1CC9E4-BC61-4FFC-BD60-B3AF90A757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0" name="Freeform 59">
                <a:extLst>
                  <a:ext uri="{FF2B5EF4-FFF2-40B4-BE49-F238E27FC236}">
                    <a16:creationId xmlns:a16="http://schemas.microsoft.com/office/drawing/2014/main" id="{C19208A6-3A7C-46EB-81DB-282890A5561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1" name="Freeform 60">
                <a:extLst>
                  <a:ext uri="{FF2B5EF4-FFF2-40B4-BE49-F238E27FC236}">
                    <a16:creationId xmlns:a16="http://schemas.microsoft.com/office/drawing/2014/main" id="{1CA7E5CF-DA49-4A10-91CE-E2CF3500C9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854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2" name="Freeform 61">
                <a:extLst>
                  <a:ext uri="{FF2B5EF4-FFF2-40B4-BE49-F238E27FC236}">
                    <a16:creationId xmlns:a16="http://schemas.microsoft.com/office/drawing/2014/main" id="{E2C86ADD-B0E7-4A6E-B086-3B1CA464B4D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3" name="Freeform 62">
                <a:extLst>
                  <a:ext uri="{FF2B5EF4-FFF2-40B4-BE49-F238E27FC236}">
                    <a16:creationId xmlns:a16="http://schemas.microsoft.com/office/drawing/2014/main" id="{1BBE16DB-3C59-42C2-A37D-AF298538C1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854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4" name="Freeform 63">
                <a:extLst>
                  <a:ext uri="{FF2B5EF4-FFF2-40B4-BE49-F238E27FC236}">
                    <a16:creationId xmlns:a16="http://schemas.microsoft.com/office/drawing/2014/main" id="{9B45C78C-C716-46AA-BB81-D5462E3C67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854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5" name="Freeform 64">
                <a:extLst>
                  <a:ext uri="{FF2B5EF4-FFF2-40B4-BE49-F238E27FC236}">
                    <a16:creationId xmlns:a16="http://schemas.microsoft.com/office/drawing/2014/main" id="{9F9D8A0A-395C-4B98-9249-E69B50E176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4003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6" name="Freeform 65">
                <a:extLst>
                  <a:ext uri="{FF2B5EF4-FFF2-40B4-BE49-F238E27FC236}">
                    <a16:creationId xmlns:a16="http://schemas.microsoft.com/office/drawing/2014/main" id="{628B3C10-6024-4668-BBBC-C1A5EEB568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7" name="Freeform 66">
                <a:extLst>
                  <a:ext uri="{FF2B5EF4-FFF2-40B4-BE49-F238E27FC236}">
                    <a16:creationId xmlns:a16="http://schemas.microsoft.com/office/drawing/2014/main" id="{D9F764FB-5D11-4088-888D-AE075DF91F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8" name="Freeform 67">
                <a:extLst>
                  <a:ext uri="{FF2B5EF4-FFF2-40B4-BE49-F238E27FC236}">
                    <a16:creationId xmlns:a16="http://schemas.microsoft.com/office/drawing/2014/main" id="{FCCB3CEC-46F0-4ADB-8EF9-AD3477DE96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4003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99" name="Freeform 68">
                <a:extLst>
                  <a:ext uri="{FF2B5EF4-FFF2-40B4-BE49-F238E27FC236}">
                    <a16:creationId xmlns:a16="http://schemas.microsoft.com/office/drawing/2014/main" id="{CF513157-EF83-487B-BDA0-E73C9756BC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0" name="Freeform 69">
                <a:extLst>
                  <a:ext uri="{FF2B5EF4-FFF2-40B4-BE49-F238E27FC236}">
                    <a16:creationId xmlns:a16="http://schemas.microsoft.com/office/drawing/2014/main" id="{5FBF7843-7D65-46BF-A93B-E95D4F1280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4003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1" name="Freeform 70">
                <a:extLst>
                  <a:ext uri="{FF2B5EF4-FFF2-40B4-BE49-F238E27FC236}">
                    <a16:creationId xmlns:a16="http://schemas.microsoft.com/office/drawing/2014/main" id="{F2785113-1539-490B-9A7D-80D2CDAA0C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4003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2" name="Rectangle 71">
                <a:extLst>
                  <a:ext uri="{FF2B5EF4-FFF2-40B4-BE49-F238E27FC236}">
                    <a16:creationId xmlns:a16="http://schemas.microsoft.com/office/drawing/2014/main" id="{C4F22084-041E-4E94-BBCF-F1601312BBE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992" y="3849"/>
                <a:ext cx="1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3" name="Freeform 72">
                <a:extLst>
                  <a:ext uri="{FF2B5EF4-FFF2-40B4-BE49-F238E27FC236}">
                    <a16:creationId xmlns:a16="http://schemas.microsoft.com/office/drawing/2014/main" id="{2DFB548C-F00F-4847-91B7-1F691CBF21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4" name="Freeform 73">
                <a:extLst>
                  <a:ext uri="{FF2B5EF4-FFF2-40B4-BE49-F238E27FC236}">
                    <a16:creationId xmlns:a16="http://schemas.microsoft.com/office/drawing/2014/main" id="{C5BA2F82-6069-4174-B9DF-44B23FDD07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5" name="Freeform 74">
                <a:extLst>
                  <a:ext uri="{FF2B5EF4-FFF2-40B4-BE49-F238E27FC236}">
                    <a16:creationId xmlns:a16="http://schemas.microsoft.com/office/drawing/2014/main" id="{24991E83-00CD-4E71-AAE7-B8279211AA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6" name="Freeform 75">
                <a:extLst>
                  <a:ext uri="{FF2B5EF4-FFF2-40B4-BE49-F238E27FC236}">
                    <a16:creationId xmlns:a16="http://schemas.microsoft.com/office/drawing/2014/main" id="{ACCCFE06-B168-4CB8-8EA3-CD3E4A31A2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7" name="Freeform 76">
                <a:extLst>
                  <a:ext uri="{FF2B5EF4-FFF2-40B4-BE49-F238E27FC236}">
                    <a16:creationId xmlns:a16="http://schemas.microsoft.com/office/drawing/2014/main" id="{2AD9F24B-4654-4074-9EC5-8B507EA7967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8" name="Freeform 77">
                <a:extLst>
                  <a:ext uri="{FF2B5EF4-FFF2-40B4-BE49-F238E27FC236}">
                    <a16:creationId xmlns:a16="http://schemas.microsoft.com/office/drawing/2014/main" id="{E5A3BDF2-7AD7-432A-9DF8-9E4D3DA49CE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09" name="Freeform 78">
                <a:extLst>
                  <a:ext uri="{FF2B5EF4-FFF2-40B4-BE49-F238E27FC236}">
                    <a16:creationId xmlns:a16="http://schemas.microsoft.com/office/drawing/2014/main" id="{F8197B7B-4B0E-47FD-BE9D-318C31160CF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553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0" name="Freeform 79">
                <a:extLst>
                  <a:ext uri="{FF2B5EF4-FFF2-40B4-BE49-F238E27FC236}">
                    <a16:creationId xmlns:a16="http://schemas.microsoft.com/office/drawing/2014/main" id="{84FE7FC2-3615-4F94-9B31-5D90AB14268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1" name="Freeform 80">
                <a:extLst>
                  <a:ext uri="{FF2B5EF4-FFF2-40B4-BE49-F238E27FC236}">
                    <a16:creationId xmlns:a16="http://schemas.microsoft.com/office/drawing/2014/main" id="{DDF446DD-B427-4384-B58E-ACF75C8106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2" name="Freeform 81">
                <a:extLst>
                  <a:ext uri="{FF2B5EF4-FFF2-40B4-BE49-F238E27FC236}">
                    <a16:creationId xmlns:a16="http://schemas.microsoft.com/office/drawing/2014/main" id="{4DBA048D-0DE1-4B72-8F0C-69FA46336B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3" name="Freeform 82">
                <a:extLst>
                  <a:ext uri="{FF2B5EF4-FFF2-40B4-BE49-F238E27FC236}">
                    <a16:creationId xmlns:a16="http://schemas.microsoft.com/office/drawing/2014/main" id="{D03D7345-4A2E-47F8-93DF-47DF1000E1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4" name="Freeform 83">
                <a:extLst>
                  <a:ext uri="{FF2B5EF4-FFF2-40B4-BE49-F238E27FC236}">
                    <a16:creationId xmlns:a16="http://schemas.microsoft.com/office/drawing/2014/main" id="{CC70E25B-3BEF-4311-9B11-666737A648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5" name="Freeform 84">
                <a:extLst>
                  <a:ext uri="{FF2B5EF4-FFF2-40B4-BE49-F238E27FC236}">
                    <a16:creationId xmlns:a16="http://schemas.microsoft.com/office/drawing/2014/main" id="{60F9F202-B8B8-41D2-A242-0E52E7714F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6" name="Freeform 85">
                <a:extLst>
                  <a:ext uri="{FF2B5EF4-FFF2-40B4-BE49-F238E27FC236}">
                    <a16:creationId xmlns:a16="http://schemas.microsoft.com/office/drawing/2014/main" id="{3223CD1C-8C57-4ECF-A133-59EC6A2F52A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7" name="Freeform 86">
                <a:extLst>
                  <a:ext uri="{FF2B5EF4-FFF2-40B4-BE49-F238E27FC236}">
                    <a16:creationId xmlns:a16="http://schemas.microsoft.com/office/drawing/2014/main" id="{3CCF6DDC-8A7C-4096-9200-DE4FE250D13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8" name="Freeform 87">
                <a:extLst>
                  <a:ext uri="{FF2B5EF4-FFF2-40B4-BE49-F238E27FC236}">
                    <a16:creationId xmlns:a16="http://schemas.microsoft.com/office/drawing/2014/main" id="{36AC2E9C-4BA2-4484-9FB6-E87F177A7C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19" name="Freeform 88">
                <a:extLst>
                  <a:ext uri="{FF2B5EF4-FFF2-40B4-BE49-F238E27FC236}">
                    <a16:creationId xmlns:a16="http://schemas.microsoft.com/office/drawing/2014/main" id="{49839976-66DF-4E25-8575-55EB788CC7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0" name="Freeform 89">
                <a:extLst>
                  <a:ext uri="{FF2B5EF4-FFF2-40B4-BE49-F238E27FC236}">
                    <a16:creationId xmlns:a16="http://schemas.microsoft.com/office/drawing/2014/main" id="{70716743-215E-4ECE-AC59-A7BDCAD1F77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1" name="Freeform 90">
                <a:extLst>
                  <a:ext uri="{FF2B5EF4-FFF2-40B4-BE49-F238E27FC236}">
                    <a16:creationId xmlns:a16="http://schemas.microsoft.com/office/drawing/2014/main" id="{DCB8D7BC-2FF4-4C86-90BC-3FAA3848C2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2" name="Freeform 91">
                <a:extLst>
                  <a:ext uri="{FF2B5EF4-FFF2-40B4-BE49-F238E27FC236}">
                    <a16:creationId xmlns:a16="http://schemas.microsoft.com/office/drawing/2014/main" id="{1F02ACE5-1804-47C9-849E-5AD56BF6247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702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3" name="Freeform 92">
                <a:extLst>
                  <a:ext uri="{FF2B5EF4-FFF2-40B4-BE49-F238E27FC236}">
                    <a16:creationId xmlns:a16="http://schemas.microsoft.com/office/drawing/2014/main" id="{26ECEBBA-B062-402C-A6D2-43EEEE94C8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4" name="Freeform 93">
                <a:extLst>
                  <a:ext uri="{FF2B5EF4-FFF2-40B4-BE49-F238E27FC236}">
                    <a16:creationId xmlns:a16="http://schemas.microsoft.com/office/drawing/2014/main" id="{4F88C5DB-12CD-44BE-AB4C-7060786E34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5" name="Freeform 94">
                <a:extLst>
                  <a:ext uri="{FF2B5EF4-FFF2-40B4-BE49-F238E27FC236}">
                    <a16:creationId xmlns:a16="http://schemas.microsoft.com/office/drawing/2014/main" id="{5AEAD423-AD9F-4379-8242-FA57711969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6" name="Freeform 95">
                <a:extLst>
                  <a:ext uri="{FF2B5EF4-FFF2-40B4-BE49-F238E27FC236}">
                    <a16:creationId xmlns:a16="http://schemas.microsoft.com/office/drawing/2014/main" id="{509F181C-0156-400C-B2EA-1A0008A7A7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7" name="Freeform 96">
                <a:extLst>
                  <a:ext uri="{FF2B5EF4-FFF2-40B4-BE49-F238E27FC236}">
                    <a16:creationId xmlns:a16="http://schemas.microsoft.com/office/drawing/2014/main" id="{073F4FFA-8D13-4347-9B85-B86A94A61F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8" name="Freeform 97">
                <a:extLst>
                  <a:ext uri="{FF2B5EF4-FFF2-40B4-BE49-F238E27FC236}">
                    <a16:creationId xmlns:a16="http://schemas.microsoft.com/office/drawing/2014/main" id="{E75779A2-F8E2-4E40-80E6-310BFB3C5D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29" name="Freeform 98">
                <a:extLst>
                  <a:ext uri="{FF2B5EF4-FFF2-40B4-BE49-F238E27FC236}">
                    <a16:creationId xmlns:a16="http://schemas.microsoft.com/office/drawing/2014/main" id="{6C6DB587-F23D-4C2A-88E6-B12719730F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0" name="Freeform 99">
                <a:extLst>
                  <a:ext uri="{FF2B5EF4-FFF2-40B4-BE49-F238E27FC236}">
                    <a16:creationId xmlns:a16="http://schemas.microsoft.com/office/drawing/2014/main" id="{47B45455-3C69-496E-9316-20973A1E0B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1" name="Freeform 100">
                <a:extLst>
                  <a:ext uri="{FF2B5EF4-FFF2-40B4-BE49-F238E27FC236}">
                    <a16:creationId xmlns:a16="http://schemas.microsoft.com/office/drawing/2014/main" id="{3A64A574-D90D-434A-A27B-F41DC4F21D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2" name="Freeform 101">
                <a:extLst>
                  <a:ext uri="{FF2B5EF4-FFF2-40B4-BE49-F238E27FC236}">
                    <a16:creationId xmlns:a16="http://schemas.microsoft.com/office/drawing/2014/main" id="{E3EAEA67-F00B-4FC1-AC9C-39B84764CF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3" name="Freeform 102">
                <a:extLst>
                  <a:ext uri="{FF2B5EF4-FFF2-40B4-BE49-F238E27FC236}">
                    <a16:creationId xmlns:a16="http://schemas.microsoft.com/office/drawing/2014/main" id="{D140A008-DA99-42E3-A12F-B051B66ECDC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4" name="Freeform 103">
                <a:extLst>
                  <a:ext uri="{FF2B5EF4-FFF2-40B4-BE49-F238E27FC236}">
                    <a16:creationId xmlns:a16="http://schemas.microsoft.com/office/drawing/2014/main" id="{835C0631-2F61-4FD9-AA34-01BD943FBB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5" name="Freeform 104">
                <a:extLst>
                  <a:ext uri="{FF2B5EF4-FFF2-40B4-BE49-F238E27FC236}">
                    <a16:creationId xmlns:a16="http://schemas.microsoft.com/office/drawing/2014/main" id="{81644060-205B-4B98-9ED8-33E9B9287DA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6" name="Freeform 105">
                <a:extLst>
                  <a:ext uri="{FF2B5EF4-FFF2-40B4-BE49-F238E27FC236}">
                    <a16:creationId xmlns:a16="http://schemas.microsoft.com/office/drawing/2014/main" id="{477E2391-0C1F-4444-9011-004986D626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7" name="Freeform 106">
                <a:extLst>
                  <a:ext uri="{FF2B5EF4-FFF2-40B4-BE49-F238E27FC236}">
                    <a16:creationId xmlns:a16="http://schemas.microsoft.com/office/drawing/2014/main" id="{51F3A4CB-9510-4A2C-9D82-F0826C1D54B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8" name="Freeform 107">
                <a:extLst>
                  <a:ext uri="{FF2B5EF4-FFF2-40B4-BE49-F238E27FC236}">
                    <a16:creationId xmlns:a16="http://schemas.microsoft.com/office/drawing/2014/main" id="{EC06234E-987A-43B9-802E-FB75FB257F4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39" name="Freeform 108">
                <a:extLst>
                  <a:ext uri="{FF2B5EF4-FFF2-40B4-BE49-F238E27FC236}">
                    <a16:creationId xmlns:a16="http://schemas.microsoft.com/office/drawing/2014/main" id="{7CE842E4-B2A7-4C88-B0F5-938A0AFF687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0" name="Freeform 109">
                <a:extLst>
                  <a:ext uri="{FF2B5EF4-FFF2-40B4-BE49-F238E27FC236}">
                    <a16:creationId xmlns:a16="http://schemas.microsoft.com/office/drawing/2014/main" id="{523601B0-848F-454A-8975-B3BB14A99F5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1" name="Freeform 110">
                <a:extLst>
                  <a:ext uri="{FF2B5EF4-FFF2-40B4-BE49-F238E27FC236}">
                    <a16:creationId xmlns:a16="http://schemas.microsoft.com/office/drawing/2014/main" id="{3D72BA7F-C0AB-4ACD-A9F8-19E1F71C40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2" name="Freeform 111">
                <a:extLst>
                  <a:ext uri="{FF2B5EF4-FFF2-40B4-BE49-F238E27FC236}">
                    <a16:creationId xmlns:a16="http://schemas.microsoft.com/office/drawing/2014/main" id="{27AED507-6A83-4953-B67D-424C4C7C1F4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3" name="Freeform 112">
                <a:extLst>
                  <a:ext uri="{FF2B5EF4-FFF2-40B4-BE49-F238E27FC236}">
                    <a16:creationId xmlns:a16="http://schemas.microsoft.com/office/drawing/2014/main" id="{124AAFCA-6F70-4194-8BF2-C2B9DEFA87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4" name="Freeform 113">
                <a:extLst>
                  <a:ext uri="{FF2B5EF4-FFF2-40B4-BE49-F238E27FC236}">
                    <a16:creationId xmlns:a16="http://schemas.microsoft.com/office/drawing/2014/main" id="{30AF4EC3-B978-4099-96FA-937C50333F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5" name="Freeform 114">
                <a:extLst>
                  <a:ext uri="{FF2B5EF4-FFF2-40B4-BE49-F238E27FC236}">
                    <a16:creationId xmlns:a16="http://schemas.microsoft.com/office/drawing/2014/main" id="{948E0828-AB2E-448C-A294-C0B340D7527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6" name="Freeform 115">
                <a:extLst>
                  <a:ext uri="{FF2B5EF4-FFF2-40B4-BE49-F238E27FC236}">
                    <a16:creationId xmlns:a16="http://schemas.microsoft.com/office/drawing/2014/main" id="{D400DAA5-9A98-43BC-9E7C-68D459D7B0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7" name="Freeform 116">
                <a:extLst>
                  <a:ext uri="{FF2B5EF4-FFF2-40B4-BE49-F238E27FC236}">
                    <a16:creationId xmlns:a16="http://schemas.microsoft.com/office/drawing/2014/main" id="{AA2AAA52-F26F-46CF-8EBB-22E40A062E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8" name="Freeform 117">
                <a:extLst>
                  <a:ext uri="{FF2B5EF4-FFF2-40B4-BE49-F238E27FC236}">
                    <a16:creationId xmlns:a16="http://schemas.microsoft.com/office/drawing/2014/main" id="{AE8298CF-0BEF-4EB5-A568-877538DA2F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49" name="Freeform 118">
                <a:extLst>
                  <a:ext uri="{FF2B5EF4-FFF2-40B4-BE49-F238E27FC236}">
                    <a16:creationId xmlns:a16="http://schemas.microsoft.com/office/drawing/2014/main" id="{BEBD60F4-B259-4027-B7AF-85A6446E32E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0" name="Freeform 119">
                <a:extLst>
                  <a:ext uri="{FF2B5EF4-FFF2-40B4-BE49-F238E27FC236}">
                    <a16:creationId xmlns:a16="http://schemas.microsoft.com/office/drawing/2014/main" id="{6E94DDAD-33D3-4C7B-8164-E339A763FA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1" name="Freeform 120">
                <a:extLst>
                  <a:ext uri="{FF2B5EF4-FFF2-40B4-BE49-F238E27FC236}">
                    <a16:creationId xmlns:a16="http://schemas.microsoft.com/office/drawing/2014/main" id="{DAA058CA-3BC5-4BCA-AD2E-E6B1EBEDFB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2" name="Freeform 121">
                <a:extLst>
                  <a:ext uri="{FF2B5EF4-FFF2-40B4-BE49-F238E27FC236}">
                    <a16:creationId xmlns:a16="http://schemas.microsoft.com/office/drawing/2014/main" id="{C870F268-69FD-44A4-9AD7-D6122156D5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3" name="Freeform 122">
                <a:extLst>
                  <a:ext uri="{FF2B5EF4-FFF2-40B4-BE49-F238E27FC236}">
                    <a16:creationId xmlns:a16="http://schemas.microsoft.com/office/drawing/2014/main" id="{F1D72C6B-F0DD-4D9F-8C58-4CFACC7A63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4" name="Freeform 123">
                <a:extLst>
                  <a:ext uri="{FF2B5EF4-FFF2-40B4-BE49-F238E27FC236}">
                    <a16:creationId xmlns:a16="http://schemas.microsoft.com/office/drawing/2014/main" id="{79EEE725-FC07-4D46-9212-64C112BF479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5" name="Freeform 124">
                <a:extLst>
                  <a:ext uri="{FF2B5EF4-FFF2-40B4-BE49-F238E27FC236}">
                    <a16:creationId xmlns:a16="http://schemas.microsoft.com/office/drawing/2014/main" id="{533FB7E5-015D-4CF8-96B4-B882D858AD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553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6" name="Freeform 125">
                <a:extLst>
                  <a:ext uri="{FF2B5EF4-FFF2-40B4-BE49-F238E27FC236}">
                    <a16:creationId xmlns:a16="http://schemas.microsoft.com/office/drawing/2014/main" id="{A0490E1D-2D68-477A-8D76-E70A42B56D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7" name="Freeform 126">
                <a:extLst>
                  <a:ext uri="{FF2B5EF4-FFF2-40B4-BE49-F238E27FC236}">
                    <a16:creationId xmlns:a16="http://schemas.microsoft.com/office/drawing/2014/main" id="{ABD9BFE7-18F5-429B-871B-C5B328BA70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8" name="Freeform 127">
                <a:extLst>
                  <a:ext uri="{FF2B5EF4-FFF2-40B4-BE49-F238E27FC236}">
                    <a16:creationId xmlns:a16="http://schemas.microsoft.com/office/drawing/2014/main" id="{5BCF7267-7F5A-42D9-9A7C-D3150548790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553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59" name="Freeform 128">
                <a:extLst>
                  <a:ext uri="{FF2B5EF4-FFF2-40B4-BE49-F238E27FC236}">
                    <a16:creationId xmlns:a16="http://schemas.microsoft.com/office/drawing/2014/main" id="{AAD43CFB-88F9-47D0-A89B-2BB80E73FE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0" name="Freeform 129">
                <a:extLst>
                  <a:ext uri="{FF2B5EF4-FFF2-40B4-BE49-F238E27FC236}">
                    <a16:creationId xmlns:a16="http://schemas.microsoft.com/office/drawing/2014/main" id="{B68C3136-59D7-42A9-A647-9653F8B05B5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553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1" name="Freeform 130">
                <a:extLst>
                  <a:ext uri="{FF2B5EF4-FFF2-40B4-BE49-F238E27FC236}">
                    <a16:creationId xmlns:a16="http://schemas.microsoft.com/office/drawing/2014/main" id="{7CE0372F-C486-49FA-8741-DEB7BE28C7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553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2" name="Freeform 131">
                <a:extLst>
                  <a:ext uri="{FF2B5EF4-FFF2-40B4-BE49-F238E27FC236}">
                    <a16:creationId xmlns:a16="http://schemas.microsoft.com/office/drawing/2014/main" id="{8565C044-D860-4C30-84F7-B9D59C53E7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702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3" name="Freeform 132">
                <a:extLst>
                  <a:ext uri="{FF2B5EF4-FFF2-40B4-BE49-F238E27FC236}">
                    <a16:creationId xmlns:a16="http://schemas.microsoft.com/office/drawing/2014/main" id="{8B3DC93A-4A95-4E31-B06B-116B97DA4E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4" name="Freeform 133">
                <a:extLst>
                  <a:ext uri="{FF2B5EF4-FFF2-40B4-BE49-F238E27FC236}">
                    <a16:creationId xmlns:a16="http://schemas.microsoft.com/office/drawing/2014/main" id="{0726F34C-82FA-4091-A53E-FE35936F14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5" name="Freeform 134">
                <a:extLst>
                  <a:ext uri="{FF2B5EF4-FFF2-40B4-BE49-F238E27FC236}">
                    <a16:creationId xmlns:a16="http://schemas.microsoft.com/office/drawing/2014/main" id="{D5F21C5A-2EBB-4A6B-A795-27CB85FD55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702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9 h 81"/>
                  <a:gd name="T4" fmla="*/ 6 w 189"/>
                  <a:gd name="T5" fmla="*/ 0 h 81"/>
                  <a:gd name="T6" fmla="*/ 0 w 189"/>
                  <a:gd name="T7" fmla="*/ 2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2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6" name="Freeform 135">
                <a:extLst>
                  <a:ext uri="{FF2B5EF4-FFF2-40B4-BE49-F238E27FC236}">
                    <a16:creationId xmlns:a16="http://schemas.microsoft.com/office/drawing/2014/main" id="{58DBE234-A84A-4DA0-913B-5DCF0979E76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7" name="Freeform 136">
                <a:extLst>
                  <a:ext uri="{FF2B5EF4-FFF2-40B4-BE49-F238E27FC236}">
                    <a16:creationId xmlns:a16="http://schemas.microsoft.com/office/drawing/2014/main" id="{C22F596C-62B6-4D83-A7CD-F5D76340F51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702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2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8" name="Freeform 137">
                <a:extLst>
                  <a:ext uri="{FF2B5EF4-FFF2-40B4-BE49-F238E27FC236}">
                    <a16:creationId xmlns:a16="http://schemas.microsoft.com/office/drawing/2014/main" id="{B5E41255-110E-4E75-8AF7-7BF4B7D20D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702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2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2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2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69" name="Freeform 138">
                <a:extLst>
                  <a:ext uri="{FF2B5EF4-FFF2-40B4-BE49-F238E27FC236}">
                    <a16:creationId xmlns:a16="http://schemas.microsoft.com/office/drawing/2014/main" id="{39F37D0A-3594-4CBC-8770-4D3EE83BC1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0" name="Freeform 139">
                <a:extLst>
                  <a:ext uri="{FF2B5EF4-FFF2-40B4-BE49-F238E27FC236}">
                    <a16:creationId xmlns:a16="http://schemas.microsoft.com/office/drawing/2014/main" id="{84237F2F-5A29-4C4B-A9CD-7901A381AD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1" name="Freeform 140">
                <a:extLst>
                  <a:ext uri="{FF2B5EF4-FFF2-40B4-BE49-F238E27FC236}">
                    <a16:creationId xmlns:a16="http://schemas.microsoft.com/office/drawing/2014/main" id="{FD4EE6FA-2AFE-454D-AACE-7CBED73B8F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2" name="Freeform 141">
                <a:extLst>
                  <a:ext uri="{FF2B5EF4-FFF2-40B4-BE49-F238E27FC236}">
                    <a16:creationId xmlns:a16="http://schemas.microsoft.com/office/drawing/2014/main" id="{32216090-3BE8-4F98-9267-56081B915E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3" name="Freeform 142">
                <a:extLst>
                  <a:ext uri="{FF2B5EF4-FFF2-40B4-BE49-F238E27FC236}">
                    <a16:creationId xmlns:a16="http://schemas.microsoft.com/office/drawing/2014/main" id="{804A76C0-BD57-42BE-895F-110D4CDA7A0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4" name="Freeform 143">
                <a:extLst>
                  <a:ext uri="{FF2B5EF4-FFF2-40B4-BE49-F238E27FC236}">
                    <a16:creationId xmlns:a16="http://schemas.microsoft.com/office/drawing/2014/main" id="{86B89046-9E12-40F1-A4F8-DDAE200BA7E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5" name="Freeform 144">
                <a:extLst>
                  <a:ext uri="{FF2B5EF4-FFF2-40B4-BE49-F238E27FC236}">
                    <a16:creationId xmlns:a16="http://schemas.microsoft.com/office/drawing/2014/main" id="{39F764DB-72F1-413D-B40B-BABFA6414C6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252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6" name="Freeform 145">
                <a:extLst>
                  <a:ext uri="{FF2B5EF4-FFF2-40B4-BE49-F238E27FC236}">
                    <a16:creationId xmlns:a16="http://schemas.microsoft.com/office/drawing/2014/main" id="{92087B8E-F14E-4010-A93F-254097E315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7" name="Freeform 146">
                <a:extLst>
                  <a:ext uri="{FF2B5EF4-FFF2-40B4-BE49-F238E27FC236}">
                    <a16:creationId xmlns:a16="http://schemas.microsoft.com/office/drawing/2014/main" id="{AC7DDB75-14FB-4CF8-88DB-2CA313AF1D2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8" name="Freeform 147">
                <a:extLst>
                  <a:ext uri="{FF2B5EF4-FFF2-40B4-BE49-F238E27FC236}">
                    <a16:creationId xmlns:a16="http://schemas.microsoft.com/office/drawing/2014/main" id="{59405DEA-4623-4E75-AA5D-2C11DC312E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79" name="Freeform 148">
                <a:extLst>
                  <a:ext uri="{FF2B5EF4-FFF2-40B4-BE49-F238E27FC236}">
                    <a16:creationId xmlns:a16="http://schemas.microsoft.com/office/drawing/2014/main" id="{42FDF0AD-36C8-4874-B973-839D1A6A1B8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0" name="Freeform 149">
                <a:extLst>
                  <a:ext uri="{FF2B5EF4-FFF2-40B4-BE49-F238E27FC236}">
                    <a16:creationId xmlns:a16="http://schemas.microsoft.com/office/drawing/2014/main" id="{0A17948D-7DA7-45AF-AD7D-DAD0C738D3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1" name="Freeform 150">
                <a:extLst>
                  <a:ext uri="{FF2B5EF4-FFF2-40B4-BE49-F238E27FC236}">
                    <a16:creationId xmlns:a16="http://schemas.microsoft.com/office/drawing/2014/main" id="{29A6C170-1312-4972-B852-889E95EFA96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2" name="Freeform 151">
                <a:extLst>
                  <a:ext uri="{FF2B5EF4-FFF2-40B4-BE49-F238E27FC236}">
                    <a16:creationId xmlns:a16="http://schemas.microsoft.com/office/drawing/2014/main" id="{F9A0AA5A-F8FC-4EFD-AE6C-1DED038DCB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3" name="Freeform 152">
                <a:extLst>
                  <a:ext uri="{FF2B5EF4-FFF2-40B4-BE49-F238E27FC236}">
                    <a16:creationId xmlns:a16="http://schemas.microsoft.com/office/drawing/2014/main" id="{734DF92B-0547-4915-9F8A-DF51503709C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4" name="Freeform 153">
                <a:extLst>
                  <a:ext uri="{FF2B5EF4-FFF2-40B4-BE49-F238E27FC236}">
                    <a16:creationId xmlns:a16="http://schemas.microsoft.com/office/drawing/2014/main" id="{932DA1A2-B5B9-4EA6-A7D6-E653C3A096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5" name="Freeform 154">
                <a:extLst>
                  <a:ext uri="{FF2B5EF4-FFF2-40B4-BE49-F238E27FC236}">
                    <a16:creationId xmlns:a16="http://schemas.microsoft.com/office/drawing/2014/main" id="{312D0AC3-B412-4AEF-A194-04BB09635D3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6" name="Freeform 155">
                <a:extLst>
                  <a:ext uri="{FF2B5EF4-FFF2-40B4-BE49-F238E27FC236}">
                    <a16:creationId xmlns:a16="http://schemas.microsoft.com/office/drawing/2014/main" id="{8E499B69-A0AE-4D7F-9A80-C1A30E137FD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7" name="Freeform 156">
                <a:extLst>
                  <a:ext uri="{FF2B5EF4-FFF2-40B4-BE49-F238E27FC236}">
                    <a16:creationId xmlns:a16="http://schemas.microsoft.com/office/drawing/2014/main" id="{076A646D-C4F8-425E-858D-DBD5432A33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8" name="Freeform 157">
                <a:extLst>
                  <a:ext uri="{FF2B5EF4-FFF2-40B4-BE49-F238E27FC236}">
                    <a16:creationId xmlns:a16="http://schemas.microsoft.com/office/drawing/2014/main" id="{AD2B2699-FDBE-4EF2-A779-92FB25269A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401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89" name="Freeform 158">
                <a:extLst>
                  <a:ext uri="{FF2B5EF4-FFF2-40B4-BE49-F238E27FC236}">
                    <a16:creationId xmlns:a16="http://schemas.microsoft.com/office/drawing/2014/main" id="{C9C228F0-46CA-4F94-B077-870A531DC6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0" name="Freeform 159">
                <a:extLst>
                  <a:ext uri="{FF2B5EF4-FFF2-40B4-BE49-F238E27FC236}">
                    <a16:creationId xmlns:a16="http://schemas.microsoft.com/office/drawing/2014/main" id="{AF6627AD-0AB1-4CF9-A6F0-4F6DBF77145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1" name="Freeform 160">
                <a:extLst>
                  <a:ext uri="{FF2B5EF4-FFF2-40B4-BE49-F238E27FC236}">
                    <a16:creationId xmlns:a16="http://schemas.microsoft.com/office/drawing/2014/main" id="{5DC67932-4C80-420E-B2C6-67A8A673A56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2" name="Freeform 161">
                <a:extLst>
                  <a:ext uri="{FF2B5EF4-FFF2-40B4-BE49-F238E27FC236}">
                    <a16:creationId xmlns:a16="http://schemas.microsoft.com/office/drawing/2014/main" id="{EDFF5C73-80BE-4D5C-879B-F7117BB66EC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3" name="Freeform 162">
                <a:extLst>
                  <a:ext uri="{FF2B5EF4-FFF2-40B4-BE49-F238E27FC236}">
                    <a16:creationId xmlns:a16="http://schemas.microsoft.com/office/drawing/2014/main" id="{FD70F928-DCAE-4549-B73B-37146CACE86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4" name="Freeform 163">
                <a:extLst>
                  <a:ext uri="{FF2B5EF4-FFF2-40B4-BE49-F238E27FC236}">
                    <a16:creationId xmlns:a16="http://schemas.microsoft.com/office/drawing/2014/main" id="{11473D37-295E-4EF6-8219-8DA666E7AB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5" name="Freeform 164">
                <a:extLst>
                  <a:ext uri="{FF2B5EF4-FFF2-40B4-BE49-F238E27FC236}">
                    <a16:creationId xmlns:a16="http://schemas.microsoft.com/office/drawing/2014/main" id="{123204A1-1194-4BE1-9BF9-B58965DB25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6" name="Freeform 165">
                <a:extLst>
                  <a:ext uri="{FF2B5EF4-FFF2-40B4-BE49-F238E27FC236}">
                    <a16:creationId xmlns:a16="http://schemas.microsoft.com/office/drawing/2014/main" id="{8464A1FE-DAE7-48B0-9D03-A74F9FD7928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7" name="Freeform 166">
                <a:extLst>
                  <a:ext uri="{FF2B5EF4-FFF2-40B4-BE49-F238E27FC236}">
                    <a16:creationId xmlns:a16="http://schemas.microsoft.com/office/drawing/2014/main" id="{F32F6294-1439-47F8-85DC-37EB568EEC7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8" name="Freeform 167">
                <a:extLst>
                  <a:ext uri="{FF2B5EF4-FFF2-40B4-BE49-F238E27FC236}">
                    <a16:creationId xmlns:a16="http://schemas.microsoft.com/office/drawing/2014/main" id="{33D4A8FF-1CC9-4ACF-96C1-BE224D251A6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499" name="Freeform 168">
                <a:extLst>
                  <a:ext uri="{FF2B5EF4-FFF2-40B4-BE49-F238E27FC236}">
                    <a16:creationId xmlns:a16="http://schemas.microsoft.com/office/drawing/2014/main" id="{9D8CAAC2-717B-4AD4-A04F-F00BFC2A91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0" name="Freeform 169">
                <a:extLst>
                  <a:ext uri="{FF2B5EF4-FFF2-40B4-BE49-F238E27FC236}">
                    <a16:creationId xmlns:a16="http://schemas.microsoft.com/office/drawing/2014/main" id="{B70A5BDB-E146-4509-BBD2-C946CC4CF12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1" name="Freeform 170">
                <a:extLst>
                  <a:ext uri="{FF2B5EF4-FFF2-40B4-BE49-F238E27FC236}">
                    <a16:creationId xmlns:a16="http://schemas.microsoft.com/office/drawing/2014/main" id="{E6A786AB-31CC-4CAF-B91F-0CED532693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2" name="Freeform 171">
                <a:extLst>
                  <a:ext uri="{FF2B5EF4-FFF2-40B4-BE49-F238E27FC236}">
                    <a16:creationId xmlns:a16="http://schemas.microsoft.com/office/drawing/2014/main" id="{6E8EE15E-652D-4521-9ED3-33EDFA0C470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3" name="Freeform 172">
                <a:extLst>
                  <a:ext uri="{FF2B5EF4-FFF2-40B4-BE49-F238E27FC236}">
                    <a16:creationId xmlns:a16="http://schemas.microsoft.com/office/drawing/2014/main" id="{52145B41-B0FE-43B7-A9E8-9AF7905D744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4" name="Freeform 173">
                <a:extLst>
                  <a:ext uri="{FF2B5EF4-FFF2-40B4-BE49-F238E27FC236}">
                    <a16:creationId xmlns:a16="http://schemas.microsoft.com/office/drawing/2014/main" id="{838FAAA8-8BB6-4047-B92E-E4AE7BA667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5" name="Freeform 174">
                <a:extLst>
                  <a:ext uri="{FF2B5EF4-FFF2-40B4-BE49-F238E27FC236}">
                    <a16:creationId xmlns:a16="http://schemas.microsoft.com/office/drawing/2014/main" id="{8DBCDC7F-1109-432E-A31A-1E4B105E95F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6" name="Freeform 175">
                <a:extLst>
                  <a:ext uri="{FF2B5EF4-FFF2-40B4-BE49-F238E27FC236}">
                    <a16:creationId xmlns:a16="http://schemas.microsoft.com/office/drawing/2014/main" id="{6B87CC39-F3EC-4CA4-A1B8-AFCFCC0FFC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7" name="Freeform 176">
                <a:extLst>
                  <a:ext uri="{FF2B5EF4-FFF2-40B4-BE49-F238E27FC236}">
                    <a16:creationId xmlns:a16="http://schemas.microsoft.com/office/drawing/2014/main" id="{21749ECA-CE40-4B21-AE06-7EAC6C0850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8" name="Freeform 177">
                <a:extLst>
                  <a:ext uri="{FF2B5EF4-FFF2-40B4-BE49-F238E27FC236}">
                    <a16:creationId xmlns:a16="http://schemas.microsoft.com/office/drawing/2014/main" id="{B3C3C801-67B7-42FD-A096-89051E69BD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09" name="Freeform 178">
                <a:extLst>
                  <a:ext uri="{FF2B5EF4-FFF2-40B4-BE49-F238E27FC236}">
                    <a16:creationId xmlns:a16="http://schemas.microsoft.com/office/drawing/2014/main" id="{F46446BF-D9C7-4D65-85C1-DCA17798302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0" name="Freeform 179">
                <a:extLst>
                  <a:ext uri="{FF2B5EF4-FFF2-40B4-BE49-F238E27FC236}">
                    <a16:creationId xmlns:a16="http://schemas.microsoft.com/office/drawing/2014/main" id="{153D28DD-C8EC-41EB-9766-1B9922C1FA1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1" name="Freeform 180">
                <a:extLst>
                  <a:ext uri="{FF2B5EF4-FFF2-40B4-BE49-F238E27FC236}">
                    <a16:creationId xmlns:a16="http://schemas.microsoft.com/office/drawing/2014/main" id="{E339CFDD-C6E4-4D71-87ED-24319BC057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2" name="Freeform 181">
                <a:extLst>
                  <a:ext uri="{FF2B5EF4-FFF2-40B4-BE49-F238E27FC236}">
                    <a16:creationId xmlns:a16="http://schemas.microsoft.com/office/drawing/2014/main" id="{1A9D0EBC-92CF-4FC4-96DA-92614EA03F5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3" name="Freeform 182">
                <a:extLst>
                  <a:ext uri="{FF2B5EF4-FFF2-40B4-BE49-F238E27FC236}">
                    <a16:creationId xmlns:a16="http://schemas.microsoft.com/office/drawing/2014/main" id="{C6FDBF71-6EEE-4164-821E-9042386ACBA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4" name="Freeform 183">
                <a:extLst>
                  <a:ext uri="{FF2B5EF4-FFF2-40B4-BE49-F238E27FC236}">
                    <a16:creationId xmlns:a16="http://schemas.microsoft.com/office/drawing/2014/main" id="{7C233EB0-C165-4243-80CB-BC26E19F3F6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5" name="Freeform 184">
                <a:extLst>
                  <a:ext uri="{FF2B5EF4-FFF2-40B4-BE49-F238E27FC236}">
                    <a16:creationId xmlns:a16="http://schemas.microsoft.com/office/drawing/2014/main" id="{0077984B-D267-4D23-B43D-A97EF238A7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6" name="Freeform 185">
                <a:extLst>
                  <a:ext uri="{FF2B5EF4-FFF2-40B4-BE49-F238E27FC236}">
                    <a16:creationId xmlns:a16="http://schemas.microsoft.com/office/drawing/2014/main" id="{056B5A05-6353-407E-A717-E1C3535726C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7" name="Freeform 186">
                <a:extLst>
                  <a:ext uri="{FF2B5EF4-FFF2-40B4-BE49-F238E27FC236}">
                    <a16:creationId xmlns:a16="http://schemas.microsoft.com/office/drawing/2014/main" id="{501B59D0-B1C3-421D-870F-E151F4AA057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8" name="Freeform 187">
                <a:extLst>
                  <a:ext uri="{FF2B5EF4-FFF2-40B4-BE49-F238E27FC236}">
                    <a16:creationId xmlns:a16="http://schemas.microsoft.com/office/drawing/2014/main" id="{13C00C5E-96FE-40C7-8376-FFC4E0E239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19" name="Freeform 188">
                <a:extLst>
                  <a:ext uri="{FF2B5EF4-FFF2-40B4-BE49-F238E27FC236}">
                    <a16:creationId xmlns:a16="http://schemas.microsoft.com/office/drawing/2014/main" id="{25CD503B-AF7B-4FCF-BB8F-62DC0890D6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0" name="Freeform 189">
                <a:extLst>
                  <a:ext uri="{FF2B5EF4-FFF2-40B4-BE49-F238E27FC236}">
                    <a16:creationId xmlns:a16="http://schemas.microsoft.com/office/drawing/2014/main" id="{34D2C3C6-4D57-4251-944B-6A1E2DF2F7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1" name="Freeform 190">
                <a:extLst>
                  <a:ext uri="{FF2B5EF4-FFF2-40B4-BE49-F238E27FC236}">
                    <a16:creationId xmlns:a16="http://schemas.microsoft.com/office/drawing/2014/main" id="{B97C8289-8B84-47CD-B10E-91F2F938C8D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252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2" name="Freeform 191">
                <a:extLst>
                  <a:ext uri="{FF2B5EF4-FFF2-40B4-BE49-F238E27FC236}">
                    <a16:creationId xmlns:a16="http://schemas.microsoft.com/office/drawing/2014/main" id="{0D343D6A-3A6B-400F-AA36-BF33DAEA999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3" name="Freeform 192">
                <a:extLst>
                  <a:ext uri="{FF2B5EF4-FFF2-40B4-BE49-F238E27FC236}">
                    <a16:creationId xmlns:a16="http://schemas.microsoft.com/office/drawing/2014/main" id="{D3667D1F-A599-4C2A-93F6-B439837CE9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4" name="Freeform 193">
                <a:extLst>
                  <a:ext uri="{FF2B5EF4-FFF2-40B4-BE49-F238E27FC236}">
                    <a16:creationId xmlns:a16="http://schemas.microsoft.com/office/drawing/2014/main" id="{1FA090AB-7272-4652-A8B3-DAAB5CD0FD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252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5" name="Freeform 194">
                <a:extLst>
                  <a:ext uri="{FF2B5EF4-FFF2-40B4-BE49-F238E27FC236}">
                    <a16:creationId xmlns:a16="http://schemas.microsoft.com/office/drawing/2014/main" id="{D3F1F056-F462-4A26-8AF5-77F075CB4C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6" name="Freeform 195">
                <a:extLst>
                  <a:ext uri="{FF2B5EF4-FFF2-40B4-BE49-F238E27FC236}">
                    <a16:creationId xmlns:a16="http://schemas.microsoft.com/office/drawing/2014/main" id="{66BBA6DE-9C1A-44CB-A9E6-2844785B30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252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7" name="Freeform 196">
                <a:extLst>
                  <a:ext uri="{FF2B5EF4-FFF2-40B4-BE49-F238E27FC236}">
                    <a16:creationId xmlns:a16="http://schemas.microsoft.com/office/drawing/2014/main" id="{68992CE6-8972-4EDB-B02A-ADE5DAE2B8B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252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8" name="Freeform 197">
                <a:extLst>
                  <a:ext uri="{FF2B5EF4-FFF2-40B4-BE49-F238E27FC236}">
                    <a16:creationId xmlns:a16="http://schemas.microsoft.com/office/drawing/2014/main" id="{DB8E38E4-FA61-405E-B38C-D4563800B42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401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29" name="Freeform 198">
                <a:extLst>
                  <a:ext uri="{FF2B5EF4-FFF2-40B4-BE49-F238E27FC236}">
                    <a16:creationId xmlns:a16="http://schemas.microsoft.com/office/drawing/2014/main" id="{CF1F837B-41CE-4939-A3F9-4A25661584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30" name="Freeform 199">
                <a:extLst>
                  <a:ext uri="{FF2B5EF4-FFF2-40B4-BE49-F238E27FC236}">
                    <a16:creationId xmlns:a16="http://schemas.microsoft.com/office/drawing/2014/main" id="{A390DBD6-8A01-4CA9-B8D4-0E0362A6D5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31" name="Freeform 200">
                <a:extLst>
                  <a:ext uri="{FF2B5EF4-FFF2-40B4-BE49-F238E27FC236}">
                    <a16:creationId xmlns:a16="http://schemas.microsoft.com/office/drawing/2014/main" id="{9D62CA05-80C2-4C58-A284-173E85E80CC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401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9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9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32" name="Freeform 201">
                <a:extLst>
                  <a:ext uri="{FF2B5EF4-FFF2-40B4-BE49-F238E27FC236}">
                    <a16:creationId xmlns:a16="http://schemas.microsoft.com/office/drawing/2014/main" id="{6357914C-54E9-43BA-935A-B4D6C1ACAC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33" name="Freeform 202">
                <a:extLst>
                  <a:ext uri="{FF2B5EF4-FFF2-40B4-BE49-F238E27FC236}">
                    <a16:creationId xmlns:a16="http://schemas.microsoft.com/office/drawing/2014/main" id="{4AAAC8C2-90F1-4EEC-9CD5-6930319F1E8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401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34" name="Freeform 203">
                <a:extLst>
                  <a:ext uri="{FF2B5EF4-FFF2-40B4-BE49-F238E27FC236}">
                    <a16:creationId xmlns:a16="http://schemas.microsoft.com/office/drawing/2014/main" id="{5B8F97F7-0403-49C3-A186-BB8D3552065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401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9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9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535" name="Freeform 204">
                <a:extLst>
                  <a:ext uri="{FF2B5EF4-FFF2-40B4-BE49-F238E27FC236}">
                    <a16:creationId xmlns:a16="http://schemas.microsoft.com/office/drawing/2014/main" id="{6B3EBD3B-1449-4174-B301-A704CC289A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</p:grpSp>
        <p:grpSp>
          <p:nvGrpSpPr>
            <p:cNvPr id="13" name="Group 406">
              <a:extLst>
                <a:ext uri="{FF2B5EF4-FFF2-40B4-BE49-F238E27FC236}">
                  <a16:creationId xmlns:a16="http://schemas.microsoft.com/office/drawing/2014/main" id="{14098652-6753-402E-8D82-B458B67F7DB3}"/>
                </a:ext>
              </a:extLst>
            </p:cNvPr>
            <p:cNvGrpSpPr>
              <a:grpSpLocks/>
            </p:cNvGrpSpPr>
            <p:nvPr userDrawn="1"/>
          </p:nvGrpSpPr>
          <p:grpSpPr bwMode="auto">
            <a:xfrm>
              <a:off x="619" y="2048"/>
              <a:ext cx="6825" cy="1133"/>
              <a:chOff x="619" y="2048"/>
              <a:chExt cx="6825" cy="1133"/>
            </a:xfrm>
          </p:grpSpPr>
          <p:sp>
            <p:nvSpPr>
              <p:cNvPr id="136" name="Freeform 206">
                <a:extLst>
                  <a:ext uri="{FF2B5EF4-FFF2-40B4-BE49-F238E27FC236}">
                    <a16:creationId xmlns:a16="http://schemas.microsoft.com/office/drawing/2014/main" id="{1EEF7067-DDA9-400A-B59E-7A6648328C2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37" name="Freeform 207">
                <a:extLst>
                  <a:ext uri="{FF2B5EF4-FFF2-40B4-BE49-F238E27FC236}">
                    <a16:creationId xmlns:a16="http://schemas.microsoft.com/office/drawing/2014/main" id="{5A8E9A34-A140-40C9-93C0-5ECB98F89DB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38" name="Freeform 208">
                <a:extLst>
                  <a:ext uri="{FF2B5EF4-FFF2-40B4-BE49-F238E27FC236}">
                    <a16:creationId xmlns:a16="http://schemas.microsoft.com/office/drawing/2014/main" id="{5FD23DE8-0046-498B-973C-8A508FEE439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39" name="Freeform 209">
                <a:extLst>
                  <a:ext uri="{FF2B5EF4-FFF2-40B4-BE49-F238E27FC236}">
                    <a16:creationId xmlns:a16="http://schemas.microsoft.com/office/drawing/2014/main" id="{853D869B-498B-4E2E-85F8-F83629AEC0C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0" name="Freeform 210">
                <a:extLst>
                  <a:ext uri="{FF2B5EF4-FFF2-40B4-BE49-F238E27FC236}">
                    <a16:creationId xmlns:a16="http://schemas.microsoft.com/office/drawing/2014/main" id="{24F2BA51-4037-4103-827D-2919C609FF5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1" name="Freeform 211">
                <a:extLst>
                  <a:ext uri="{FF2B5EF4-FFF2-40B4-BE49-F238E27FC236}">
                    <a16:creationId xmlns:a16="http://schemas.microsoft.com/office/drawing/2014/main" id="{6D622B2B-1953-4147-9305-213E337174D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951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2" name="Freeform 212">
                <a:extLst>
                  <a:ext uri="{FF2B5EF4-FFF2-40B4-BE49-F238E27FC236}">
                    <a16:creationId xmlns:a16="http://schemas.microsoft.com/office/drawing/2014/main" id="{B4136D43-FE57-4682-94AF-BCFFEDAE2A8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3" name="Freeform 213">
                <a:extLst>
                  <a:ext uri="{FF2B5EF4-FFF2-40B4-BE49-F238E27FC236}">
                    <a16:creationId xmlns:a16="http://schemas.microsoft.com/office/drawing/2014/main" id="{A18823C3-B427-45B1-9DBD-C1AD803EED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4" name="Freeform 214">
                <a:extLst>
                  <a:ext uri="{FF2B5EF4-FFF2-40B4-BE49-F238E27FC236}">
                    <a16:creationId xmlns:a16="http://schemas.microsoft.com/office/drawing/2014/main" id="{3F57FC7C-F305-4944-A8D2-9DCE71D3FA1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5" name="Freeform 215">
                <a:extLst>
                  <a:ext uri="{FF2B5EF4-FFF2-40B4-BE49-F238E27FC236}">
                    <a16:creationId xmlns:a16="http://schemas.microsoft.com/office/drawing/2014/main" id="{40FDE569-EA5F-4318-972F-05D030797F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6" name="Freeform 216">
                <a:extLst>
                  <a:ext uri="{FF2B5EF4-FFF2-40B4-BE49-F238E27FC236}">
                    <a16:creationId xmlns:a16="http://schemas.microsoft.com/office/drawing/2014/main" id="{2DB5AF22-1360-49CA-8966-7B8A91427C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7" name="Freeform 217">
                <a:extLst>
                  <a:ext uri="{FF2B5EF4-FFF2-40B4-BE49-F238E27FC236}">
                    <a16:creationId xmlns:a16="http://schemas.microsoft.com/office/drawing/2014/main" id="{48FEEC95-7C76-4DE8-89A7-C2215BFE2C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8" name="Freeform 218">
                <a:extLst>
                  <a:ext uri="{FF2B5EF4-FFF2-40B4-BE49-F238E27FC236}">
                    <a16:creationId xmlns:a16="http://schemas.microsoft.com/office/drawing/2014/main" id="{993FF990-C323-4DA0-9824-0B0F070E325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49" name="Freeform 219">
                <a:extLst>
                  <a:ext uri="{FF2B5EF4-FFF2-40B4-BE49-F238E27FC236}">
                    <a16:creationId xmlns:a16="http://schemas.microsoft.com/office/drawing/2014/main" id="{318E2F1C-002E-4A02-94F7-714A6711245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0" name="Freeform 220">
                <a:extLst>
                  <a:ext uri="{FF2B5EF4-FFF2-40B4-BE49-F238E27FC236}">
                    <a16:creationId xmlns:a16="http://schemas.microsoft.com/office/drawing/2014/main" id="{E2E18B98-0AC0-48E6-8120-DD3BB841A3D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1" name="Freeform 221">
                <a:extLst>
                  <a:ext uri="{FF2B5EF4-FFF2-40B4-BE49-F238E27FC236}">
                    <a16:creationId xmlns:a16="http://schemas.microsoft.com/office/drawing/2014/main" id="{5CB12147-50A5-41AC-901A-E4243F7B9A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2" name="Freeform 222">
                <a:extLst>
                  <a:ext uri="{FF2B5EF4-FFF2-40B4-BE49-F238E27FC236}">
                    <a16:creationId xmlns:a16="http://schemas.microsoft.com/office/drawing/2014/main" id="{3A7A1DEB-8A42-4542-B316-75BE86C1D0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3" name="Freeform 223">
                <a:extLst>
                  <a:ext uri="{FF2B5EF4-FFF2-40B4-BE49-F238E27FC236}">
                    <a16:creationId xmlns:a16="http://schemas.microsoft.com/office/drawing/2014/main" id="{84F7D7A8-6868-48EA-9E5E-7A66F326B5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4" name="Freeform 224">
                <a:extLst>
                  <a:ext uri="{FF2B5EF4-FFF2-40B4-BE49-F238E27FC236}">
                    <a16:creationId xmlns:a16="http://schemas.microsoft.com/office/drawing/2014/main" id="{76799682-FED5-4F07-912A-72FA35D6B8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3100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5" name="Freeform 225">
                <a:extLst>
                  <a:ext uri="{FF2B5EF4-FFF2-40B4-BE49-F238E27FC236}">
                    <a16:creationId xmlns:a16="http://schemas.microsoft.com/office/drawing/2014/main" id="{F8E625BA-A158-41BA-A70B-77E02A5FE33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6" name="Freeform 226">
                <a:extLst>
                  <a:ext uri="{FF2B5EF4-FFF2-40B4-BE49-F238E27FC236}">
                    <a16:creationId xmlns:a16="http://schemas.microsoft.com/office/drawing/2014/main" id="{911F9E24-E8E9-4A5B-B5FE-8BD4B33188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7" name="Freeform 227">
                <a:extLst>
                  <a:ext uri="{FF2B5EF4-FFF2-40B4-BE49-F238E27FC236}">
                    <a16:creationId xmlns:a16="http://schemas.microsoft.com/office/drawing/2014/main" id="{B7344BBB-751F-467E-B116-C380C7BF01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8" name="Freeform 228">
                <a:extLst>
                  <a:ext uri="{FF2B5EF4-FFF2-40B4-BE49-F238E27FC236}">
                    <a16:creationId xmlns:a16="http://schemas.microsoft.com/office/drawing/2014/main" id="{0D65581C-55CF-459B-BE49-328BE20C0B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59" name="Freeform 229">
                <a:extLst>
                  <a:ext uri="{FF2B5EF4-FFF2-40B4-BE49-F238E27FC236}">
                    <a16:creationId xmlns:a16="http://schemas.microsoft.com/office/drawing/2014/main" id="{CF811FD9-13A2-47D0-B5D1-278B895054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0" name="Freeform 230">
                <a:extLst>
                  <a:ext uri="{FF2B5EF4-FFF2-40B4-BE49-F238E27FC236}">
                    <a16:creationId xmlns:a16="http://schemas.microsoft.com/office/drawing/2014/main" id="{550F4DD2-96BE-4B4F-BB80-85FAC5B7FE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1" name="Freeform 231">
                <a:extLst>
                  <a:ext uri="{FF2B5EF4-FFF2-40B4-BE49-F238E27FC236}">
                    <a16:creationId xmlns:a16="http://schemas.microsoft.com/office/drawing/2014/main" id="{41FA2565-3433-4904-BEF4-1D0BD4A73B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2" name="Freeform 232">
                <a:extLst>
                  <a:ext uri="{FF2B5EF4-FFF2-40B4-BE49-F238E27FC236}">
                    <a16:creationId xmlns:a16="http://schemas.microsoft.com/office/drawing/2014/main" id="{49B3D75D-369C-4AD3-9DE7-BFA9029A3E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3" name="Freeform 233">
                <a:extLst>
                  <a:ext uri="{FF2B5EF4-FFF2-40B4-BE49-F238E27FC236}">
                    <a16:creationId xmlns:a16="http://schemas.microsoft.com/office/drawing/2014/main" id="{89169B9D-FC61-48D5-8DFD-C9960DCFC9F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4" name="Freeform 234">
                <a:extLst>
                  <a:ext uri="{FF2B5EF4-FFF2-40B4-BE49-F238E27FC236}">
                    <a16:creationId xmlns:a16="http://schemas.microsoft.com/office/drawing/2014/main" id="{7942B358-ED5E-4617-9BC9-B38E7F9C245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5" name="Freeform 235">
                <a:extLst>
                  <a:ext uri="{FF2B5EF4-FFF2-40B4-BE49-F238E27FC236}">
                    <a16:creationId xmlns:a16="http://schemas.microsoft.com/office/drawing/2014/main" id="{A2903839-AF67-4AA1-850D-3DA2AEFBEF8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6" name="Freeform 236">
                <a:extLst>
                  <a:ext uri="{FF2B5EF4-FFF2-40B4-BE49-F238E27FC236}">
                    <a16:creationId xmlns:a16="http://schemas.microsoft.com/office/drawing/2014/main" id="{250C4422-8248-48FB-9031-52ED3A2AE2D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7" name="Freeform 237">
                <a:extLst>
                  <a:ext uri="{FF2B5EF4-FFF2-40B4-BE49-F238E27FC236}">
                    <a16:creationId xmlns:a16="http://schemas.microsoft.com/office/drawing/2014/main" id="{584CFA98-70FA-452B-8B3D-C23FA35792F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8" name="Freeform 238">
                <a:extLst>
                  <a:ext uri="{FF2B5EF4-FFF2-40B4-BE49-F238E27FC236}">
                    <a16:creationId xmlns:a16="http://schemas.microsoft.com/office/drawing/2014/main" id="{71F31445-0A9C-4532-9485-3A8AF502F5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69" name="Freeform 239">
                <a:extLst>
                  <a:ext uri="{FF2B5EF4-FFF2-40B4-BE49-F238E27FC236}">
                    <a16:creationId xmlns:a16="http://schemas.microsoft.com/office/drawing/2014/main" id="{B558F61A-7BCC-4D4D-8614-23E922F5AE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0" name="Freeform 240">
                <a:extLst>
                  <a:ext uri="{FF2B5EF4-FFF2-40B4-BE49-F238E27FC236}">
                    <a16:creationId xmlns:a16="http://schemas.microsoft.com/office/drawing/2014/main" id="{E2004C1F-E4B8-4CD6-9FA2-23A1A67DC7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1" name="Freeform 241">
                <a:extLst>
                  <a:ext uri="{FF2B5EF4-FFF2-40B4-BE49-F238E27FC236}">
                    <a16:creationId xmlns:a16="http://schemas.microsoft.com/office/drawing/2014/main" id="{4E71FA92-9BAE-4C10-8ED9-86C7F8BAE71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2" name="Freeform 242">
                <a:extLst>
                  <a:ext uri="{FF2B5EF4-FFF2-40B4-BE49-F238E27FC236}">
                    <a16:creationId xmlns:a16="http://schemas.microsoft.com/office/drawing/2014/main" id="{5C391A3E-7C2F-44F3-B571-FF2398C7FD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3" name="Freeform 243">
                <a:extLst>
                  <a:ext uri="{FF2B5EF4-FFF2-40B4-BE49-F238E27FC236}">
                    <a16:creationId xmlns:a16="http://schemas.microsoft.com/office/drawing/2014/main" id="{07A6325F-E2A5-4AD3-934C-46DDB80CD5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4" name="Freeform 244">
                <a:extLst>
                  <a:ext uri="{FF2B5EF4-FFF2-40B4-BE49-F238E27FC236}">
                    <a16:creationId xmlns:a16="http://schemas.microsoft.com/office/drawing/2014/main" id="{56CE359C-4D90-45DE-B49C-6052EFBABD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5" name="Freeform 245">
                <a:extLst>
                  <a:ext uri="{FF2B5EF4-FFF2-40B4-BE49-F238E27FC236}">
                    <a16:creationId xmlns:a16="http://schemas.microsoft.com/office/drawing/2014/main" id="{E01F0429-E8B2-46D3-8661-287753CC5C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6" name="Freeform 246">
                <a:extLst>
                  <a:ext uri="{FF2B5EF4-FFF2-40B4-BE49-F238E27FC236}">
                    <a16:creationId xmlns:a16="http://schemas.microsoft.com/office/drawing/2014/main" id="{7555AE4B-277B-4A60-B913-D8F219EACE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7" name="Freeform 247">
                <a:extLst>
                  <a:ext uri="{FF2B5EF4-FFF2-40B4-BE49-F238E27FC236}">
                    <a16:creationId xmlns:a16="http://schemas.microsoft.com/office/drawing/2014/main" id="{707496A0-D246-4581-8C19-32F321D3DAE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8" name="Freeform 248">
                <a:extLst>
                  <a:ext uri="{FF2B5EF4-FFF2-40B4-BE49-F238E27FC236}">
                    <a16:creationId xmlns:a16="http://schemas.microsoft.com/office/drawing/2014/main" id="{62656743-0586-4C45-9C93-ED5ACE19087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79" name="Freeform 249">
                <a:extLst>
                  <a:ext uri="{FF2B5EF4-FFF2-40B4-BE49-F238E27FC236}">
                    <a16:creationId xmlns:a16="http://schemas.microsoft.com/office/drawing/2014/main" id="{4EBD7A52-075A-40BD-A9FB-5AA6B488842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0" name="Freeform 250">
                <a:extLst>
                  <a:ext uri="{FF2B5EF4-FFF2-40B4-BE49-F238E27FC236}">
                    <a16:creationId xmlns:a16="http://schemas.microsoft.com/office/drawing/2014/main" id="{E7827148-5C02-41BD-8384-8468633AEC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1" name="Freeform 251">
                <a:extLst>
                  <a:ext uri="{FF2B5EF4-FFF2-40B4-BE49-F238E27FC236}">
                    <a16:creationId xmlns:a16="http://schemas.microsoft.com/office/drawing/2014/main" id="{732B8A01-0260-4D05-A560-B0F14E2CBE6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2" name="Freeform 252">
                <a:extLst>
                  <a:ext uri="{FF2B5EF4-FFF2-40B4-BE49-F238E27FC236}">
                    <a16:creationId xmlns:a16="http://schemas.microsoft.com/office/drawing/2014/main" id="{56CE53AF-722F-45D6-AD6A-49F8950F99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3" name="Freeform 253">
                <a:extLst>
                  <a:ext uri="{FF2B5EF4-FFF2-40B4-BE49-F238E27FC236}">
                    <a16:creationId xmlns:a16="http://schemas.microsoft.com/office/drawing/2014/main" id="{421F8F62-8D01-4ACA-B467-19A6FF0087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4" name="Freeform 254">
                <a:extLst>
                  <a:ext uri="{FF2B5EF4-FFF2-40B4-BE49-F238E27FC236}">
                    <a16:creationId xmlns:a16="http://schemas.microsoft.com/office/drawing/2014/main" id="{9E2E43FC-0094-4325-A77B-50DE3A7D4F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5" name="Freeform 255">
                <a:extLst>
                  <a:ext uri="{FF2B5EF4-FFF2-40B4-BE49-F238E27FC236}">
                    <a16:creationId xmlns:a16="http://schemas.microsoft.com/office/drawing/2014/main" id="{07874053-CBB2-483D-B574-F045267110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6" name="Freeform 256">
                <a:extLst>
                  <a:ext uri="{FF2B5EF4-FFF2-40B4-BE49-F238E27FC236}">
                    <a16:creationId xmlns:a16="http://schemas.microsoft.com/office/drawing/2014/main" id="{876F9857-88BA-4BDE-B9CE-64CCB5BA592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7" name="Freeform 257">
                <a:extLst>
                  <a:ext uri="{FF2B5EF4-FFF2-40B4-BE49-F238E27FC236}">
                    <a16:creationId xmlns:a16="http://schemas.microsoft.com/office/drawing/2014/main" id="{D7AD7912-BE78-4840-92B9-AD1B7310D7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951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8" name="Freeform 258">
                <a:extLst>
                  <a:ext uri="{FF2B5EF4-FFF2-40B4-BE49-F238E27FC236}">
                    <a16:creationId xmlns:a16="http://schemas.microsoft.com/office/drawing/2014/main" id="{F854A28D-5FFF-4680-AB80-065D967670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89" name="Freeform 259">
                <a:extLst>
                  <a:ext uri="{FF2B5EF4-FFF2-40B4-BE49-F238E27FC236}">
                    <a16:creationId xmlns:a16="http://schemas.microsoft.com/office/drawing/2014/main" id="{6277545E-C54E-4707-A58B-5E6F539EE98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0" name="Freeform 260">
                <a:extLst>
                  <a:ext uri="{FF2B5EF4-FFF2-40B4-BE49-F238E27FC236}">
                    <a16:creationId xmlns:a16="http://schemas.microsoft.com/office/drawing/2014/main" id="{F9855007-7B32-46A3-95F9-C0A2AD6E1D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951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1" name="Freeform 261">
                <a:extLst>
                  <a:ext uri="{FF2B5EF4-FFF2-40B4-BE49-F238E27FC236}">
                    <a16:creationId xmlns:a16="http://schemas.microsoft.com/office/drawing/2014/main" id="{BEB1FDEF-7536-4234-85DB-B8411E2D88D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2" name="Freeform 262">
                <a:extLst>
                  <a:ext uri="{FF2B5EF4-FFF2-40B4-BE49-F238E27FC236}">
                    <a16:creationId xmlns:a16="http://schemas.microsoft.com/office/drawing/2014/main" id="{4EEE6B8C-CBA2-4332-A243-4DF4A618B8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951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3" name="Freeform 263">
                <a:extLst>
                  <a:ext uri="{FF2B5EF4-FFF2-40B4-BE49-F238E27FC236}">
                    <a16:creationId xmlns:a16="http://schemas.microsoft.com/office/drawing/2014/main" id="{EBD9C327-7DD9-4441-AC7B-6A34B3A59BE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951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4" name="Freeform 264">
                <a:extLst>
                  <a:ext uri="{FF2B5EF4-FFF2-40B4-BE49-F238E27FC236}">
                    <a16:creationId xmlns:a16="http://schemas.microsoft.com/office/drawing/2014/main" id="{51FD4EA9-9A89-49EA-B57D-F67AAFAFAE4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3100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5" name="Freeform 265">
                <a:extLst>
                  <a:ext uri="{FF2B5EF4-FFF2-40B4-BE49-F238E27FC236}">
                    <a16:creationId xmlns:a16="http://schemas.microsoft.com/office/drawing/2014/main" id="{13BE3616-EFFA-4D16-81DB-0F28A349C4D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6" name="Freeform 266">
                <a:extLst>
                  <a:ext uri="{FF2B5EF4-FFF2-40B4-BE49-F238E27FC236}">
                    <a16:creationId xmlns:a16="http://schemas.microsoft.com/office/drawing/2014/main" id="{DC61F27F-0BA3-44F5-9034-FA26EB2876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7" name="Freeform 267">
                <a:extLst>
                  <a:ext uri="{FF2B5EF4-FFF2-40B4-BE49-F238E27FC236}">
                    <a16:creationId xmlns:a16="http://schemas.microsoft.com/office/drawing/2014/main" id="{589D67DA-BCAD-4D1E-AA8B-969717334B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3100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8" name="Freeform 268">
                <a:extLst>
                  <a:ext uri="{FF2B5EF4-FFF2-40B4-BE49-F238E27FC236}">
                    <a16:creationId xmlns:a16="http://schemas.microsoft.com/office/drawing/2014/main" id="{1BA71FB6-98E0-49F7-8B64-ECBF8F6A958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199" name="Freeform 269">
                <a:extLst>
                  <a:ext uri="{FF2B5EF4-FFF2-40B4-BE49-F238E27FC236}">
                    <a16:creationId xmlns:a16="http://schemas.microsoft.com/office/drawing/2014/main" id="{5795C4D1-5A85-4B3C-95A2-7324D0D982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3100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5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0" name="Freeform 270">
                <a:extLst>
                  <a:ext uri="{FF2B5EF4-FFF2-40B4-BE49-F238E27FC236}">
                    <a16:creationId xmlns:a16="http://schemas.microsoft.com/office/drawing/2014/main" id="{A6D2ED29-D2F2-4326-8A19-CEF7017BEBB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3100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5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5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1" name="Freeform 271">
                <a:extLst>
                  <a:ext uri="{FF2B5EF4-FFF2-40B4-BE49-F238E27FC236}">
                    <a16:creationId xmlns:a16="http://schemas.microsoft.com/office/drawing/2014/main" id="{08C05A40-1439-4DFA-B649-ABA223F9FF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2" name="Freeform 272">
                <a:extLst>
                  <a:ext uri="{FF2B5EF4-FFF2-40B4-BE49-F238E27FC236}">
                    <a16:creationId xmlns:a16="http://schemas.microsoft.com/office/drawing/2014/main" id="{2FEFF86F-5373-4D76-964A-BEB6CB0537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3" name="Freeform 273">
                <a:extLst>
                  <a:ext uri="{FF2B5EF4-FFF2-40B4-BE49-F238E27FC236}">
                    <a16:creationId xmlns:a16="http://schemas.microsoft.com/office/drawing/2014/main" id="{C1CC7995-90FD-48B6-9DA6-FD7CC9D482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4" name="Freeform 274">
                <a:extLst>
                  <a:ext uri="{FF2B5EF4-FFF2-40B4-BE49-F238E27FC236}">
                    <a16:creationId xmlns:a16="http://schemas.microsoft.com/office/drawing/2014/main" id="{1ECA2E2C-DEAA-49D5-95A5-809F874DE22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5" name="Freeform 275">
                <a:extLst>
                  <a:ext uri="{FF2B5EF4-FFF2-40B4-BE49-F238E27FC236}">
                    <a16:creationId xmlns:a16="http://schemas.microsoft.com/office/drawing/2014/main" id="{E891516A-586A-46DA-BE4A-2B2244CEE3B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6" name="Freeform 276">
                <a:extLst>
                  <a:ext uri="{FF2B5EF4-FFF2-40B4-BE49-F238E27FC236}">
                    <a16:creationId xmlns:a16="http://schemas.microsoft.com/office/drawing/2014/main" id="{4FC4DBE3-421B-40A1-8A5A-DEA7DB7714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7" name="Freeform 277">
                <a:extLst>
                  <a:ext uri="{FF2B5EF4-FFF2-40B4-BE49-F238E27FC236}">
                    <a16:creationId xmlns:a16="http://schemas.microsoft.com/office/drawing/2014/main" id="{2F131249-3190-45FD-8FA2-AE297EA2D4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650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8" name="Freeform 278">
                <a:extLst>
                  <a:ext uri="{FF2B5EF4-FFF2-40B4-BE49-F238E27FC236}">
                    <a16:creationId xmlns:a16="http://schemas.microsoft.com/office/drawing/2014/main" id="{72259990-0ADD-46E1-BC77-BE83156499D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09" name="Freeform 279">
                <a:extLst>
                  <a:ext uri="{FF2B5EF4-FFF2-40B4-BE49-F238E27FC236}">
                    <a16:creationId xmlns:a16="http://schemas.microsoft.com/office/drawing/2014/main" id="{CE6C15C8-E4CB-477D-A520-8321B2A881B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0" name="Freeform 280">
                <a:extLst>
                  <a:ext uri="{FF2B5EF4-FFF2-40B4-BE49-F238E27FC236}">
                    <a16:creationId xmlns:a16="http://schemas.microsoft.com/office/drawing/2014/main" id="{17C01C6E-6645-4E83-B93B-DB60BBB269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1" name="Freeform 281">
                <a:extLst>
                  <a:ext uri="{FF2B5EF4-FFF2-40B4-BE49-F238E27FC236}">
                    <a16:creationId xmlns:a16="http://schemas.microsoft.com/office/drawing/2014/main" id="{50370196-D6A0-4F29-A82E-0A024FC0CD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2" name="Freeform 282">
                <a:extLst>
                  <a:ext uri="{FF2B5EF4-FFF2-40B4-BE49-F238E27FC236}">
                    <a16:creationId xmlns:a16="http://schemas.microsoft.com/office/drawing/2014/main" id="{D9C1E911-A2F2-4323-AC8B-343A73D8CF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3" name="Freeform 283">
                <a:extLst>
                  <a:ext uri="{FF2B5EF4-FFF2-40B4-BE49-F238E27FC236}">
                    <a16:creationId xmlns:a16="http://schemas.microsoft.com/office/drawing/2014/main" id="{F96D11BF-163E-4086-8631-C32AC10BC2C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4" name="Freeform 284">
                <a:extLst>
                  <a:ext uri="{FF2B5EF4-FFF2-40B4-BE49-F238E27FC236}">
                    <a16:creationId xmlns:a16="http://schemas.microsoft.com/office/drawing/2014/main" id="{0E87CB2E-1D68-40A5-8886-706E02ECAFA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5" name="Freeform 285">
                <a:extLst>
                  <a:ext uri="{FF2B5EF4-FFF2-40B4-BE49-F238E27FC236}">
                    <a16:creationId xmlns:a16="http://schemas.microsoft.com/office/drawing/2014/main" id="{6DB2462C-2724-4E33-A215-7795FAC0429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6" name="Freeform 286">
                <a:extLst>
                  <a:ext uri="{FF2B5EF4-FFF2-40B4-BE49-F238E27FC236}">
                    <a16:creationId xmlns:a16="http://schemas.microsoft.com/office/drawing/2014/main" id="{CB4EE3C8-1761-4693-B2D9-5A07862FF17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7" name="Freeform 287">
                <a:extLst>
                  <a:ext uri="{FF2B5EF4-FFF2-40B4-BE49-F238E27FC236}">
                    <a16:creationId xmlns:a16="http://schemas.microsoft.com/office/drawing/2014/main" id="{737E8CD5-7742-4B81-95F9-AA482842DB1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8" name="Freeform 288">
                <a:extLst>
                  <a:ext uri="{FF2B5EF4-FFF2-40B4-BE49-F238E27FC236}">
                    <a16:creationId xmlns:a16="http://schemas.microsoft.com/office/drawing/2014/main" id="{58B8264B-8673-4965-96BA-B884192D51D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19" name="Freeform 289">
                <a:extLst>
                  <a:ext uri="{FF2B5EF4-FFF2-40B4-BE49-F238E27FC236}">
                    <a16:creationId xmlns:a16="http://schemas.microsoft.com/office/drawing/2014/main" id="{929E2B44-934C-4941-BD6D-B3D11595163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0" name="Freeform 290">
                <a:extLst>
                  <a:ext uri="{FF2B5EF4-FFF2-40B4-BE49-F238E27FC236}">
                    <a16:creationId xmlns:a16="http://schemas.microsoft.com/office/drawing/2014/main" id="{1ACBBEA2-4F1B-4678-9724-6E02EF1A02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799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1" name="Freeform 291">
                <a:extLst>
                  <a:ext uri="{FF2B5EF4-FFF2-40B4-BE49-F238E27FC236}">
                    <a16:creationId xmlns:a16="http://schemas.microsoft.com/office/drawing/2014/main" id="{663853B6-AF61-4155-A7EC-2F945960C22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2" name="Freeform 292">
                <a:extLst>
                  <a:ext uri="{FF2B5EF4-FFF2-40B4-BE49-F238E27FC236}">
                    <a16:creationId xmlns:a16="http://schemas.microsoft.com/office/drawing/2014/main" id="{D356EB9B-37FE-4207-AD20-1C708148F58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3" name="Freeform 293">
                <a:extLst>
                  <a:ext uri="{FF2B5EF4-FFF2-40B4-BE49-F238E27FC236}">
                    <a16:creationId xmlns:a16="http://schemas.microsoft.com/office/drawing/2014/main" id="{649D8C83-3BC2-42E0-A484-0357FDDE5D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4" name="Freeform 294">
                <a:extLst>
                  <a:ext uri="{FF2B5EF4-FFF2-40B4-BE49-F238E27FC236}">
                    <a16:creationId xmlns:a16="http://schemas.microsoft.com/office/drawing/2014/main" id="{A0EF4BA9-E77E-433C-B5FE-1E6143757D5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5" name="Freeform 295">
                <a:extLst>
                  <a:ext uri="{FF2B5EF4-FFF2-40B4-BE49-F238E27FC236}">
                    <a16:creationId xmlns:a16="http://schemas.microsoft.com/office/drawing/2014/main" id="{95D8D7C0-AC28-4818-A241-F5D33F9D799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6" name="Freeform 296">
                <a:extLst>
                  <a:ext uri="{FF2B5EF4-FFF2-40B4-BE49-F238E27FC236}">
                    <a16:creationId xmlns:a16="http://schemas.microsoft.com/office/drawing/2014/main" id="{515477C6-27F5-4C82-A793-FB4561D4044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7" name="Freeform 297">
                <a:extLst>
                  <a:ext uri="{FF2B5EF4-FFF2-40B4-BE49-F238E27FC236}">
                    <a16:creationId xmlns:a16="http://schemas.microsoft.com/office/drawing/2014/main" id="{0F724E26-B341-4D0A-A036-46AA93B8463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8" name="Freeform 298">
                <a:extLst>
                  <a:ext uri="{FF2B5EF4-FFF2-40B4-BE49-F238E27FC236}">
                    <a16:creationId xmlns:a16="http://schemas.microsoft.com/office/drawing/2014/main" id="{749B5BA1-BB4A-44BB-B002-677470CD969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29" name="Freeform 299">
                <a:extLst>
                  <a:ext uri="{FF2B5EF4-FFF2-40B4-BE49-F238E27FC236}">
                    <a16:creationId xmlns:a16="http://schemas.microsoft.com/office/drawing/2014/main" id="{40F39EB4-2A39-4653-AA30-341E67E7E19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0" name="Freeform 300">
                <a:extLst>
                  <a:ext uri="{FF2B5EF4-FFF2-40B4-BE49-F238E27FC236}">
                    <a16:creationId xmlns:a16="http://schemas.microsoft.com/office/drawing/2014/main" id="{B7974721-8455-46D9-9626-1E0961D8F7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1" name="Freeform 301">
                <a:extLst>
                  <a:ext uri="{FF2B5EF4-FFF2-40B4-BE49-F238E27FC236}">
                    <a16:creationId xmlns:a16="http://schemas.microsoft.com/office/drawing/2014/main" id="{0AF3FE09-97BD-4833-8248-C6913A2E83C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2" name="Freeform 302">
                <a:extLst>
                  <a:ext uri="{FF2B5EF4-FFF2-40B4-BE49-F238E27FC236}">
                    <a16:creationId xmlns:a16="http://schemas.microsoft.com/office/drawing/2014/main" id="{484ED6C1-FBCA-4213-B44A-0537505424D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3" name="Freeform 303">
                <a:extLst>
                  <a:ext uri="{FF2B5EF4-FFF2-40B4-BE49-F238E27FC236}">
                    <a16:creationId xmlns:a16="http://schemas.microsoft.com/office/drawing/2014/main" id="{2D4E070E-7F36-4923-8D3B-79F30C44603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4" name="Freeform 304">
                <a:extLst>
                  <a:ext uri="{FF2B5EF4-FFF2-40B4-BE49-F238E27FC236}">
                    <a16:creationId xmlns:a16="http://schemas.microsoft.com/office/drawing/2014/main" id="{5EA76DC9-23E4-4DB2-9E6C-3EFF825E87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5" name="Freeform 305">
                <a:extLst>
                  <a:ext uri="{FF2B5EF4-FFF2-40B4-BE49-F238E27FC236}">
                    <a16:creationId xmlns:a16="http://schemas.microsoft.com/office/drawing/2014/main" id="{0515420C-ECCE-42C5-BE4E-563247F916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6" name="Freeform 306">
                <a:extLst>
                  <a:ext uri="{FF2B5EF4-FFF2-40B4-BE49-F238E27FC236}">
                    <a16:creationId xmlns:a16="http://schemas.microsoft.com/office/drawing/2014/main" id="{929D5E9B-CE69-41F2-9991-573DA961CF6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7" name="Freeform 307">
                <a:extLst>
                  <a:ext uri="{FF2B5EF4-FFF2-40B4-BE49-F238E27FC236}">
                    <a16:creationId xmlns:a16="http://schemas.microsoft.com/office/drawing/2014/main" id="{D083831C-2C5E-45A2-AC4D-8EFBE6E2F2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8" name="Freeform 308">
                <a:extLst>
                  <a:ext uri="{FF2B5EF4-FFF2-40B4-BE49-F238E27FC236}">
                    <a16:creationId xmlns:a16="http://schemas.microsoft.com/office/drawing/2014/main" id="{CB9CA243-4AE5-4DA3-B7F7-3CC6B6A9CF5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39" name="Freeform 309">
                <a:extLst>
                  <a:ext uri="{FF2B5EF4-FFF2-40B4-BE49-F238E27FC236}">
                    <a16:creationId xmlns:a16="http://schemas.microsoft.com/office/drawing/2014/main" id="{A52E751A-CAE7-4ABB-8319-1EA3715E3A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0" name="Freeform 310">
                <a:extLst>
                  <a:ext uri="{FF2B5EF4-FFF2-40B4-BE49-F238E27FC236}">
                    <a16:creationId xmlns:a16="http://schemas.microsoft.com/office/drawing/2014/main" id="{19FEA110-F32C-4951-A679-686EEE7D2F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1" name="Freeform 311">
                <a:extLst>
                  <a:ext uri="{FF2B5EF4-FFF2-40B4-BE49-F238E27FC236}">
                    <a16:creationId xmlns:a16="http://schemas.microsoft.com/office/drawing/2014/main" id="{5DB9ED00-BAB7-42AB-9467-4CDF4A202A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2" name="Freeform 312">
                <a:extLst>
                  <a:ext uri="{FF2B5EF4-FFF2-40B4-BE49-F238E27FC236}">
                    <a16:creationId xmlns:a16="http://schemas.microsoft.com/office/drawing/2014/main" id="{EF9E2408-84D2-456C-99B7-023D4FEC776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3" name="Freeform 313">
                <a:extLst>
                  <a:ext uri="{FF2B5EF4-FFF2-40B4-BE49-F238E27FC236}">
                    <a16:creationId xmlns:a16="http://schemas.microsoft.com/office/drawing/2014/main" id="{B7B4D24D-22A7-4271-A1DF-9DAF18E5CB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4" name="Freeform 314">
                <a:extLst>
                  <a:ext uri="{FF2B5EF4-FFF2-40B4-BE49-F238E27FC236}">
                    <a16:creationId xmlns:a16="http://schemas.microsoft.com/office/drawing/2014/main" id="{188815FE-22F5-4146-A99A-592FA4EB72B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5" name="Freeform 315">
                <a:extLst>
                  <a:ext uri="{FF2B5EF4-FFF2-40B4-BE49-F238E27FC236}">
                    <a16:creationId xmlns:a16="http://schemas.microsoft.com/office/drawing/2014/main" id="{FAE7DEFD-7513-4E39-8B74-1B54089E916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6" name="Freeform 316">
                <a:extLst>
                  <a:ext uri="{FF2B5EF4-FFF2-40B4-BE49-F238E27FC236}">
                    <a16:creationId xmlns:a16="http://schemas.microsoft.com/office/drawing/2014/main" id="{547E9E35-73BE-4C19-806E-F85401AD95D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7" name="Freeform 317">
                <a:extLst>
                  <a:ext uri="{FF2B5EF4-FFF2-40B4-BE49-F238E27FC236}">
                    <a16:creationId xmlns:a16="http://schemas.microsoft.com/office/drawing/2014/main" id="{A350ACA4-CB51-48F4-9459-B160FE95FF1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8" name="Freeform 318">
                <a:extLst>
                  <a:ext uri="{FF2B5EF4-FFF2-40B4-BE49-F238E27FC236}">
                    <a16:creationId xmlns:a16="http://schemas.microsoft.com/office/drawing/2014/main" id="{47B2C963-656C-4E82-9A8C-E9451765556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49" name="Freeform 319">
                <a:extLst>
                  <a:ext uri="{FF2B5EF4-FFF2-40B4-BE49-F238E27FC236}">
                    <a16:creationId xmlns:a16="http://schemas.microsoft.com/office/drawing/2014/main" id="{3DBD7530-E50E-457E-AD0C-1D9D71C2BB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0" name="Freeform 320">
                <a:extLst>
                  <a:ext uri="{FF2B5EF4-FFF2-40B4-BE49-F238E27FC236}">
                    <a16:creationId xmlns:a16="http://schemas.microsoft.com/office/drawing/2014/main" id="{90380E9E-42FD-4895-9FAB-C9C17C5EE5D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1" name="Freeform 321">
                <a:extLst>
                  <a:ext uri="{FF2B5EF4-FFF2-40B4-BE49-F238E27FC236}">
                    <a16:creationId xmlns:a16="http://schemas.microsoft.com/office/drawing/2014/main" id="{258819B7-910D-493E-9292-D929D5D6B3F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2" name="Freeform 322">
                <a:extLst>
                  <a:ext uri="{FF2B5EF4-FFF2-40B4-BE49-F238E27FC236}">
                    <a16:creationId xmlns:a16="http://schemas.microsoft.com/office/drawing/2014/main" id="{08CEC040-BF23-4D1F-9E53-48F77F0D854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3" name="Freeform 323">
                <a:extLst>
                  <a:ext uri="{FF2B5EF4-FFF2-40B4-BE49-F238E27FC236}">
                    <a16:creationId xmlns:a16="http://schemas.microsoft.com/office/drawing/2014/main" id="{91B9084D-5AA4-4284-8A41-93C0806C9C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650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4" name="Freeform 324">
                <a:extLst>
                  <a:ext uri="{FF2B5EF4-FFF2-40B4-BE49-F238E27FC236}">
                    <a16:creationId xmlns:a16="http://schemas.microsoft.com/office/drawing/2014/main" id="{4D3A8EE9-5EE3-4A97-AC1A-F7A31F99D5E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5" name="Freeform 325">
                <a:extLst>
                  <a:ext uri="{FF2B5EF4-FFF2-40B4-BE49-F238E27FC236}">
                    <a16:creationId xmlns:a16="http://schemas.microsoft.com/office/drawing/2014/main" id="{89767DD5-9DEE-4595-84A2-8F7E6050E5E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6" name="Freeform 326">
                <a:extLst>
                  <a:ext uri="{FF2B5EF4-FFF2-40B4-BE49-F238E27FC236}">
                    <a16:creationId xmlns:a16="http://schemas.microsoft.com/office/drawing/2014/main" id="{24E65B51-EDBE-4484-8B59-E8D0D72F770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650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7" name="Freeform 327">
                <a:extLst>
                  <a:ext uri="{FF2B5EF4-FFF2-40B4-BE49-F238E27FC236}">
                    <a16:creationId xmlns:a16="http://schemas.microsoft.com/office/drawing/2014/main" id="{D2B68809-5ABB-45B8-9ED5-F47563FB75B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8" name="Freeform 328">
                <a:extLst>
                  <a:ext uri="{FF2B5EF4-FFF2-40B4-BE49-F238E27FC236}">
                    <a16:creationId xmlns:a16="http://schemas.microsoft.com/office/drawing/2014/main" id="{CE33B45E-CA58-4EAC-AE00-B1EBE1B028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650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59" name="Freeform 329">
                <a:extLst>
                  <a:ext uri="{FF2B5EF4-FFF2-40B4-BE49-F238E27FC236}">
                    <a16:creationId xmlns:a16="http://schemas.microsoft.com/office/drawing/2014/main" id="{939E03C0-3FB3-4981-A4B4-CC382F7AC86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650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0" name="Freeform 330">
                <a:extLst>
                  <a:ext uri="{FF2B5EF4-FFF2-40B4-BE49-F238E27FC236}">
                    <a16:creationId xmlns:a16="http://schemas.microsoft.com/office/drawing/2014/main" id="{E16C7B9B-5F8D-43D0-B151-480EC422364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799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1" name="Freeform 331">
                <a:extLst>
                  <a:ext uri="{FF2B5EF4-FFF2-40B4-BE49-F238E27FC236}">
                    <a16:creationId xmlns:a16="http://schemas.microsoft.com/office/drawing/2014/main" id="{A66673F6-CF7F-478A-B0E7-745DDF53023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2" name="Freeform 332">
                <a:extLst>
                  <a:ext uri="{FF2B5EF4-FFF2-40B4-BE49-F238E27FC236}">
                    <a16:creationId xmlns:a16="http://schemas.microsoft.com/office/drawing/2014/main" id="{8A9B3084-093E-423E-9B63-DCB4483C24F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3" name="Freeform 333">
                <a:extLst>
                  <a:ext uri="{FF2B5EF4-FFF2-40B4-BE49-F238E27FC236}">
                    <a16:creationId xmlns:a16="http://schemas.microsoft.com/office/drawing/2014/main" id="{D0FDD126-BF05-46C1-848C-1A4088F9FAA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799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4" name="Freeform 334">
                <a:extLst>
                  <a:ext uri="{FF2B5EF4-FFF2-40B4-BE49-F238E27FC236}">
                    <a16:creationId xmlns:a16="http://schemas.microsoft.com/office/drawing/2014/main" id="{5163311D-852D-4829-A980-28E0EC13E27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5" name="Freeform 335">
                <a:extLst>
                  <a:ext uri="{FF2B5EF4-FFF2-40B4-BE49-F238E27FC236}">
                    <a16:creationId xmlns:a16="http://schemas.microsoft.com/office/drawing/2014/main" id="{C5F552AA-B6C5-4336-B970-C75E6F2D662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799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6" name="Freeform 336">
                <a:extLst>
                  <a:ext uri="{FF2B5EF4-FFF2-40B4-BE49-F238E27FC236}">
                    <a16:creationId xmlns:a16="http://schemas.microsoft.com/office/drawing/2014/main" id="{E89EE9FA-594E-426A-BC37-8B9778090B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799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7" name="Freeform 337">
                <a:extLst>
                  <a:ext uri="{FF2B5EF4-FFF2-40B4-BE49-F238E27FC236}">
                    <a16:creationId xmlns:a16="http://schemas.microsoft.com/office/drawing/2014/main" id="{15226AE1-9052-406A-9C1F-DED63FB6F89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8" name="Freeform 338">
                <a:extLst>
                  <a:ext uri="{FF2B5EF4-FFF2-40B4-BE49-F238E27FC236}">
                    <a16:creationId xmlns:a16="http://schemas.microsoft.com/office/drawing/2014/main" id="{9544D4AE-304C-47DF-AEA6-CAB0E0E0F3E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69" name="Freeform 339">
                <a:extLst>
                  <a:ext uri="{FF2B5EF4-FFF2-40B4-BE49-F238E27FC236}">
                    <a16:creationId xmlns:a16="http://schemas.microsoft.com/office/drawing/2014/main" id="{1D64F772-A634-4264-BD51-215F8CC63EE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0" name="Freeform 340">
                <a:extLst>
                  <a:ext uri="{FF2B5EF4-FFF2-40B4-BE49-F238E27FC236}">
                    <a16:creationId xmlns:a16="http://schemas.microsoft.com/office/drawing/2014/main" id="{7DD51E6B-604B-4395-880D-29DBB5154EF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1" name="Freeform 341">
                <a:extLst>
                  <a:ext uri="{FF2B5EF4-FFF2-40B4-BE49-F238E27FC236}">
                    <a16:creationId xmlns:a16="http://schemas.microsoft.com/office/drawing/2014/main" id="{468F27BB-A283-46A6-A009-DE030293654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2" name="Freeform 342">
                <a:extLst>
                  <a:ext uri="{FF2B5EF4-FFF2-40B4-BE49-F238E27FC236}">
                    <a16:creationId xmlns:a16="http://schemas.microsoft.com/office/drawing/2014/main" id="{7D43B223-46D9-4B58-B2C6-5F6365EB891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3" name="Freeform 343">
                <a:extLst>
                  <a:ext uri="{FF2B5EF4-FFF2-40B4-BE49-F238E27FC236}">
                    <a16:creationId xmlns:a16="http://schemas.microsoft.com/office/drawing/2014/main" id="{18627533-983C-4242-AD55-08C524ED57B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349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4" name="Freeform 344">
                <a:extLst>
                  <a:ext uri="{FF2B5EF4-FFF2-40B4-BE49-F238E27FC236}">
                    <a16:creationId xmlns:a16="http://schemas.microsoft.com/office/drawing/2014/main" id="{BF219896-BE03-4CCE-BE8E-2857B2467A1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5" name="Freeform 345">
                <a:extLst>
                  <a:ext uri="{FF2B5EF4-FFF2-40B4-BE49-F238E27FC236}">
                    <a16:creationId xmlns:a16="http://schemas.microsoft.com/office/drawing/2014/main" id="{BCAA9C9D-6250-48E7-B4B5-E196642315C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6" name="Freeform 346">
                <a:extLst>
                  <a:ext uri="{FF2B5EF4-FFF2-40B4-BE49-F238E27FC236}">
                    <a16:creationId xmlns:a16="http://schemas.microsoft.com/office/drawing/2014/main" id="{0DA53A3C-82B5-4D57-BBF2-F86E5C2E100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7" name="Freeform 347">
                <a:extLst>
                  <a:ext uri="{FF2B5EF4-FFF2-40B4-BE49-F238E27FC236}">
                    <a16:creationId xmlns:a16="http://schemas.microsoft.com/office/drawing/2014/main" id="{9F355EE0-97EA-4F51-925D-71C6E10AC9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8" name="Freeform 348">
                <a:extLst>
                  <a:ext uri="{FF2B5EF4-FFF2-40B4-BE49-F238E27FC236}">
                    <a16:creationId xmlns:a16="http://schemas.microsoft.com/office/drawing/2014/main" id="{BEA3B943-3C32-422C-8A93-9B56A3440AB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79" name="Freeform 349">
                <a:extLst>
                  <a:ext uri="{FF2B5EF4-FFF2-40B4-BE49-F238E27FC236}">
                    <a16:creationId xmlns:a16="http://schemas.microsoft.com/office/drawing/2014/main" id="{2A4667EB-BBDE-4C1D-B452-971D73A0E64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0" name="Freeform 350">
                <a:extLst>
                  <a:ext uri="{FF2B5EF4-FFF2-40B4-BE49-F238E27FC236}">
                    <a16:creationId xmlns:a16="http://schemas.microsoft.com/office/drawing/2014/main" id="{2B3ABDEE-BA31-4E43-9571-F14B8CB1A56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1" name="Freeform 351">
                <a:extLst>
                  <a:ext uri="{FF2B5EF4-FFF2-40B4-BE49-F238E27FC236}">
                    <a16:creationId xmlns:a16="http://schemas.microsoft.com/office/drawing/2014/main" id="{4B6669BB-DFC5-4746-A9D6-429C2348A91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2" name="Freeform 352">
                <a:extLst>
                  <a:ext uri="{FF2B5EF4-FFF2-40B4-BE49-F238E27FC236}">
                    <a16:creationId xmlns:a16="http://schemas.microsoft.com/office/drawing/2014/main" id="{430B071D-E90D-46B6-B7C4-767748D0F5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3" name="Freeform 353">
                <a:extLst>
                  <a:ext uri="{FF2B5EF4-FFF2-40B4-BE49-F238E27FC236}">
                    <a16:creationId xmlns:a16="http://schemas.microsoft.com/office/drawing/2014/main" id="{86916BC9-CB35-4924-9622-A19395E9656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241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4" name="Freeform 354">
                <a:extLst>
                  <a:ext uri="{FF2B5EF4-FFF2-40B4-BE49-F238E27FC236}">
                    <a16:creationId xmlns:a16="http://schemas.microsoft.com/office/drawing/2014/main" id="{B7D6E085-7EFE-470F-B8AD-6957BF29EE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449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5" name="Freeform 355">
                <a:extLst>
                  <a:ext uri="{FF2B5EF4-FFF2-40B4-BE49-F238E27FC236}">
                    <a16:creationId xmlns:a16="http://schemas.microsoft.com/office/drawing/2014/main" id="{2C506A28-8AB0-4C82-BFB9-E9B5CCDA02C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656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6" name="Freeform 356">
                <a:extLst>
                  <a:ext uri="{FF2B5EF4-FFF2-40B4-BE49-F238E27FC236}">
                    <a16:creationId xmlns:a16="http://schemas.microsoft.com/office/drawing/2014/main" id="{741F658E-2C7E-4D9A-8CC3-48A4E40FFD7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863" y="2498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7" name="Freeform 357">
                <a:extLst>
                  <a:ext uri="{FF2B5EF4-FFF2-40B4-BE49-F238E27FC236}">
                    <a16:creationId xmlns:a16="http://schemas.microsoft.com/office/drawing/2014/main" id="{DF24FD3C-060D-4DCB-9091-CD6A0D951B4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071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8" name="Freeform 358">
                <a:extLst>
                  <a:ext uri="{FF2B5EF4-FFF2-40B4-BE49-F238E27FC236}">
                    <a16:creationId xmlns:a16="http://schemas.microsoft.com/office/drawing/2014/main" id="{6DD3CB05-5ECE-4F96-A722-935899CABF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278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89" name="Freeform 359">
                <a:extLst>
                  <a:ext uri="{FF2B5EF4-FFF2-40B4-BE49-F238E27FC236}">
                    <a16:creationId xmlns:a16="http://schemas.microsoft.com/office/drawing/2014/main" id="{6C6A9189-80B8-4B3C-AD77-F7C4F64E6F2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486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0" name="Freeform 360">
                <a:extLst>
                  <a:ext uri="{FF2B5EF4-FFF2-40B4-BE49-F238E27FC236}">
                    <a16:creationId xmlns:a16="http://schemas.microsoft.com/office/drawing/2014/main" id="{B1E91793-743B-4299-8B26-8162E91EF1A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693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1" name="Freeform 361">
                <a:extLst>
                  <a:ext uri="{FF2B5EF4-FFF2-40B4-BE49-F238E27FC236}">
                    <a16:creationId xmlns:a16="http://schemas.microsoft.com/office/drawing/2014/main" id="{BB5F9525-EBC7-4657-AC5B-11339C33EBE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2900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2" name="Freeform 362">
                <a:extLst>
                  <a:ext uri="{FF2B5EF4-FFF2-40B4-BE49-F238E27FC236}">
                    <a16:creationId xmlns:a16="http://schemas.microsoft.com/office/drawing/2014/main" id="{3289A5FF-50BA-406A-8F5C-D6D6237C4DC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108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3" name="Freeform 363">
                <a:extLst>
                  <a:ext uri="{FF2B5EF4-FFF2-40B4-BE49-F238E27FC236}">
                    <a16:creationId xmlns:a16="http://schemas.microsoft.com/office/drawing/2014/main" id="{78C1649E-82B1-4C4B-8BB9-6FB3D7909A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4" name="Freeform 364">
                <a:extLst>
                  <a:ext uri="{FF2B5EF4-FFF2-40B4-BE49-F238E27FC236}">
                    <a16:creationId xmlns:a16="http://schemas.microsoft.com/office/drawing/2014/main" id="{F212EAE0-89B3-4E6C-9E82-05C74155D00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5" name="Freeform 365">
                <a:extLst>
                  <a:ext uri="{FF2B5EF4-FFF2-40B4-BE49-F238E27FC236}">
                    <a16:creationId xmlns:a16="http://schemas.microsoft.com/office/drawing/2014/main" id="{EBD8DF82-76A4-47FC-A52E-6B2E088AED8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6" name="Freeform 366">
                <a:extLst>
                  <a:ext uri="{FF2B5EF4-FFF2-40B4-BE49-F238E27FC236}">
                    <a16:creationId xmlns:a16="http://schemas.microsoft.com/office/drawing/2014/main" id="{0CD95CBF-6FBC-4D9D-9276-13803117785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7" name="Freeform 367">
                <a:extLst>
                  <a:ext uri="{FF2B5EF4-FFF2-40B4-BE49-F238E27FC236}">
                    <a16:creationId xmlns:a16="http://schemas.microsoft.com/office/drawing/2014/main" id="{F16AC324-6951-4F4C-A67D-7641BF7E4A2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8" name="Freeform 368">
                <a:extLst>
                  <a:ext uri="{FF2B5EF4-FFF2-40B4-BE49-F238E27FC236}">
                    <a16:creationId xmlns:a16="http://schemas.microsoft.com/office/drawing/2014/main" id="{5B2C77C8-2A35-4CB8-ABD5-ECDF64C1E7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299" name="Freeform 369">
                <a:extLst>
                  <a:ext uri="{FF2B5EF4-FFF2-40B4-BE49-F238E27FC236}">
                    <a16:creationId xmlns:a16="http://schemas.microsoft.com/office/drawing/2014/main" id="{BD8BAE98-5949-4205-812A-95F1A2102E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5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0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0" name="Freeform 370">
                <a:extLst>
                  <a:ext uri="{FF2B5EF4-FFF2-40B4-BE49-F238E27FC236}">
                    <a16:creationId xmlns:a16="http://schemas.microsoft.com/office/drawing/2014/main" id="{7262E6EC-AB3C-4171-A773-516B679370E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1" name="Freeform 371">
                <a:extLst>
                  <a:ext uri="{FF2B5EF4-FFF2-40B4-BE49-F238E27FC236}">
                    <a16:creationId xmlns:a16="http://schemas.microsoft.com/office/drawing/2014/main" id="{AAD9D370-4221-4507-8A8A-B07BE0533A3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2" name="Freeform 372">
                <a:extLst>
                  <a:ext uri="{FF2B5EF4-FFF2-40B4-BE49-F238E27FC236}">
                    <a16:creationId xmlns:a16="http://schemas.microsoft.com/office/drawing/2014/main" id="{CF5AE2D9-DC84-48C1-A2DF-66FDC7091E9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3" name="Freeform 373">
                <a:extLst>
                  <a:ext uri="{FF2B5EF4-FFF2-40B4-BE49-F238E27FC236}">
                    <a16:creationId xmlns:a16="http://schemas.microsoft.com/office/drawing/2014/main" id="{586D1073-A8F5-4256-91DB-BD5813FA2C1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4" name="Freeform 374">
                <a:extLst>
                  <a:ext uri="{FF2B5EF4-FFF2-40B4-BE49-F238E27FC236}">
                    <a16:creationId xmlns:a16="http://schemas.microsoft.com/office/drawing/2014/main" id="{C9F936F7-AB1C-483F-B4D9-1DADB9AA81A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6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5" name="Freeform 375">
                <a:extLst>
                  <a:ext uri="{FF2B5EF4-FFF2-40B4-BE49-F238E27FC236}">
                    <a16:creationId xmlns:a16="http://schemas.microsoft.com/office/drawing/2014/main" id="{5454AC35-FDA5-4A04-82E6-E2808B1CFDA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6" name="Freeform 376">
                <a:extLst>
                  <a:ext uri="{FF2B5EF4-FFF2-40B4-BE49-F238E27FC236}">
                    <a16:creationId xmlns:a16="http://schemas.microsoft.com/office/drawing/2014/main" id="{1330E75A-460C-4EDC-91F3-6DB8A4D287A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315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7" name="Freeform 377">
                <a:extLst>
                  <a:ext uri="{FF2B5EF4-FFF2-40B4-BE49-F238E27FC236}">
                    <a16:creationId xmlns:a16="http://schemas.microsoft.com/office/drawing/2014/main" id="{2E8722C5-C9CD-4055-8B00-9CDD9593659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523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8" name="Freeform 378">
                <a:extLst>
                  <a:ext uri="{FF2B5EF4-FFF2-40B4-BE49-F238E27FC236}">
                    <a16:creationId xmlns:a16="http://schemas.microsoft.com/office/drawing/2014/main" id="{64B50E7D-1D8B-4B69-BCD8-719EFF7273F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730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09" name="Freeform 379">
                <a:extLst>
                  <a:ext uri="{FF2B5EF4-FFF2-40B4-BE49-F238E27FC236}">
                    <a16:creationId xmlns:a16="http://schemas.microsoft.com/office/drawing/2014/main" id="{94A0C479-E679-49E5-AA10-85ABB4EB918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3937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0" name="Freeform 380">
                <a:extLst>
                  <a:ext uri="{FF2B5EF4-FFF2-40B4-BE49-F238E27FC236}">
                    <a16:creationId xmlns:a16="http://schemas.microsoft.com/office/drawing/2014/main" id="{7E59BB26-387F-4217-AE7C-9FFD6F2940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145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1" name="Freeform 381">
                <a:extLst>
                  <a:ext uri="{FF2B5EF4-FFF2-40B4-BE49-F238E27FC236}">
                    <a16:creationId xmlns:a16="http://schemas.microsoft.com/office/drawing/2014/main" id="{8E96D5EC-E7EC-4381-9C57-2B14E4E2A57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352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2" name="Freeform 382">
                <a:extLst>
                  <a:ext uri="{FF2B5EF4-FFF2-40B4-BE49-F238E27FC236}">
                    <a16:creationId xmlns:a16="http://schemas.microsoft.com/office/drawing/2014/main" id="{45425727-C479-47C8-937C-EE34F6C618B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560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5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0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3" name="Freeform 383">
                <a:extLst>
                  <a:ext uri="{FF2B5EF4-FFF2-40B4-BE49-F238E27FC236}">
                    <a16:creationId xmlns:a16="http://schemas.microsoft.com/office/drawing/2014/main" id="{FBE47FC2-5453-49C7-B671-9A2B6895DFA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767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4" name="Freeform 384">
                <a:extLst>
                  <a:ext uri="{FF2B5EF4-FFF2-40B4-BE49-F238E27FC236}">
                    <a16:creationId xmlns:a16="http://schemas.microsoft.com/office/drawing/2014/main" id="{9187DC71-2706-4CC8-A092-B1F6BC0DF7C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74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4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5" name="Freeform 385">
                <a:extLst>
                  <a:ext uri="{FF2B5EF4-FFF2-40B4-BE49-F238E27FC236}">
                    <a16:creationId xmlns:a16="http://schemas.microsoft.com/office/drawing/2014/main" id="{429DAC42-617C-4232-B58E-38DFCC6C2F8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182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6" name="Freeform 386">
                <a:extLst>
                  <a:ext uri="{FF2B5EF4-FFF2-40B4-BE49-F238E27FC236}">
                    <a16:creationId xmlns:a16="http://schemas.microsoft.com/office/drawing/2014/main" id="{1EC6A7DA-B09F-4864-85B6-A78BC56F154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89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7" name="Freeform 387">
                <a:extLst>
                  <a:ext uri="{FF2B5EF4-FFF2-40B4-BE49-F238E27FC236}">
                    <a16:creationId xmlns:a16="http://schemas.microsoft.com/office/drawing/2014/main" id="{1A4B8E84-9EC9-485A-8556-3F673A014AE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97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6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8" name="Freeform 388">
                <a:extLst>
                  <a:ext uri="{FF2B5EF4-FFF2-40B4-BE49-F238E27FC236}">
                    <a16:creationId xmlns:a16="http://schemas.microsoft.com/office/drawing/2014/main" id="{F18CFA90-44A4-413D-9617-86CB6D42F7F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804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19" name="Freeform 389">
                <a:extLst>
                  <a:ext uri="{FF2B5EF4-FFF2-40B4-BE49-F238E27FC236}">
                    <a16:creationId xmlns:a16="http://schemas.microsoft.com/office/drawing/2014/main" id="{21986AD7-3AC1-49CE-A5C3-201C389505E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349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0" name="Freeform 390">
                <a:extLst>
                  <a:ext uri="{FF2B5EF4-FFF2-40B4-BE49-F238E27FC236}">
                    <a16:creationId xmlns:a16="http://schemas.microsoft.com/office/drawing/2014/main" id="{6E2042F0-E529-4325-9E77-B993839842A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1" name="Freeform 391">
                <a:extLst>
                  <a:ext uri="{FF2B5EF4-FFF2-40B4-BE49-F238E27FC236}">
                    <a16:creationId xmlns:a16="http://schemas.microsoft.com/office/drawing/2014/main" id="{DADA9C8D-51D8-4D8C-BB86-C76D81F5805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7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2" name="Freeform 392">
                <a:extLst>
                  <a:ext uri="{FF2B5EF4-FFF2-40B4-BE49-F238E27FC236}">
                    <a16:creationId xmlns:a16="http://schemas.microsoft.com/office/drawing/2014/main" id="{D5A7119A-1754-4DA8-8B10-0FACB444065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349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5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6" y="7"/>
                      <a:pt x="112" y="39"/>
                      <a:pt x="95" y="48"/>
                    </a:cubicBezTo>
                    <a:cubicBezTo>
                      <a:pt x="77" y="39"/>
                      <a:pt x="24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3" name="Freeform 393">
                <a:extLst>
                  <a:ext uri="{FF2B5EF4-FFF2-40B4-BE49-F238E27FC236}">
                    <a16:creationId xmlns:a16="http://schemas.microsoft.com/office/drawing/2014/main" id="{A48AA41B-AB5A-4EB1-AE08-E6798B76277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4" name="Freeform 394">
                <a:extLst>
                  <a:ext uri="{FF2B5EF4-FFF2-40B4-BE49-F238E27FC236}">
                    <a16:creationId xmlns:a16="http://schemas.microsoft.com/office/drawing/2014/main" id="{8E4A7952-97FD-4E2E-8A4A-D310A014F38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349"/>
                <a:ext cx="188" cy="80"/>
              </a:xfrm>
              <a:custGeom>
                <a:avLst/>
                <a:gdLst>
                  <a:gd name="T0" fmla="*/ 183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6 w 188"/>
                  <a:gd name="T11" fmla="*/ 80 h 80"/>
                  <a:gd name="T12" fmla="*/ 188 w 188"/>
                  <a:gd name="T13" fmla="*/ 1 h 80"/>
                  <a:gd name="T14" fmla="*/ 183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5" name="Freeform 395">
                <a:extLst>
                  <a:ext uri="{FF2B5EF4-FFF2-40B4-BE49-F238E27FC236}">
                    <a16:creationId xmlns:a16="http://schemas.microsoft.com/office/drawing/2014/main" id="{5370F686-9079-416C-BD3C-925F13B41D5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349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6" name="Freeform 396">
                <a:extLst>
                  <a:ext uri="{FF2B5EF4-FFF2-40B4-BE49-F238E27FC236}">
                    <a16:creationId xmlns:a16="http://schemas.microsoft.com/office/drawing/2014/main" id="{50D25CE4-BF0A-4DDC-A1ED-45749A03EA7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11" y="2498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7" name="Freeform 397">
                <a:extLst>
                  <a:ext uri="{FF2B5EF4-FFF2-40B4-BE49-F238E27FC236}">
                    <a16:creationId xmlns:a16="http://schemas.microsoft.com/office/drawing/2014/main" id="{6A2263F5-E9D6-4A23-B078-2F8E56849F8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219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0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8" name="Freeform 398">
                <a:extLst>
                  <a:ext uri="{FF2B5EF4-FFF2-40B4-BE49-F238E27FC236}">
                    <a16:creationId xmlns:a16="http://schemas.microsoft.com/office/drawing/2014/main" id="{2C254C23-47BB-4E24-9766-4AADE5AF4D1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26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7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29" name="Freeform 399">
                <a:extLst>
                  <a:ext uri="{FF2B5EF4-FFF2-40B4-BE49-F238E27FC236}">
                    <a16:creationId xmlns:a16="http://schemas.microsoft.com/office/drawing/2014/main" id="{B4850209-FEBA-41E5-9328-AA9DA6FAFFFC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633" y="2498"/>
                <a:ext cx="189" cy="81"/>
              </a:xfrm>
              <a:custGeom>
                <a:avLst/>
                <a:gdLst>
                  <a:gd name="T0" fmla="*/ 183 w 189"/>
                  <a:gd name="T1" fmla="*/ 0 h 81"/>
                  <a:gd name="T2" fmla="*/ 95 w 189"/>
                  <a:gd name="T3" fmla="*/ 48 h 81"/>
                  <a:gd name="T4" fmla="*/ 6 w 189"/>
                  <a:gd name="T5" fmla="*/ 0 h 81"/>
                  <a:gd name="T6" fmla="*/ 0 w 189"/>
                  <a:gd name="T7" fmla="*/ 1 h 81"/>
                  <a:gd name="T8" fmla="*/ 93 w 189"/>
                  <a:gd name="T9" fmla="*/ 81 h 81"/>
                  <a:gd name="T10" fmla="*/ 96 w 189"/>
                  <a:gd name="T11" fmla="*/ 81 h 81"/>
                  <a:gd name="T12" fmla="*/ 189 w 189"/>
                  <a:gd name="T13" fmla="*/ 1 h 81"/>
                  <a:gd name="T14" fmla="*/ 183 w 189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1">
                    <a:moveTo>
                      <a:pt x="183" y="0"/>
                    </a:moveTo>
                    <a:cubicBezTo>
                      <a:pt x="166" y="8"/>
                      <a:pt x="112" y="40"/>
                      <a:pt x="95" y="48"/>
                    </a:cubicBezTo>
                    <a:cubicBezTo>
                      <a:pt x="77" y="40"/>
                      <a:pt x="24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30" name="Freeform 400">
                <a:extLst>
                  <a:ext uri="{FF2B5EF4-FFF2-40B4-BE49-F238E27FC236}">
                    <a16:creationId xmlns:a16="http://schemas.microsoft.com/office/drawing/2014/main" id="{A4CCFD32-226E-4C02-8EC6-162D253738A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41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3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31" name="Freeform 401">
                <a:extLst>
                  <a:ext uri="{FF2B5EF4-FFF2-40B4-BE49-F238E27FC236}">
                    <a16:creationId xmlns:a16="http://schemas.microsoft.com/office/drawing/2014/main" id="{1A0FAF1C-0AC0-4A48-9F8B-AAE25E0B1E5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048" y="2498"/>
                <a:ext cx="188" cy="81"/>
              </a:xfrm>
              <a:custGeom>
                <a:avLst/>
                <a:gdLst>
                  <a:gd name="T0" fmla="*/ 183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3 w 188"/>
                  <a:gd name="T9" fmla="*/ 81 h 81"/>
                  <a:gd name="T10" fmla="*/ 96 w 188"/>
                  <a:gd name="T11" fmla="*/ 81 h 81"/>
                  <a:gd name="T12" fmla="*/ 188 w 188"/>
                  <a:gd name="T13" fmla="*/ 1 h 81"/>
                  <a:gd name="T14" fmla="*/ 183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3" y="0"/>
                    </a:moveTo>
                    <a:cubicBezTo>
                      <a:pt x="165" y="8"/>
                      <a:pt x="112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5"/>
                      <a:pt x="78" y="64"/>
                      <a:pt x="93" y="81"/>
                    </a:cubicBezTo>
                    <a:cubicBezTo>
                      <a:pt x="96" y="81"/>
                      <a:pt x="96" y="81"/>
                      <a:pt x="96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32" name="Freeform 402">
                <a:extLst>
                  <a:ext uri="{FF2B5EF4-FFF2-40B4-BE49-F238E27FC236}">
                    <a16:creationId xmlns:a16="http://schemas.microsoft.com/office/drawing/2014/main" id="{481192FF-F169-467E-9933-445EFFF8DDE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256" y="2498"/>
                <a:ext cx="188" cy="81"/>
              </a:xfrm>
              <a:custGeom>
                <a:avLst/>
                <a:gdLst>
                  <a:gd name="T0" fmla="*/ 182 w 188"/>
                  <a:gd name="T1" fmla="*/ 0 h 81"/>
                  <a:gd name="T2" fmla="*/ 94 w 188"/>
                  <a:gd name="T3" fmla="*/ 48 h 81"/>
                  <a:gd name="T4" fmla="*/ 6 w 188"/>
                  <a:gd name="T5" fmla="*/ 0 h 81"/>
                  <a:gd name="T6" fmla="*/ 0 w 188"/>
                  <a:gd name="T7" fmla="*/ 1 h 81"/>
                  <a:gd name="T8" fmla="*/ 92 w 188"/>
                  <a:gd name="T9" fmla="*/ 81 h 81"/>
                  <a:gd name="T10" fmla="*/ 95 w 188"/>
                  <a:gd name="T11" fmla="*/ 81 h 81"/>
                  <a:gd name="T12" fmla="*/ 188 w 188"/>
                  <a:gd name="T13" fmla="*/ 1 h 81"/>
                  <a:gd name="T14" fmla="*/ 182 w 188"/>
                  <a:gd name="T15" fmla="*/ 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1">
                    <a:moveTo>
                      <a:pt x="182" y="0"/>
                    </a:moveTo>
                    <a:cubicBezTo>
                      <a:pt x="165" y="8"/>
                      <a:pt x="111" y="40"/>
                      <a:pt x="94" y="48"/>
                    </a:cubicBezTo>
                    <a:cubicBezTo>
                      <a:pt x="77" y="40"/>
                      <a:pt x="23" y="8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5"/>
                      <a:pt x="77" y="64"/>
                      <a:pt x="92" y="81"/>
                    </a:cubicBezTo>
                    <a:cubicBezTo>
                      <a:pt x="95" y="81"/>
                      <a:pt x="95" y="81"/>
                      <a:pt x="95" y="81"/>
                    </a:cubicBezTo>
                    <a:cubicBezTo>
                      <a:pt x="111" y="64"/>
                      <a:pt x="171" y="15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33" name="Freeform 403">
                <a:extLst>
                  <a:ext uri="{FF2B5EF4-FFF2-40B4-BE49-F238E27FC236}">
                    <a16:creationId xmlns:a16="http://schemas.microsoft.com/office/drawing/2014/main" id="{0E10259E-4AA3-4A8D-8658-AF0EB38D5E9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19" y="2048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3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3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1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34" name="Freeform 404">
                <a:extLst>
                  <a:ext uri="{FF2B5EF4-FFF2-40B4-BE49-F238E27FC236}">
                    <a16:creationId xmlns:a16="http://schemas.microsoft.com/office/drawing/2014/main" id="{80D781AF-E84F-40A5-BC8C-498F8D04049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826" y="2048"/>
                <a:ext cx="189" cy="80"/>
              </a:xfrm>
              <a:custGeom>
                <a:avLst/>
                <a:gdLst>
                  <a:gd name="T0" fmla="*/ 183 w 189"/>
                  <a:gd name="T1" fmla="*/ 0 h 80"/>
                  <a:gd name="T2" fmla="*/ 94 w 189"/>
                  <a:gd name="T3" fmla="*/ 48 h 80"/>
                  <a:gd name="T4" fmla="*/ 6 w 189"/>
                  <a:gd name="T5" fmla="*/ 0 h 80"/>
                  <a:gd name="T6" fmla="*/ 0 w 189"/>
                  <a:gd name="T7" fmla="*/ 1 h 80"/>
                  <a:gd name="T8" fmla="*/ 93 w 189"/>
                  <a:gd name="T9" fmla="*/ 80 h 80"/>
                  <a:gd name="T10" fmla="*/ 96 w 189"/>
                  <a:gd name="T11" fmla="*/ 80 h 80"/>
                  <a:gd name="T12" fmla="*/ 189 w 189"/>
                  <a:gd name="T13" fmla="*/ 1 h 80"/>
                  <a:gd name="T14" fmla="*/ 183 w 189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80">
                    <a:moveTo>
                      <a:pt x="183" y="0"/>
                    </a:moveTo>
                    <a:cubicBezTo>
                      <a:pt x="165" y="7"/>
                      <a:pt x="112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8" y="14"/>
                      <a:pt x="78" y="64"/>
                      <a:pt x="93" y="80"/>
                    </a:cubicBezTo>
                    <a:cubicBezTo>
                      <a:pt x="96" y="80"/>
                      <a:pt x="96" y="80"/>
                      <a:pt x="96" y="80"/>
                    </a:cubicBezTo>
                    <a:cubicBezTo>
                      <a:pt x="111" y="64"/>
                      <a:pt x="171" y="14"/>
                      <a:pt x="189" y="1"/>
                    </a:cubicBez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  <p:sp>
            <p:nvSpPr>
              <p:cNvPr id="335" name="Freeform 405">
                <a:extLst>
                  <a:ext uri="{FF2B5EF4-FFF2-40B4-BE49-F238E27FC236}">
                    <a16:creationId xmlns:a16="http://schemas.microsoft.com/office/drawing/2014/main" id="{F2DA09EB-1502-49DE-9BC2-3377A728EDB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34" y="2048"/>
                <a:ext cx="188" cy="80"/>
              </a:xfrm>
              <a:custGeom>
                <a:avLst/>
                <a:gdLst>
                  <a:gd name="T0" fmla="*/ 182 w 188"/>
                  <a:gd name="T1" fmla="*/ 0 h 80"/>
                  <a:gd name="T2" fmla="*/ 94 w 188"/>
                  <a:gd name="T3" fmla="*/ 48 h 80"/>
                  <a:gd name="T4" fmla="*/ 6 w 188"/>
                  <a:gd name="T5" fmla="*/ 0 h 80"/>
                  <a:gd name="T6" fmla="*/ 0 w 188"/>
                  <a:gd name="T7" fmla="*/ 1 h 80"/>
                  <a:gd name="T8" fmla="*/ 92 w 188"/>
                  <a:gd name="T9" fmla="*/ 80 h 80"/>
                  <a:gd name="T10" fmla="*/ 95 w 188"/>
                  <a:gd name="T11" fmla="*/ 80 h 80"/>
                  <a:gd name="T12" fmla="*/ 188 w 188"/>
                  <a:gd name="T13" fmla="*/ 1 h 80"/>
                  <a:gd name="T14" fmla="*/ 182 w 188"/>
                  <a:gd name="T15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8" h="80">
                    <a:moveTo>
                      <a:pt x="182" y="0"/>
                    </a:moveTo>
                    <a:cubicBezTo>
                      <a:pt x="165" y="7"/>
                      <a:pt x="111" y="39"/>
                      <a:pt x="94" y="48"/>
                    </a:cubicBezTo>
                    <a:cubicBezTo>
                      <a:pt x="77" y="39"/>
                      <a:pt x="23" y="7"/>
                      <a:pt x="6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7" y="14"/>
                      <a:pt x="77" y="64"/>
                      <a:pt x="92" y="80"/>
                    </a:cubicBezTo>
                    <a:cubicBezTo>
                      <a:pt x="95" y="80"/>
                      <a:pt x="95" y="80"/>
                      <a:pt x="95" y="80"/>
                    </a:cubicBezTo>
                    <a:cubicBezTo>
                      <a:pt x="111" y="64"/>
                      <a:pt x="170" y="14"/>
                      <a:pt x="188" y="1"/>
                    </a:cubicBezTo>
                    <a:lnTo>
                      <a:pt x="182" y="0"/>
                    </a:lnTo>
                    <a:close/>
                  </a:path>
                </a:pathLst>
              </a:custGeom>
              <a:solidFill>
                <a:srgbClr val="1B75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 dirty="0"/>
              </a:p>
            </p:txBody>
          </p:sp>
        </p:grpSp>
        <p:sp>
          <p:nvSpPr>
            <p:cNvPr id="14" name="Freeform 407">
              <a:extLst>
                <a:ext uri="{FF2B5EF4-FFF2-40B4-BE49-F238E27FC236}">
                  <a16:creationId xmlns:a16="http://schemas.microsoft.com/office/drawing/2014/main" id="{7E33878B-B972-45D2-9955-054309F8B1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1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5" name="Freeform 408">
              <a:extLst>
                <a:ext uri="{FF2B5EF4-FFF2-40B4-BE49-F238E27FC236}">
                  <a16:creationId xmlns:a16="http://schemas.microsoft.com/office/drawing/2014/main" id="{65D5622F-79A1-4FC4-A5F7-35D3C97E39B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9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5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0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6" name="Freeform 409">
              <a:extLst>
                <a:ext uri="{FF2B5EF4-FFF2-40B4-BE49-F238E27FC236}">
                  <a16:creationId xmlns:a16="http://schemas.microsoft.com/office/drawing/2014/main" id="{84FDF9B4-63F7-4E27-A3BA-0757EA8276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6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7" name="Freeform 410">
              <a:extLst>
                <a:ext uri="{FF2B5EF4-FFF2-40B4-BE49-F238E27FC236}">
                  <a16:creationId xmlns:a16="http://schemas.microsoft.com/office/drawing/2014/main" id="{72D6F8E0-7E37-486F-A869-1AE0AF80550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3" y="2048"/>
              <a:ext cx="188" cy="80"/>
            </a:xfrm>
            <a:custGeom>
              <a:avLst/>
              <a:gdLst>
                <a:gd name="T0" fmla="*/ 183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3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8" name="Freeform 411">
              <a:extLst>
                <a:ext uri="{FF2B5EF4-FFF2-40B4-BE49-F238E27FC236}">
                  <a16:creationId xmlns:a16="http://schemas.microsoft.com/office/drawing/2014/main" id="{30E69401-ED42-427E-8ECD-754618A8A6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9" name="Freeform 412">
              <a:extLst>
                <a:ext uri="{FF2B5EF4-FFF2-40B4-BE49-F238E27FC236}">
                  <a16:creationId xmlns:a16="http://schemas.microsoft.com/office/drawing/2014/main" id="{7AAEAD77-F0FC-4115-BC0D-31BB3CE8FB4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8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0" name="Freeform 413">
              <a:extLst>
                <a:ext uri="{FF2B5EF4-FFF2-40B4-BE49-F238E27FC236}">
                  <a16:creationId xmlns:a16="http://schemas.microsoft.com/office/drawing/2014/main" id="{8989D365-18BA-4182-B65F-4BB475C212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86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5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1" name="Freeform 414">
              <a:extLst>
                <a:ext uri="{FF2B5EF4-FFF2-40B4-BE49-F238E27FC236}">
                  <a16:creationId xmlns:a16="http://schemas.microsoft.com/office/drawing/2014/main" id="{C6FF118D-D327-4AB5-8248-B2FA89CEE98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2" name="Freeform 415">
              <a:extLst>
                <a:ext uri="{FF2B5EF4-FFF2-40B4-BE49-F238E27FC236}">
                  <a16:creationId xmlns:a16="http://schemas.microsoft.com/office/drawing/2014/main" id="{8724B400-318C-453C-801E-6B6260B5F44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0" y="2048"/>
              <a:ext cx="189" cy="80"/>
            </a:xfrm>
            <a:custGeom>
              <a:avLst/>
              <a:gdLst>
                <a:gd name="T0" fmla="*/ 183 w 189"/>
                <a:gd name="T1" fmla="*/ 0 h 80"/>
                <a:gd name="T2" fmla="*/ 94 w 189"/>
                <a:gd name="T3" fmla="*/ 48 h 80"/>
                <a:gd name="T4" fmla="*/ 6 w 189"/>
                <a:gd name="T5" fmla="*/ 0 h 80"/>
                <a:gd name="T6" fmla="*/ 0 w 189"/>
                <a:gd name="T7" fmla="*/ 1 h 80"/>
                <a:gd name="T8" fmla="*/ 93 w 189"/>
                <a:gd name="T9" fmla="*/ 80 h 80"/>
                <a:gd name="T10" fmla="*/ 96 w 189"/>
                <a:gd name="T11" fmla="*/ 80 h 80"/>
                <a:gd name="T12" fmla="*/ 189 w 189"/>
                <a:gd name="T13" fmla="*/ 1 h 80"/>
                <a:gd name="T14" fmla="*/ 183 w 18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4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3" name="Freeform 416">
              <a:extLst>
                <a:ext uri="{FF2B5EF4-FFF2-40B4-BE49-F238E27FC236}">
                  <a16:creationId xmlns:a16="http://schemas.microsoft.com/office/drawing/2014/main" id="{4B230978-AF7E-43C2-ABC4-CCE72D0709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8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4" name="Freeform 417">
              <a:extLst>
                <a:ext uri="{FF2B5EF4-FFF2-40B4-BE49-F238E27FC236}">
                  <a16:creationId xmlns:a16="http://schemas.microsoft.com/office/drawing/2014/main" id="{33B75694-E9ED-43C6-81BC-8A143469F8F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5" name="Freeform 418">
              <a:extLst>
                <a:ext uri="{FF2B5EF4-FFF2-40B4-BE49-F238E27FC236}">
                  <a16:creationId xmlns:a16="http://schemas.microsoft.com/office/drawing/2014/main" id="{9AD77139-5C68-417F-876D-5906D3FA6A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6" name="Freeform 419">
              <a:extLst>
                <a:ext uri="{FF2B5EF4-FFF2-40B4-BE49-F238E27FC236}">
                  <a16:creationId xmlns:a16="http://schemas.microsoft.com/office/drawing/2014/main" id="{EA51508E-7A7E-408C-A6D8-5B2649092EF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4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7" name="Freeform 420">
              <a:extLst>
                <a:ext uri="{FF2B5EF4-FFF2-40B4-BE49-F238E27FC236}">
                  <a16:creationId xmlns:a16="http://schemas.microsoft.com/office/drawing/2014/main" id="{217F9B50-0253-4DB6-88C9-2F9CBFCB1B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1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8" name="Freeform 421">
              <a:extLst>
                <a:ext uri="{FF2B5EF4-FFF2-40B4-BE49-F238E27FC236}">
                  <a16:creationId xmlns:a16="http://schemas.microsoft.com/office/drawing/2014/main" id="{0CA7A0F9-8B41-40B8-8D63-C95B1C4699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9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0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29" name="Freeform 422">
              <a:extLst>
                <a:ext uri="{FF2B5EF4-FFF2-40B4-BE49-F238E27FC236}">
                  <a16:creationId xmlns:a16="http://schemas.microsoft.com/office/drawing/2014/main" id="{E80F795E-5874-441A-95EB-5E4F01D746A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6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0" name="Freeform 423">
              <a:extLst>
                <a:ext uri="{FF2B5EF4-FFF2-40B4-BE49-F238E27FC236}">
                  <a16:creationId xmlns:a16="http://schemas.microsoft.com/office/drawing/2014/main" id="{0AF36E62-B45F-415A-AAC4-A58310747B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3" y="2197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1" name="Freeform 424">
              <a:extLst>
                <a:ext uri="{FF2B5EF4-FFF2-40B4-BE49-F238E27FC236}">
                  <a16:creationId xmlns:a16="http://schemas.microsoft.com/office/drawing/2014/main" id="{947BB2CC-9AE5-4D39-9C37-A38F9DCA0B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2" name="Freeform 425">
              <a:extLst>
                <a:ext uri="{FF2B5EF4-FFF2-40B4-BE49-F238E27FC236}">
                  <a16:creationId xmlns:a16="http://schemas.microsoft.com/office/drawing/2014/main" id="{1A348D21-9FDD-4F47-B48A-B1BAB322266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8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3" name="Freeform 426">
              <a:extLst>
                <a:ext uri="{FF2B5EF4-FFF2-40B4-BE49-F238E27FC236}">
                  <a16:creationId xmlns:a16="http://schemas.microsoft.com/office/drawing/2014/main" id="{EF81227B-74C2-44CD-8F08-4BF1632E279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86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4" name="Freeform 427">
              <a:extLst>
                <a:ext uri="{FF2B5EF4-FFF2-40B4-BE49-F238E27FC236}">
                  <a16:creationId xmlns:a16="http://schemas.microsoft.com/office/drawing/2014/main" id="{6D39F58D-AB58-4589-A3D2-4199564EE62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5" name="Freeform 428">
              <a:extLst>
                <a:ext uri="{FF2B5EF4-FFF2-40B4-BE49-F238E27FC236}">
                  <a16:creationId xmlns:a16="http://schemas.microsoft.com/office/drawing/2014/main" id="{46E25453-4F2C-4A97-942A-B2BCDB75D86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0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6" name="Freeform 429">
              <a:extLst>
                <a:ext uri="{FF2B5EF4-FFF2-40B4-BE49-F238E27FC236}">
                  <a16:creationId xmlns:a16="http://schemas.microsoft.com/office/drawing/2014/main" id="{7465BB2B-4868-4327-AFCA-B8A344EB4C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8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7" name="Freeform 430">
              <a:extLst>
                <a:ext uri="{FF2B5EF4-FFF2-40B4-BE49-F238E27FC236}">
                  <a16:creationId xmlns:a16="http://schemas.microsoft.com/office/drawing/2014/main" id="{C49AA4E8-8191-4957-A2E8-2010DDBD23D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5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8" name="Freeform 431">
              <a:extLst>
                <a:ext uri="{FF2B5EF4-FFF2-40B4-BE49-F238E27FC236}">
                  <a16:creationId xmlns:a16="http://schemas.microsoft.com/office/drawing/2014/main" id="{01DED652-5832-4C2F-A97C-1085F52514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3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5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39" name="Freeform 432">
              <a:extLst>
                <a:ext uri="{FF2B5EF4-FFF2-40B4-BE49-F238E27FC236}">
                  <a16:creationId xmlns:a16="http://schemas.microsoft.com/office/drawing/2014/main" id="{0AC2D816-638E-4C20-A046-5D40556E90B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0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0" name="Freeform 433">
              <a:extLst>
                <a:ext uri="{FF2B5EF4-FFF2-40B4-BE49-F238E27FC236}">
                  <a16:creationId xmlns:a16="http://schemas.microsoft.com/office/drawing/2014/main" id="{BC559294-E458-4C00-90BE-2FFD47B6C7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37" y="2048"/>
              <a:ext cx="189" cy="80"/>
            </a:xfrm>
            <a:custGeom>
              <a:avLst/>
              <a:gdLst>
                <a:gd name="T0" fmla="*/ 183 w 189"/>
                <a:gd name="T1" fmla="*/ 0 h 80"/>
                <a:gd name="T2" fmla="*/ 94 w 189"/>
                <a:gd name="T3" fmla="*/ 48 h 80"/>
                <a:gd name="T4" fmla="*/ 6 w 189"/>
                <a:gd name="T5" fmla="*/ 0 h 80"/>
                <a:gd name="T6" fmla="*/ 0 w 189"/>
                <a:gd name="T7" fmla="*/ 1 h 80"/>
                <a:gd name="T8" fmla="*/ 93 w 189"/>
                <a:gd name="T9" fmla="*/ 80 h 80"/>
                <a:gd name="T10" fmla="*/ 96 w 189"/>
                <a:gd name="T11" fmla="*/ 80 h 80"/>
                <a:gd name="T12" fmla="*/ 189 w 189"/>
                <a:gd name="T13" fmla="*/ 1 h 80"/>
                <a:gd name="T14" fmla="*/ 183 w 18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4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1" name="Freeform 434">
              <a:extLst>
                <a:ext uri="{FF2B5EF4-FFF2-40B4-BE49-F238E27FC236}">
                  <a16:creationId xmlns:a16="http://schemas.microsoft.com/office/drawing/2014/main" id="{5BA4E8D2-56BE-4DF9-A522-D5E078F506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5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2" name="Freeform 435">
              <a:extLst>
                <a:ext uri="{FF2B5EF4-FFF2-40B4-BE49-F238E27FC236}">
                  <a16:creationId xmlns:a16="http://schemas.microsoft.com/office/drawing/2014/main" id="{1805E61C-755A-43AE-978F-E501D16E896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2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3" name="Freeform 436">
              <a:extLst>
                <a:ext uri="{FF2B5EF4-FFF2-40B4-BE49-F238E27FC236}">
                  <a16:creationId xmlns:a16="http://schemas.microsoft.com/office/drawing/2014/main" id="{5C32D297-AE91-40FE-A46A-BBBE8CB4468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60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5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0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4" name="Freeform 437">
              <a:extLst>
                <a:ext uri="{FF2B5EF4-FFF2-40B4-BE49-F238E27FC236}">
                  <a16:creationId xmlns:a16="http://schemas.microsoft.com/office/drawing/2014/main" id="{62A7C780-7926-44FB-87A0-6321EAF121C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67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5" name="Freeform 438">
              <a:extLst>
                <a:ext uri="{FF2B5EF4-FFF2-40B4-BE49-F238E27FC236}">
                  <a16:creationId xmlns:a16="http://schemas.microsoft.com/office/drawing/2014/main" id="{B287900E-C18B-494A-9350-B7CBE65EB88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74" y="2048"/>
              <a:ext cx="189" cy="80"/>
            </a:xfrm>
            <a:custGeom>
              <a:avLst/>
              <a:gdLst>
                <a:gd name="T0" fmla="*/ 183 w 189"/>
                <a:gd name="T1" fmla="*/ 0 h 80"/>
                <a:gd name="T2" fmla="*/ 94 w 189"/>
                <a:gd name="T3" fmla="*/ 48 h 80"/>
                <a:gd name="T4" fmla="*/ 6 w 189"/>
                <a:gd name="T5" fmla="*/ 0 h 80"/>
                <a:gd name="T6" fmla="*/ 0 w 189"/>
                <a:gd name="T7" fmla="*/ 1 h 80"/>
                <a:gd name="T8" fmla="*/ 93 w 189"/>
                <a:gd name="T9" fmla="*/ 80 h 80"/>
                <a:gd name="T10" fmla="*/ 96 w 189"/>
                <a:gd name="T11" fmla="*/ 80 h 80"/>
                <a:gd name="T12" fmla="*/ 189 w 189"/>
                <a:gd name="T13" fmla="*/ 1 h 80"/>
                <a:gd name="T14" fmla="*/ 183 w 18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6" name="Freeform 439">
              <a:extLst>
                <a:ext uri="{FF2B5EF4-FFF2-40B4-BE49-F238E27FC236}">
                  <a16:creationId xmlns:a16="http://schemas.microsoft.com/office/drawing/2014/main" id="{9320F297-281B-4BD7-B965-B53ADE5A83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2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7" name="Freeform 440">
              <a:extLst>
                <a:ext uri="{FF2B5EF4-FFF2-40B4-BE49-F238E27FC236}">
                  <a16:creationId xmlns:a16="http://schemas.microsoft.com/office/drawing/2014/main" id="{99AB9DCF-28C7-4314-9D28-CE62038244D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9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8" name="Freeform 441">
              <a:extLst>
                <a:ext uri="{FF2B5EF4-FFF2-40B4-BE49-F238E27FC236}">
                  <a16:creationId xmlns:a16="http://schemas.microsoft.com/office/drawing/2014/main" id="{F8747947-AF87-4380-82FA-4802AA95A24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7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6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49" name="Freeform 442">
              <a:extLst>
                <a:ext uri="{FF2B5EF4-FFF2-40B4-BE49-F238E27FC236}">
                  <a16:creationId xmlns:a16="http://schemas.microsoft.com/office/drawing/2014/main" id="{68AEAEBB-9D73-4061-BD3B-32B22BC7DB7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4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0" name="Freeform 443">
              <a:extLst>
                <a:ext uri="{FF2B5EF4-FFF2-40B4-BE49-F238E27FC236}">
                  <a16:creationId xmlns:a16="http://schemas.microsoft.com/office/drawing/2014/main" id="{2E503188-E102-41BF-84FC-28EA70F6612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5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1" name="Freeform 444">
              <a:extLst>
                <a:ext uri="{FF2B5EF4-FFF2-40B4-BE49-F238E27FC236}">
                  <a16:creationId xmlns:a16="http://schemas.microsoft.com/office/drawing/2014/main" id="{646959FD-84BF-41F2-A6EE-36201F4231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3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2" name="Freeform 445">
              <a:extLst>
                <a:ext uri="{FF2B5EF4-FFF2-40B4-BE49-F238E27FC236}">
                  <a16:creationId xmlns:a16="http://schemas.microsoft.com/office/drawing/2014/main" id="{526AA2D7-4681-49AC-A262-4A16CC44DB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0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3" name="Freeform 446">
              <a:extLst>
                <a:ext uri="{FF2B5EF4-FFF2-40B4-BE49-F238E27FC236}">
                  <a16:creationId xmlns:a16="http://schemas.microsoft.com/office/drawing/2014/main" id="{1DFCDB65-4FA3-4EF6-A5A3-38F6DBDC86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37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4" name="Freeform 447">
              <a:extLst>
                <a:ext uri="{FF2B5EF4-FFF2-40B4-BE49-F238E27FC236}">
                  <a16:creationId xmlns:a16="http://schemas.microsoft.com/office/drawing/2014/main" id="{235BC215-5375-44DE-98CD-C0D1808EA1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5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5" name="Freeform 448">
              <a:extLst>
                <a:ext uri="{FF2B5EF4-FFF2-40B4-BE49-F238E27FC236}">
                  <a16:creationId xmlns:a16="http://schemas.microsoft.com/office/drawing/2014/main" id="{78722CC3-5EA2-46A8-BAFF-5E3C002D6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2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6" name="Freeform 449">
              <a:extLst>
                <a:ext uri="{FF2B5EF4-FFF2-40B4-BE49-F238E27FC236}">
                  <a16:creationId xmlns:a16="http://schemas.microsoft.com/office/drawing/2014/main" id="{D080B52D-EA4F-4D37-B043-08354D50964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60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0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7" name="Freeform 450">
              <a:extLst>
                <a:ext uri="{FF2B5EF4-FFF2-40B4-BE49-F238E27FC236}">
                  <a16:creationId xmlns:a16="http://schemas.microsoft.com/office/drawing/2014/main" id="{2A660081-D9A9-4193-9D97-D6CB52D20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67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8" name="Freeform 451">
              <a:extLst>
                <a:ext uri="{FF2B5EF4-FFF2-40B4-BE49-F238E27FC236}">
                  <a16:creationId xmlns:a16="http://schemas.microsoft.com/office/drawing/2014/main" id="{6C999911-6984-4C6B-ABCB-415D7FF4367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74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59" name="Freeform 452">
              <a:extLst>
                <a:ext uri="{FF2B5EF4-FFF2-40B4-BE49-F238E27FC236}">
                  <a16:creationId xmlns:a16="http://schemas.microsoft.com/office/drawing/2014/main" id="{2ADD187F-AB6C-466B-A412-77D28B85E6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2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0" name="Freeform 453">
              <a:extLst>
                <a:ext uri="{FF2B5EF4-FFF2-40B4-BE49-F238E27FC236}">
                  <a16:creationId xmlns:a16="http://schemas.microsoft.com/office/drawing/2014/main" id="{545C5F02-F0A7-452F-8CE2-143402A45F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9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1" name="Freeform 454">
              <a:extLst>
                <a:ext uri="{FF2B5EF4-FFF2-40B4-BE49-F238E27FC236}">
                  <a16:creationId xmlns:a16="http://schemas.microsoft.com/office/drawing/2014/main" id="{5E527C66-6EFC-4062-A832-88A3C6EE1FE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7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2" name="Freeform 455">
              <a:extLst>
                <a:ext uri="{FF2B5EF4-FFF2-40B4-BE49-F238E27FC236}">
                  <a16:creationId xmlns:a16="http://schemas.microsoft.com/office/drawing/2014/main" id="{3FE305CC-EA09-4A96-8844-0E27DA4A4F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4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3" name="Freeform 456">
              <a:extLst>
                <a:ext uri="{FF2B5EF4-FFF2-40B4-BE49-F238E27FC236}">
                  <a16:creationId xmlns:a16="http://schemas.microsoft.com/office/drawing/2014/main" id="{84EE22B0-0851-4C47-88D1-A74FDEFF98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1" y="2048"/>
              <a:ext cx="188" cy="80"/>
            </a:xfrm>
            <a:custGeom>
              <a:avLst/>
              <a:gdLst>
                <a:gd name="T0" fmla="*/ 183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3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4" name="Freeform 457">
              <a:extLst>
                <a:ext uri="{FF2B5EF4-FFF2-40B4-BE49-F238E27FC236}">
                  <a16:creationId xmlns:a16="http://schemas.microsoft.com/office/drawing/2014/main" id="{DE78BD31-F2F4-4B89-A701-AEF702A4ACC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9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0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5" name="Freeform 458">
              <a:extLst>
                <a:ext uri="{FF2B5EF4-FFF2-40B4-BE49-F238E27FC236}">
                  <a16:creationId xmlns:a16="http://schemas.microsoft.com/office/drawing/2014/main" id="{DBA6815A-A89E-4316-8F99-4A00633CA89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6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7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6" name="Freeform 459">
              <a:extLst>
                <a:ext uri="{FF2B5EF4-FFF2-40B4-BE49-F238E27FC236}">
                  <a16:creationId xmlns:a16="http://schemas.microsoft.com/office/drawing/2014/main" id="{A36F5032-DFF3-42D3-83E6-70F7C24916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3" y="2048"/>
              <a:ext cx="189" cy="80"/>
            </a:xfrm>
            <a:custGeom>
              <a:avLst/>
              <a:gdLst>
                <a:gd name="T0" fmla="*/ 183 w 189"/>
                <a:gd name="T1" fmla="*/ 0 h 80"/>
                <a:gd name="T2" fmla="*/ 95 w 189"/>
                <a:gd name="T3" fmla="*/ 48 h 80"/>
                <a:gd name="T4" fmla="*/ 6 w 189"/>
                <a:gd name="T5" fmla="*/ 0 h 80"/>
                <a:gd name="T6" fmla="*/ 0 w 189"/>
                <a:gd name="T7" fmla="*/ 1 h 80"/>
                <a:gd name="T8" fmla="*/ 93 w 189"/>
                <a:gd name="T9" fmla="*/ 80 h 80"/>
                <a:gd name="T10" fmla="*/ 96 w 189"/>
                <a:gd name="T11" fmla="*/ 80 h 80"/>
                <a:gd name="T12" fmla="*/ 189 w 189"/>
                <a:gd name="T13" fmla="*/ 1 h 80"/>
                <a:gd name="T14" fmla="*/ 183 w 189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0">
                  <a:moveTo>
                    <a:pt x="183" y="0"/>
                  </a:moveTo>
                  <a:cubicBezTo>
                    <a:pt x="166" y="7"/>
                    <a:pt x="112" y="39"/>
                    <a:pt x="95" y="48"/>
                  </a:cubicBezTo>
                  <a:cubicBezTo>
                    <a:pt x="77" y="39"/>
                    <a:pt x="24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7" name="Freeform 460">
              <a:extLst>
                <a:ext uri="{FF2B5EF4-FFF2-40B4-BE49-F238E27FC236}">
                  <a16:creationId xmlns:a16="http://schemas.microsoft.com/office/drawing/2014/main" id="{07B8950D-2112-477E-8D72-4EF3EF2F05C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1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3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8" name="Freeform 461">
              <a:extLst>
                <a:ext uri="{FF2B5EF4-FFF2-40B4-BE49-F238E27FC236}">
                  <a16:creationId xmlns:a16="http://schemas.microsoft.com/office/drawing/2014/main" id="{43E8BFCE-108A-4C72-A111-D13FA3E8B52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" y="2048"/>
              <a:ext cx="188" cy="80"/>
            </a:xfrm>
            <a:custGeom>
              <a:avLst/>
              <a:gdLst>
                <a:gd name="T0" fmla="*/ 183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3 w 188"/>
                <a:gd name="T9" fmla="*/ 80 h 80"/>
                <a:gd name="T10" fmla="*/ 96 w 188"/>
                <a:gd name="T11" fmla="*/ 80 h 80"/>
                <a:gd name="T12" fmla="*/ 188 w 188"/>
                <a:gd name="T13" fmla="*/ 1 h 80"/>
                <a:gd name="T14" fmla="*/ 183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3" y="0"/>
                  </a:moveTo>
                  <a:cubicBezTo>
                    <a:pt x="165" y="7"/>
                    <a:pt x="112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4"/>
                    <a:pt x="78" y="64"/>
                    <a:pt x="93" y="80"/>
                  </a:cubicBezTo>
                  <a:cubicBezTo>
                    <a:pt x="96" y="80"/>
                    <a:pt x="96" y="80"/>
                    <a:pt x="96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69" name="Freeform 462">
              <a:extLst>
                <a:ext uri="{FF2B5EF4-FFF2-40B4-BE49-F238E27FC236}">
                  <a16:creationId xmlns:a16="http://schemas.microsoft.com/office/drawing/2014/main" id="{C380168E-4D8B-4951-AE9D-9BA667F9AE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6" y="2048"/>
              <a:ext cx="188" cy="80"/>
            </a:xfrm>
            <a:custGeom>
              <a:avLst/>
              <a:gdLst>
                <a:gd name="T0" fmla="*/ 182 w 188"/>
                <a:gd name="T1" fmla="*/ 0 h 80"/>
                <a:gd name="T2" fmla="*/ 94 w 188"/>
                <a:gd name="T3" fmla="*/ 48 h 80"/>
                <a:gd name="T4" fmla="*/ 6 w 188"/>
                <a:gd name="T5" fmla="*/ 0 h 80"/>
                <a:gd name="T6" fmla="*/ 0 w 188"/>
                <a:gd name="T7" fmla="*/ 1 h 80"/>
                <a:gd name="T8" fmla="*/ 92 w 188"/>
                <a:gd name="T9" fmla="*/ 80 h 80"/>
                <a:gd name="T10" fmla="*/ 95 w 188"/>
                <a:gd name="T11" fmla="*/ 80 h 80"/>
                <a:gd name="T12" fmla="*/ 188 w 188"/>
                <a:gd name="T13" fmla="*/ 1 h 80"/>
                <a:gd name="T14" fmla="*/ 182 w 188"/>
                <a:gd name="T1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0">
                  <a:moveTo>
                    <a:pt x="182" y="0"/>
                  </a:moveTo>
                  <a:cubicBezTo>
                    <a:pt x="165" y="7"/>
                    <a:pt x="111" y="39"/>
                    <a:pt x="94" y="48"/>
                  </a:cubicBezTo>
                  <a:cubicBezTo>
                    <a:pt x="77" y="39"/>
                    <a:pt x="23" y="7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4"/>
                    <a:pt x="77" y="64"/>
                    <a:pt x="92" y="80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111" y="64"/>
                    <a:pt x="171" y="14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0" name="Freeform 463">
              <a:extLst>
                <a:ext uri="{FF2B5EF4-FFF2-40B4-BE49-F238E27FC236}">
                  <a16:creationId xmlns:a16="http://schemas.microsoft.com/office/drawing/2014/main" id="{0566120F-7BB5-450A-9527-6D015F05279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1" y="2197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1" name="Freeform 464">
              <a:extLst>
                <a:ext uri="{FF2B5EF4-FFF2-40B4-BE49-F238E27FC236}">
                  <a16:creationId xmlns:a16="http://schemas.microsoft.com/office/drawing/2014/main" id="{ED933B34-0086-407A-B435-9B5AB185D3A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9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2" name="Freeform 465">
              <a:extLst>
                <a:ext uri="{FF2B5EF4-FFF2-40B4-BE49-F238E27FC236}">
                  <a16:creationId xmlns:a16="http://schemas.microsoft.com/office/drawing/2014/main" id="{4937C91D-0C42-4F41-B84E-A60AD04A3AE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6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3" name="Freeform 466">
              <a:extLst>
                <a:ext uri="{FF2B5EF4-FFF2-40B4-BE49-F238E27FC236}">
                  <a16:creationId xmlns:a16="http://schemas.microsoft.com/office/drawing/2014/main" id="{53B43A86-ED61-43D3-9ABC-28831DCA40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3" y="2197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5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6" y="8"/>
                    <a:pt x="112" y="40"/>
                    <a:pt x="95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4" name="Freeform 467">
              <a:extLst>
                <a:ext uri="{FF2B5EF4-FFF2-40B4-BE49-F238E27FC236}">
                  <a16:creationId xmlns:a16="http://schemas.microsoft.com/office/drawing/2014/main" id="{44C381B9-50B7-44B1-8865-ECC78F62777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1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5" name="Freeform 468">
              <a:extLst>
                <a:ext uri="{FF2B5EF4-FFF2-40B4-BE49-F238E27FC236}">
                  <a16:creationId xmlns:a16="http://schemas.microsoft.com/office/drawing/2014/main" id="{B5581F13-B314-484A-8D14-E1764E762C9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" y="2197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6" name="Freeform 469">
              <a:extLst>
                <a:ext uri="{FF2B5EF4-FFF2-40B4-BE49-F238E27FC236}">
                  <a16:creationId xmlns:a16="http://schemas.microsoft.com/office/drawing/2014/main" id="{6D56AD83-6343-43CF-B118-62A7D6B8618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6" y="2197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7" name="Freeform 470">
              <a:extLst>
                <a:ext uri="{FF2B5EF4-FFF2-40B4-BE49-F238E27FC236}">
                  <a16:creationId xmlns:a16="http://schemas.microsoft.com/office/drawing/2014/main" id="{A29FA51F-7828-413F-BF45-F0B6DEB553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9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8" name="Freeform 471">
              <a:extLst>
                <a:ext uri="{FF2B5EF4-FFF2-40B4-BE49-F238E27FC236}">
                  <a16:creationId xmlns:a16="http://schemas.microsoft.com/office/drawing/2014/main" id="{4683E18D-F7BA-49F3-9196-572B435BD18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6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79" name="Freeform 472">
              <a:extLst>
                <a:ext uri="{FF2B5EF4-FFF2-40B4-BE49-F238E27FC236}">
                  <a16:creationId xmlns:a16="http://schemas.microsoft.com/office/drawing/2014/main" id="{7DF96F3B-EFB3-4D70-A677-01A66C0EC64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4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0" name="Freeform 473">
              <a:extLst>
                <a:ext uri="{FF2B5EF4-FFF2-40B4-BE49-F238E27FC236}">
                  <a16:creationId xmlns:a16="http://schemas.microsoft.com/office/drawing/2014/main" id="{D1460BCE-CDC7-49CD-8CDE-287B3E0537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41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1" name="Freeform 474">
              <a:extLst>
                <a:ext uri="{FF2B5EF4-FFF2-40B4-BE49-F238E27FC236}">
                  <a16:creationId xmlns:a16="http://schemas.microsoft.com/office/drawing/2014/main" id="{02B88291-C5F3-4BEE-947D-F55200AA99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9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0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2" name="Freeform 475">
              <a:extLst>
                <a:ext uri="{FF2B5EF4-FFF2-40B4-BE49-F238E27FC236}">
                  <a16:creationId xmlns:a16="http://schemas.microsoft.com/office/drawing/2014/main" id="{E7BA6FE9-9474-4EE5-8E9F-EDE353500C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56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3" name="Freeform 476">
              <a:extLst>
                <a:ext uri="{FF2B5EF4-FFF2-40B4-BE49-F238E27FC236}">
                  <a16:creationId xmlns:a16="http://schemas.microsoft.com/office/drawing/2014/main" id="{A4118D5A-4637-48EE-A636-BD0561B8B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863" y="1896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4" name="Freeform 477">
              <a:extLst>
                <a:ext uri="{FF2B5EF4-FFF2-40B4-BE49-F238E27FC236}">
                  <a16:creationId xmlns:a16="http://schemas.microsoft.com/office/drawing/2014/main" id="{253318E3-AE37-4D5D-AFF9-864B226F6B8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071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5" name="Freeform 478">
              <a:extLst>
                <a:ext uri="{FF2B5EF4-FFF2-40B4-BE49-F238E27FC236}">
                  <a16:creationId xmlns:a16="http://schemas.microsoft.com/office/drawing/2014/main" id="{5ABAD61E-CC06-408C-8CA9-8DF15971E4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8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6" name="Freeform 479">
              <a:extLst>
                <a:ext uri="{FF2B5EF4-FFF2-40B4-BE49-F238E27FC236}">
                  <a16:creationId xmlns:a16="http://schemas.microsoft.com/office/drawing/2014/main" id="{91AF0A38-8D77-48AF-A476-32AA4A3CE9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486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7" name="Freeform 480">
              <a:extLst>
                <a:ext uri="{FF2B5EF4-FFF2-40B4-BE49-F238E27FC236}">
                  <a16:creationId xmlns:a16="http://schemas.microsoft.com/office/drawing/2014/main" id="{57C0427A-40DE-4670-881C-7BABA3AD810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693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8" name="Freeform 481">
              <a:extLst>
                <a:ext uri="{FF2B5EF4-FFF2-40B4-BE49-F238E27FC236}">
                  <a16:creationId xmlns:a16="http://schemas.microsoft.com/office/drawing/2014/main" id="{2CE07687-0C30-4DB2-8930-8171EF0CBC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900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89" name="Freeform 482">
              <a:extLst>
                <a:ext uri="{FF2B5EF4-FFF2-40B4-BE49-F238E27FC236}">
                  <a16:creationId xmlns:a16="http://schemas.microsoft.com/office/drawing/2014/main" id="{15366A4B-622E-43FB-A0DE-0D7A78543D7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108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0" name="Freeform 483">
              <a:extLst>
                <a:ext uri="{FF2B5EF4-FFF2-40B4-BE49-F238E27FC236}">
                  <a16:creationId xmlns:a16="http://schemas.microsoft.com/office/drawing/2014/main" id="{EE71D296-2237-4EA2-BA87-6EB7ABE057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315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1" name="Freeform 484">
              <a:extLst>
                <a:ext uri="{FF2B5EF4-FFF2-40B4-BE49-F238E27FC236}">
                  <a16:creationId xmlns:a16="http://schemas.microsoft.com/office/drawing/2014/main" id="{6450CD35-FB18-42C7-8886-4674AEAE93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523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2" name="Freeform 485">
              <a:extLst>
                <a:ext uri="{FF2B5EF4-FFF2-40B4-BE49-F238E27FC236}">
                  <a16:creationId xmlns:a16="http://schemas.microsoft.com/office/drawing/2014/main" id="{13FEBD9E-C705-401C-AFE5-9994950D86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30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3" name="Freeform 486">
              <a:extLst>
                <a:ext uri="{FF2B5EF4-FFF2-40B4-BE49-F238E27FC236}">
                  <a16:creationId xmlns:a16="http://schemas.microsoft.com/office/drawing/2014/main" id="{717D2FB9-E228-4F7A-8E51-4B67EAAB46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937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4" name="Freeform 487">
              <a:extLst>
                <a:ext uri="{FF2B5EF4-FFF2-40B4-BE49-F238E27FC236}">
                  <a16:creationId xmlns:a16="http://schemas.microsoft.com/office/drawing/2014/main" id="{DA8BF591-8875-4784-80C0-EDE7D6FB5DA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45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5" name="Freeform 488">
              <a:extLst>
                <a:ext uri="{FF2B5EF4-FFF2-40B4-BE49-F238E27FC236}">
                  <a16:creationId xmlns:a16="http://schemas.microsoft.com/office/drawing/2014/main" id="{CBE9281D-9667-46B3-AC28-7971CF2A34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352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6" name="Freeform 489">
              <a:extLst>
                <a:ext uri="{FF2B5EF4-FFF2-40B4-BE49-F238E27FC236}">
                  <a16:creationId xmlns:a16="http://schemas.microsoft.com/office/drawing/2014/main" id="{F47F7C92-1DC4-4067-94E1-758CA48A1B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560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5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0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7" name="Freeform 490">
              <a:extLst>
                <a:ext uri="{FF2B5EF4-FFF2-40B4-BE49-F238E27FC236}">
                  <a16:creationId xmlns:a16="http://schemas.microsoft.com/office/drawing/2014/main" id="{B4BC0AE3-3B99-404B-B400-4F5C9DF46E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767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8" name="Freeform 491">
              <a:extLst>
                <a:ext uri="{FF2B5EF4-FFF2-40B4-BE49-F238E27FC236}">
                  <a16:creationId xmlns:a16="http://schemas.microsoft.com/office/drawing/2014/main" id="{10991D38-066B-4DEE-A723-FA3FC91CC0C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74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4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99" name="Freeform 492">
              <a:extLst>
                <a:ext uri="{FF2B5EF4-FFF2-40B4-BE49-F238E27FC236}">
                  <a16:creationId xmlns:a16="http://schemas.microsoft.com/office/drawing/2014/main" id="{778CB099-8ACF-4E9E-A7E7-454D7F0314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82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0" name="Freeform 493">
              <a:extLst>
                <a:ext uri="{FF2B5EF4-FFF2-40B4-BE49-F238E27FC236}">
                  <a16:creationId xmlns:a16="http://schemas.microsoft.com/office/drawing/2014/main" id="{E5671A21-C5DB-4891-85B5-7284D3B7E25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389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1" name="Freeform 494">
              <a:extLst>
                <a:ext uri="{FF2B5EF4-FFF2-40B4-BE49-F238E27FC236}">
                  <a16:creationId xmlns:a16="http://schemas.microsoft.com/office/drawing/2014/main" id="{55B4FA02-5D0B-4FFD-8C4E-F61A4FAAEC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597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6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2" name="Freeform 495">
              <a:extLst>
                <a:ext uri="{FF2B5EF4-FFF2-40B4-BE49-F238E27FC236}">
                  <a16:creationId xmlns:a16="http://schemas.microsoft.com/office/drawing/2014/main" id="{28A6219F-3F54-4A91-9922-DD3D3FBB9DF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04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3" name="Freeform 496">
              <a:extLst>
                <a:ext uri="{FF2B5EF4-FFF2-40B4-BE49-F238E27FC236}">
                  <a16:creationId xmlns:a16="http://schemas.microsoft.com/office/drawing/2014/main" id="{BADFE0FA-03AC-4269-B639-2B5C1A7EFD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011" y="1896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4" name="Freeform 497">
              <a:extLst>
                <a:ext uri="{FF2B5EF4-FFF2-40B4-BE49-F238E27FC236}">
                  <a16:creationId xmlns:a16="http://schemas.microsoft.com/office/drawing/2014/main" id="{350B05B4-CC74-4682-A21D-A82DADF89D2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219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0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5" name="Freeform 498">
              <a:extLst>
                <a:ext uri="{FF2B5EF4-FFF2-40B4-BE49-F238E27FC236}">
                  <a16:creationId xmlns:a16="http://schemas.microsoft.com/office/drawing/2014/main" id="{64C262F6-9999-471F-AAA7-4F8E171F67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26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7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6" name="Freeform 499">
              <a:extLst>
                <a:ext uri="{FF2B5EF4-FFF2-40B4-BE49-F238E27FC236}">
                  <a16:creationId xmlns:a16="http://schemas.microsoft.com/office/drawing/2014/main" id="{27BEF991-8B04-4639-84D1-68C0786D050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633" y="1896"/>
              <a:ext cx="189" cy="81"/>
            </a:xfrm>
            <a:custGeom>
              <a:avLst/>
              <a:gdLst>
                <a:gd name="T0" fmla="*/ 183 w 189"/>
                <a:gd name="T1" fmla="*/ 0 h 81"/>
                <a:gd name="T2" fmla="*/ 95 w 189"/>
                <a:gd name="T3" fmla="*/ 48 h 81"/>
                <a:gd name="T4" fmla="*/ 6 w 189"/>
                <a:gd name="T5" fmla="*/ 0 h 81"/>
                <a:gd name="T6" fmla="*/ 0 w 189"/>
                <a:gd name="T7" fmla="*/ 1 h 81"/>
                <a:gd name="T8" fmla="*/ 93 w 189"/>
                <a:gd name="T9" fmla="*/ 81 h 81"/>
                <a:gd name="T10" fmla="*/ 96 w 189"/>
                <a:gd name="T11" fmla="*/ 81 h 81"/>
                <a:gd name="T12" fmla="*/ 189 w 189"/>
                <a:gd name="T13" fmla="*/ 1 h 81"/>
                <a:gd name="T14" fmla="*/ 183 w 189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81">
                  <a:moveTo>
                    <a:pt x="183" y="0"/>
                  </a:moveTo>
                  <a:cubicBezTo>
                    <a:pt x="166" y="8"/>
                    <a:pt x="112" y="40"/>
                    <a:pt x="95" y="48"/>
                  </a:cubicBezTo>
                  <a:cubicBezTo>
                    <a:pt x="77" y="40"/>
                    <a:pt x="24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9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7" name="Freeform 500">
              <a:extLst>
                <a:ext uri="{FF2B5EF4-FFF2-40B4-BE49-F238E27FC236}">
                  <a16:creationId xmlns:a16="http://schemas.microsoft.com/office/drawing/2014/main" id="{14BF29CD-3C08-444B-8982-D58BB0CAC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1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3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8" name="Freeform 501">
              <a:extLst>
                <a:ext uri="{FF2B5EF4-FFF2-40B4-BE49-F238E27FC236}">
                  <a16:creationId xmlns:a16="http://schemas.microsoft.com/office/drawing/2014/main" id="{E93EB7C5-5E68-495F-A104-E3B42C9A810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48" y="1896"/>
              <a:ext cx="188" cy="81"/>
            </a:xfrm>
            <a:custGeom>
              <a:avLst/>
              <a:gdLst>
                <a:gd name="T0" fmla="*/ 183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3 w 188"/>
                <a:gd name="T9" fmla="*/ 81 h 81"/>
                <a:gd name="T10" fmla="*/ 96 w 188"/>
                <a:gd name="T11" fmla="*/ 81 h 81"/>
                <a:gd name="T12" fmla="*/ 188 w 188"/>
                <a:gd name="T13" fmla="*/ 1 h 81"/>
                <a:gd name="T14" fmla="*/ 183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3" y="0"/>
                  </a:moveTo>
                  <a:cubicBezTo>
                    <a:pt x="165" y="8"/>
                    <a:pt x="112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5"/>
                    <a:pt x="78" y="64"/>
                    <a:pt x="93" y="81"/>
                  </a:cubicBezTo>
                  <a:cubicBezTo>
                    <a:pt x="96" y="81"/>
                    <a:pt x="96" y="81"/>
                    <a:pt x="96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3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09" name="Freeform 502">
              <a:extLst>
                <a:ext uri="{FF2B5EF4-FFF2-40B4-BE49-F238E27FC236}">
                  <a16:creationId xmlns:a16="http://schemas.microsoft.com/office/drawing/2014/main" id="{FEE52B90-A52A-4116-A758-D8D4FA6EB6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56" y="1896"/>
              <a:ext cx="188" cy="81"/>
            </a:xfrm>
            <a:custGeom>
              <a:avLst/>
              <a:gdLst>
                <a:gd name="T0" fmla="*/ 182 w 188"/>
                <a:gd name="T1" fmla="*/ 0 h 81"/>
                <a:gd name="T2" fmla="*/ 94 w 188"/>
                <a:gd name="T3" fmla="*/ 48 h 81"/>
                <a:gd name="T4" fmla="*/ 6 w 188"/>
                <a:gd name="T5" fmla="*/ 0 h 81"/>
                <a:gd name="T6" fmla="*/ 0 w 188"/>
                <a:gd name="T7" fmla="*/ 1 h 81"/>
                <a:gd name="T8" fmla="*/ 92 w 188"/>
                <a:gd name="T9" fmla="*/ 81 h 81"/>
                <a:gd name="T10" fmla="*/ 95 w 188"/>
                <a:gd name="T11" fmla="*/ 81 h 81"/>
                <a:gd name="T12" fmla="*/ 188 w 188"/>
                <a:gd name="T13" fmla="*/ 1 h 81"/>
                <a:gd name="T14" fmla="*/ 182 w 188"/>
                <a:gd name="T15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81">
                  <a:moveTo>
                    <a:pt x="182" y="0"/>
                  </a:moveTo>
                  <a:cubicBezTo>
                    <a:pt x="165" y="8"/>
                    <a:pt x="111" y="40"/>
                    <a:pt x="94" y="48"/>
                  </a:cubicBezTo>
                  <a:cubicBezTo>
                    <a:pt x="77" y="40"/>
                    <a:pt x="23" y="8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7" y="15"/>
                    <a:pt x="77" y="64"/>
                    <a:pt x="92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111" y="64"/>
                    <a:pt x="171" y="15"/>
                    <a:pt x="188" y="1"/>
                  </a:cubicBezTo>
                  <a:lnTo>
                    <a:pt x="182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0" name="Freeform 503">
              <a:extLst>
                <a:ext uri="{FF2B5EF4-FFF2-40B4-BE49-F238E27FC236}">
                  <a16:creationId xmlns:a16="http://schemas.microsoft.com/office/drawing/2014/main" id="{2655884A-E064-4232-8640-C247EC970D4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5" y="319"/>
              <a:ext cx="93" cy="131"/>
            </a:xfrm>
            <a:custGeom>
              <a:avLst/>
              <a:gdLst>
                <a:gd name="T0" fmla="*/ 93 w 93"/>
                <a:gd name="T1" fmla="*/ 103 h 131"/>
                <a:gd name="T2" fmla="*/ 84 w 93"/>
                <a:gd name="T3" fmla="*/ 127 h 131"/>
                <a:gd name="T4" fmla="*/ 56 w 93"/>
                <a:gd name="T5" fmla="*/ 131 h 131"/>
                <a:gd name="T6" fmla="*/ 0 w 93"/>
                <a:gd name="T7" fmla="*/ 80 h 131"/>
                <a:gd name="T8" fmla="*/ 60 w 93"/>
                <a:gd name="T9" fmla="*/ 26 h 131"/>
                <a:gd name="T10" fmla="*/ 87 w 93"/>
                <a:gd name="T11" fmla="*/ 30 h 131"/>
                <a:gd name="T12" fmla="*/ 91 w 93"/>
                <a:gd name="T13" fmla="*/ 54 h 131"/>
                <a:gd name="T14" fmla="*/ 86 w 93"/>
                <a:gd name="T15" fmla="*/ 55 h 131"/>
                <a:gd name="T16" fmla="*/ 56 w 93"/>
                <a:gd name="T17" fmla="*/ 32 h 131"/>
                <a:gd name="T18" fmla="*/ 18 w 93"/>
                <a:gd name="T19" fmla="*/ 77 h 131"/>
                <a:gd name="T20" fmla="*/ 57 w 93"/>
                <a:gd name="T21" fmla="*/ 125 h 131"/>
                <a:gd name="T22" fmla="*/ 89 w 93"/>
                <a:gd name="T23" fmla="*/ 101 h 131"/>
                <a:gd name="T24" fmla="*/ 93 w 93"/>
                <a:gd name="T25" fmla="*/ 103 h 131"/>
                <a:gd name="T26" fmla="*/ 76 w 93"/>
                <a:gd name="T27" fmla="*/ 4 h 131"/>
                <a:gd name="T28" fmla="*/ 57 w 93"/>
                <a:gd name="T29" fmla="*/ 21 h 131"/>
                <a:gd name="T30" fmla="*/ 53 w 93"/>
                <a:gd name="T31" fmla="*/ 21 h 131"/>
                <a:gd name="T32" fmla="*/ 34 w 93"/>
                <a:gd name="T33" fmla="*/ 4 h 131"/>
                <a:gd name="T34" fmla="*/ 36 w 93"/>
                <a:gd name="T35" fmla="*/ 0 h 131"/>
                <a:gd name="T36" fmla="*/ 55 w 93"/>
                <a:gd name="T37" fmla="*/ 9 h 131"/>
                <a:gd name="T38" fmla="*/ 74 w 93"/>
                <a:gd name="T39" fmla="*/ 0 h 131"/>
                <a:gd name="T40" fmla="*/ 76 w 93"/>
                <a:gd name="T41" fmla="*/ 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3" h="131">
                  <a:moveTo>
                    <a:pt x="93" y="103"/>
                  </a:moveTo>
                  <a:cubicBezTo>
                    <a:pt x="91" y="110"/>
                    <a:pt x="87" y="122"/>
                    <a:pt x="84" y="127"/>
                  </a:cubicBezTo>
                  <a:cubicBezTo>
                    <a:pt x="80" y="128"/>
                    <a:pt x="67" y="131"/>
                    <a:pt x="56" y="131"/>
                  </a:cubicBezTo>
                  <a:cubicBezTo>
                    <a:pt x="17" y="131"/>
                    <a:pt x="0" y="104"/>
                    <a:pt x="0" y="80"/>
                  </a:cubicBezTo>
                  <a:cubicBezTo>
                    <a:pt x="0" y="48"/>
                    <a:pt x="25" y="26"/>
                    <a:pt x="60" y="26"/>
                  </a:cubicBezTo>
                  <a:cubicBezTo>
                    <a:pt x="73" y="26"/>
                    <a:pt x="83" y="30"/>
                    <a:pt x="87" y="30"/>
                  </a:cubicBezTo>
                  <a:cubicBezTo>
                    <a:pt x="89" y="39"/>
                    <a:pt x="90" y="46"/>
                    <a:pt x="91" y="54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2" y="38"/>
                    <a:pt x="72" y="32"/>
                    <a:pt x="56" y="32"/>
                  </a:cubicBezTo>
                  <a:cubicBezTo>
                    <a:pt x="31" y="32"/>
                    <a:pt x="18" y="54"/>
                    <a:pt x="18" y="77"/>
                  </a:cubicBezTo>
                  <a:cubicBezTo>
                    <a:pt x="18" y="106"/>
                    <a:pt x="34" y="125"/>
                    <a:pt x="57" y="125"/>
                  </a:cubicBezTo>
                  <a:cubicBezTo>
                    <a:pt x="72" y="125"/>
                    <a:pt x="81" y="117"/>
                    <a:pt x="89" y="101"/>
                  </a:cubicBezTo>
                  <a:lnTo>
                    <a:pt x="93" y="103"/>
                  </a:lnTo>
                  <a:close/>
                  <a:moveTo>
                    <a:pt x="76" y="4"/>
                  </a:moveTo>
                  <a:cubicBezTo>
                    <a:pt x="70" y="9"/>
                    <a:pt x="63" y="14"/>
                    <a:pt x="57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47" y="14"/>
                    <a:pt x="40" y="9"/>
                    <a:pt x="34" y="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3" y="2"/>
                    <a:pt x="49" y="5"/>
                    <a:pt x="55" y="9"/>
                  </a:cubicBezTo>
                  <a:cubicBezTo>
                    <a:pt x="61" y="6"/>
                    <a:pt x="68" y="2"/>
                    <a:pt x="74" y="0"/>
                  </a:cubicBezTo>
                  <a:lnTo>
                    <a:pt x="76" y="4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1" name="Freeform 504">
              <a:extLst>
                <a:ext uri="{FF2B5EF4-FFF2-40B4-BE49-F238E27FC236}">
                  <a16:creationId xmlns:a16="http://schemas.microsoft.com/office/drawing/2014/main" id="{949D36A3-6FFE-4C96-85D5-B7F14794122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769" y="378"/>
              <a:ext cx="57" cy="72"/>
            </a:xfrm>
            <a:custGeom>
              <a:avLst/>
              <a:gdLst>
                <a:gd name="T0" fmla="*/ 56 w 57"/>
                <a:gd name="T1" fmla="*/ 56 h 72"/>
                <a:gd name="T2" fmla="*/ 31 w 57"/>
                <a:gd name="T3" fmla="*/ 72 h 72"/>
                <a:gd name="T4" fmla="*/ 0 w 57"/>
                <a:gd name="T5" fmla="*/ 39 h 72"/>
                <a:gd name="T6" fmla="*/ 11 w 57"/>
                <a:gd name="T7" fmla="*/ 12 h 72"/>
                <a:gd name="T8" fmla="*/ 33 w 57"/>
                <a:gd name="T9" fmla="*/ 0 h 72"/>
                <a:gd name="T10" fmla="*/ 34 w 57"/>
                <a:gd name="T11" fmla="*/ 0 h 72"/>
                <a:gd name="T12" fmla="*/ 57 w 57"/>
                <a:gd name="T13" fmla="*/ 24 h 72"/>
                <a:gd name="T14" fmla="*/ 53 w 57"/>
                <a:gd name="T15" fmla="*/ 29 h 72"/>
                <a:gd name="T16" fmla="*/ 14 w 57"/>
                <a:gd name="T17" fmla="*/ 32 h 72"/>
                <a:gd name="T18" fmla="*/ 36 w 57"/>
                <a:gd name="T19" fmla="*/ 61 h 72"/>
                <a:gd name="T20" fmla="*/ 54 w 57"/>
                <a:gd name="T21" fmla="*/ 53 h 72"/>
                <a:gd name="T22" fmla="*/ 56 w 57"/>
                <a:gd name="T23" fmla="*/ 56 h 72"/>
                <a:gd name="T24" fmla="*/ 30 w 57"/>
                <a:gd name="T25" fmla="*/ 6 h 72"/>
                <a:gd name="T26" fmla="*/ 15 w 57"/>
                <a:gd name="T27" fmla="*/ 25 h 72"/>
                <a:gd name="T28" fmla="*/ 39 w 57"/>
                <a:gd name="T29" fmla="*/ 25 h 72"/>
                <a:gd name="T30" fmla="*/ 43 w 57"/>
                <a:gd name="T31" fmla="*/ 22 h 72"/>
                <a:gd name="T32" fmla="*/ 30 w 57"/>
                <a:gd name="T33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2">
                  <a:moveTo>
                    <a:pt x="56" y="56"/>
                  </a:moveTo>
                  <a:cubicBezTo>
                    <a:pt x="47" y="69"/>
                    <a:pt x="36" y="72"/>
                    <a:pt x="31" y="72"/>
                  </a:cubicBezTo>
                  <a:cubicBezTo>
                    <a:pt x="12" y="72"/>
                    <a:pt x="0" y="56"/>
                    <a:pt x="0" y="39"/>
                  </a:cubicBezTo>
                  <a:cubicBezTo>
                    <a:pt x="0" y="28"/>
                    <a:pt x="4" y="18"/>
                    <a:pt x="11" y="12"/>
                  </a:cubicBezTo>
                  <a:cubicBezTo>
                    <a:pt x="17" y="5"/>
                    <a:pt x="26" y="0"/>
                    <a:pt x="33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47" y="0"/>
                    <a:pt x="57" y="12"/>
                    <a:pt x="57" y="24"/>
                  </a:cubicBezTo>
                  <a:cubicBezTo>
                    <a:pt x="57" y="27"/>
                    <a:pt x="56" y="29"/>
                    <a:pt x="53" y="29"/>
                  </a:cubicBezTo>
                  <a:cubicBezTo>
                    <a:pt x="51" y="30"/>
                    <a:pt x="32" y="31"/>
                    <a:pt x="14" y="32"/>
                  </a:cubicBezTo>
                  <a:cubicBezTo>
                    <a:pt x="14" y="52"/>
                    <a:pt x="26" y="61"/>
                    <a:pt x="36" y="61"/>
                  </a:cubicBezTo>
                  <a:cubicBezTo>
                    <a:pt x="43" y="61"/>
                    <a:pt x="48" y="58"/>
                    <a:pt x="54" y="53"/>
                  </a:cubicBezTo>
                  <a:lnTo>
                    <a:pt x="56" y="56"/>
                  </a:lnTo>
                  <a:close/>
                  <a:moveTo>
                    <a:pt x="30" y="6"/>
                  </a:moveTo>
                  <a:cubicBezTo>
                    <a:pt x="23" y="6"/>
                    <a:pt x="17" y="13"/>
                    <a:pt x="15" y="25"/>
                  </a:cubicBezTo>
                  <a:cubicBezTo>
                    <a:pt x="23" y="25"/>
                    <a:pt x="31" y="25"/>
                    <a:pt x="39" y="25"/>
                  </a:cubicBezTo>
                  <a:cubicBezTo>
                    <a:pt x="42" y="25"/>
                    <a:pt x="43" y="24"/>
                    <a:pt x="43" y="22"/>
                  </a:cubicBezTo>
                  <a:cubicBezTo>
                    <a:pt x="43" y="14"/>
                    <a:pt x="38" y="6"/>
                    <a:pt x="30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2" name="Freeform 505">
              <a:extLst>
                <a:ext uri="{FF2B5EF4-FFF2-40B4-BE49-F238E27FC236}">
                  <a16:creationId xmlns:a16="http://schemas.microsoft.com/office/drawing/2014/main" id="{5439AADF-6DF4-45D6-93E3-9960DE729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36" y="378"/>
              <a:ext cx="46" cy="72"/>
            </a:xfrm>
            <a:custGeom>
              <a:avLst/>
              <a:gdLst>
                <a:gd name="T0" fmla="*/ 39 w 46"/>
                <a:gd name="T1" fmla="*/ 21 h 72"/>
                <a:gd name="T2" fmla="*/ 23 w 46"/>
                <a:gd name="T3" fmla="*/ 5 h 72"/>
                <a:gd name="T4" fmla="*/ 14 w 46"/>
                <a:gd name="T5" fmla="*/ 16 h 72"/>
                <a:gd name="T6" fmla="*/ 27 w 46"/>
                <a:gd name="T7" fmla="*/ 29 h 72"/>
                <a:gd name="T8" fmla="*/ 46 w 46"/>
                <a:gd name="T9" fmla="*/ 50 h 72"/>
                <a:gd name="T10" fmla="*/ 21 w 46"/>
                <a:gd name="T11" fmla="*/ 72 h 72"/>
                <a:gd name="T12" fmla="*/ 3 w 46"/>
                <a:gd name="T13" fmla="*/ 66 h 72"/>
                <a:gd name="T14" fmla="*/ 0 w 46"/>
                <a:gd name="T15" fmla="*/ 48 h 72"/>
                <a:gd name="T16" fmla="*/ 4 w 46"/>
                <a:gd name="T17" fmla="*/ 47 h 72"/>
                <a:gd name="T18" fmla="*/ 23 w 46"/>
                <a:gd name="T19" fmla="*/ 66 h 72"/>
                <a:gd name="T20" fmla="*/ 34 w 46"/>
                <a:gd name="T21" fmla="*/ 56 h 72"/>
                <a:gd name="T22" fmla="*/ 22 w 46"/>
                <a:gd name="T23" fmla="*/ 42 h 72"/>
                <a:gd name="T24" fmla="*/ 2 w 46"/>
                <a:gd name="T25" fmla="*/ 21 h 72"/>
                <a:gd name="T26" fmla="*/ 26 w 46"/>
                <a:gd name="T27" fmla="*/ 0 h 72"/>
                <a:gd name="T28" fmla="*/ 40 w 46"/>
                <a:gd name="T29" fmla="*/ 3 h 72"/>
                <a:gd name="T30" fmla="*/ 44 w 46"/>
                <a:gd name="T31" fmla="*/ 20 h 72"/>
                <a:gd name="T32" fmla="*/ 39 w 46"/>
                <a:gd name="T33" fmla="*/ 2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72">
                  <a:moveTo>
                    <a:pt x="39" y="21"/>
                  </a:moveTo>
                  <a:cubicBezTo>
                    <a:pt x="36" y="12"/>
                    <a:pt x="31" y="5"/>
                    <a:pt x="23" y="5"/>
                  </a:cubicBezTo>
                  <a:cubicBezTo>
                    <a:pt x="18" y="5"/>
                    <a:pt x="14" y="10"/>
                    <a:pt x="14" y="16"/>
                  </a:cubicBezTo>
                  <a:cubicBezTo>
                    <a:pt x="14" y="22"/>
                    <a:pt x="19" y="26"/>
                    <a:pt x="27" y="29"/>
                  </a:cubicBezTo>
                  <a:cubicBezTo>
                    <a:pt x="38" y="34"/>
                    <a:pt x="46" y="39"/>
                    <a:pt x="46" y="50"/>
                  </a:cubicBezTo>
                  <a:cubicBezTo>
                    <a:pt x="46" y="64"/>
                    <a:pt x="33" y="72"/>
                    <a:pt x="21" y="72"/>
                  </a:cubicBezTo>
                  <a:cubicBezTo>
                    <a:pt x="13" y="72"/>
                    <a:pt x="5" y="69"/>
                    <a:pt x="3" y="66"/>
                  </a:cubicBezTo>
                  <a:cubicBezTo>
                    <a:pt x="1" y="64"/>
                    <a:pt x="0" y="54"/>
                    <a:pt x="0" y="48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7" y="57"/>
                    <a:pt x="14" y="66"/>
                    <a:pt x="23" y="66"/>
                  </a:cubicBezTo>
                  <a:cubicBezTo>
                    <a:pt x="29" y="66"/>
                    <a:pt x="34" y="62"/>
                    <a:pt x="34" y="56"/>
                  </a:cubicBezTo>
                  <a:cubicBezTo>
                    <a:pt x="34" y="50"/>
                    <a:pt x="30" y="46"/>
                    <a:pt x="22" y="42"/>
                  </a:cubicBezTo>
                  <a:cubicBezTo>
                    <a:pt x="13" y="38"/>
                    <a:pt x="2" y="33"/>
                    <a:pt x="2" y="21"/>
                  </a:cubicBezTo>
                  <a:cubicBezTo>
                    <a:pt x="2" y="10"/>
                    <a:pt x="12" y="0"/>
                    <a:pt x="26" y="0"/>
                  </a:cubicBezTo>
                  <a:cubicBezTo>
                    <a:pt x="33" y="0"/>
                    <a:pt x="37" y="2"/>
                    <a:pt x="40" y="3"/>
                  </a:cubicBezTo>
                  <a:cubicBezTo>
                    <a:pt x="41" y="7"/>
                    <a:pt x="43" y="16"/>
                    <a:pt x="44" y="20"/>
                  </a:cubicBezTo>
                  <a:lnTo>
                    <a:pt x="39" y="21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3" name="Freeform 506">
              <a:extLst>
                <a:ext uri="{FF2B5EF4-FFF2-40B4-BE49-F238E27FC236}">
                  <a16:creationId xmlns:a16="http://schemas.microsoft.com/office/drawing/2014/main" id="{4F36DB49-4AED-4E40-85A4-4A44AB62E15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88" y="338"/>
              <a:ext cx="78" cy="110"/>
            </a:xfrm>
            <a:custGeom>
              <a:avLst/>
              <a:gdLst>
                <a:gd name="T0" fmla="*/ 56 w 78"/>
                <a:gd name="T1" fmla="*/ 110 h 110"/>
                <a:gd name="T2" fmla="*/ 31 w 78"/>
                <a:gd name="T3" fmla="*/ 80 h 110"/>
                <a:gd name="T4" fmla="*/ 27 w 78"/>
                <a:gd name="T5" fmla="*/ 76 h 110"/>
                <a:gd name="T6" fmla="*/ 25 w 78"/>
                <a:gd name="T7" fmla="*/ 77 h 110"/>
                <a:gd name="T8" fmla="*/ 25 w 78"/>
                <a:gd name="T9" fmla="*/ 94 h 110"/>
                <a:gd name="T10" fmla="*/ 36 w 78"/>
                <a:gd name="T11" fmla="*/ 106 h 110"/>
                <a:gd name="T12" fmla="*/ 36 w 78"/>
                <a:gd name="T13" fmla="*/ 110 h 110"/>
                <a:gd name="T14" fmla="*/ 0 w 78"/>
                <a:gd name="T15" fmla="*/ 110 h 110"/>
                <a:gd name="T16" fmla="*/ 0 w 78"/>
                <a:gd name="T17" fmla="*/ 106 h 110"/>
                <a:gd name="T18" fmla="*/ 11 w 78"/>
                <a:gd name="T19" fmla="*/ 94 h 110"/>
                <a:gd name="T20" fmla="*/ 11 w 78"/>
                <a:gd name="T21" fmla="*/ 21 h 110"/>
                <a:gd name="T22" fmla="*/ 1 w 78"/>
                <a:gd name="T23" fmla="*/ 9 h 110"/>
                <a:gd name="T24" fmla="*/ 1 w 78"/>
                <a:gd name="T25" fmla="*/ 6 h 110"/>
                <a:gd name="T26" fmla="*/ 25 w 78"/>
                <a:gd name="T27" fmla="*/ 0 h 110"/>
                <a:gd name="T28" fmla="*/ 25 w 78"/>
                <a:gd name="T29" fmla="*/ 72 h 110"/>
                <a:gd name="T30" fmla="*/ 34 w 78"/>
                <a:gd name="T31" fmla="*/ 67 h 110"/>
                <a:gd name="T32" fmla="*/ 45 w 78"/>
                <a:gd name="T33" fmla="*/ 54 h 110"/>
                <a:gd name="T34" fmla="*/ 40 w 78"/>
                <a:gd name="T35" fmla="*/ 47 h 110"/>
                <a:gd name="T36" fmla="*/ 40 w 78"/>
                <a:gd name="T37" fmla="*/ 43 h 110"/>
                <a:gd name="T38" fmla="*/ 72 w 78"/>
                <a:gd name="T39" fmla="*/ 41 h 110"/>
                <a:gd name="T40" fmla="*/ 72 w 78"/>
                <a:gd name="T41" fmla="*/ 45 h 110"/>
                <a:gd name="T42" fmla="*/ 52 w 78"/>
                <a:gd name="T43" fmla="*/ 54 h 110"/>
                <a:gd name="T44" fmla="*/ 39 w 78"/>
                <a:gd name="T45" fmla="*/ 69 h 110"/>
                <a:gd name="T46" fmla="*/ 63 w 78"/>
                <a:gd name="T47" fmla="*/ 97 h 110"/>
                <a:gd name="T48" fmla="*/ 78 w 78"/>
                <a:gd name="T49" fmla="*/ 106 h 110"/>
                <a:gd name="T50" fmla="*/ 78 w 78"/>
                <a:gd name="T51" fmla="*/ 110 h 110"/>
                <a:gd name="T52" fmla="*/ 56 w 78"/>
                <a:gd name="T5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110">
                  <a:moveTo>
                    <a:pt x="56" y="110"/>
                  </a:moveTo>
                  <a:cubicBezTo>
                    <a:pt x="49" y="103"/>
                    <a:pt x="40" y="90"/>
                    <a:pt x="31" y="80"/>
                  </a:cubicBezTo>
                  <a:cubicBezTo>
                    <a:pt x="29" y="77"/>
                    <a:pt x="28" y="76"/>
                    <a:pt x="27" y="76"/>
                  </a:cubicBezTo>
                  <a:cubicBezTo>
                    <a:pt x="26" y="76"/>
                    <a:pt x="25" y="76"/>
                    <a:pt x="25" y="77"/>
                  </a:cubicBezTo>
                  <a:cubicBezTo>
                    <a:pt x="25" y="94"/>
                    <a:pt x="25" y="94"/>
                    <a:pt x="25" y="94"/>
                  </a:cubicBezTo>
                  <a:cubicBezTo>
                    <a:pt x="25" y="104"/>
                    <a:pt x="26" y="105"/>
                    <a:pt x="36" y="106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5"/>
                    <a:pt x="11" y="104"/>
                    <a:pt x="11" y="9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1"/>
                    <a:pt x="10" y="10"/>
                    <a:pt x="1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5"/>
                    <a:pt x="18" y="2"/>
                    <a:pt x="25" y="0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9" y="72"/>
                    <a:pt x="32" y="70"/>
                    <a:pt x="34" y="67"/>
                  </a:cubicBezTo>
                  <a:cubicBezTo>
                    <a:pt x="38" y="64"/>
                    <a:pt x="42" y="58"/>
                    <a:pt x="45" y="54"/>
                  </a:cubicBezTo>
                  <a:cubicBezTo>
                    <a:pt x="48" y="49"/>
                    <a:pt x="47" y="48"/>
                    <a:pt x="40" y="47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72" y="41"/>
                    <a:pt x="72" y="41"/>
                    <a:pt x="72" y="41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7"/>
                    <a:pt x="58" y="49"/>
                    <a:pt x="52" y="54"/>
                  </a:cubicBezTo>
                  <a:cubicBezTo>
                    <a:pt x="48" y="58"/>
                    <a:pt x="45" y="61"/>
                    <a:pt x="39" y="69"/>
                  </a:cubicBezTo>
                  <a:cubicBezTo>
                    <a:pt x="43" y="74"/>
                    <a:pt x="58" y="92"/>
                    <a:pt x="63" y="97"/>
                  </a:cubicBezTo>
                  <a:cubicBezTo>
                    <a:pt x="68" y="103"/>
                    <a:pt x="72" y="105"/>
                    <a:pt x="78" y="106"/>
                  </a:cubicBezTo>
                  <a:cubicBezTo>
                    <a:pt x="78" y="110"/>
                    <a:pt x="78" y="110"/>
                    <a:pt x="78" y="110"/>
                  </a:cubicBezTo>
                  <a:lnTo>
                    <a:pt x="56" y="11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4" name="Freeform 507">
              <a:extLst>
                <a:ext uri="{FF2B5EF4-FFF2-40B4-BE49-F238E27FC236}">
                  <a16:creationId xmlns:a16="http://schemas.microsoft.com/office/drawing/2014/main" id="{1458A088-59BD-49FA-9A92-3C84792080B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969" y="343"/>
              <a:ext cx="62" cy="107"/>
            </a:xfrm>
            <a:custGeom>
              <a:avLst/>
              <a:gdLst>
                <a:gd name="T0" fmla="*/ 48 w 62"/>
                <a:gd name="T1" fmla="*/ 107 h 107"/>
                <a:gd name="T2" fmla="*/ 40 w 62"/>
                <a:gd name="T3" fmla="*/ 104 h 107"/>
                <a:gd name="T4" fmla="*/ 37 w 62"/>
                <a:gd name="T5" fmla="*/ 97 h 107"/>
                <a:gd name="T6" fmla="*/ 19 w 62"/>
                <a:gd name="T7" fmla="*/ 107 h 107"/>
                <a:gd name="T8" fmla="*/ 0 w 62"/>
                <a:gd name="T9" fmla="*/ 88 h 107"/>
                <a:gd name="T10" fmla="*/ 12 w 62"/>
                <a:gd name="T11" fmla="*/ 73 h 107"/>
                <a:gd name="T12" fmla="*/ 36 w 62"/>
                <a:gd name="T13" fmla="*/ 62 h 107"/>
                <a:gd name="T14" fmla="*/ 36 w 62"/>
                <a:gd name="T15" fmla="*/ 59 h 107"/>
                <a:gd name="T16" fmla="*/ 24 w 62"/>
                <a:gd name="T17" fmla="*/ 42 h 107"/>
                <a:gd name="T18" fmla="*/ 17 w 62"/>
                <a:gd name="T19" fmla="*/ 45 h 107"/>
                <a:gd name="T20" fmla="*/ 13 w 62"/>
                <a:gd name="T21" fmla="*/ 56 h 107"/>
                <a:gd name="T22" fmla="*/ 8 w 62"/>
                <a:gd name="T23" fmla="*/ 59 h 107"/>
                <a:gd name="T24" fmla="*/ 1 w 62"/>
                <a:gd name="T25" fmla="*/ 53 h 107"/>
                <a:gd name="T26" fmla="*/ 6 w 62"/>
                <a:gd name="T27" fmla="*/ 46 h 107"/>
                <a:gd name="T28" fmla="*/ 29 w 62"/>
                <a:gd name="T29" fmla="*/ 35 h 107"/>
                <a:gd name="T30" fmla="*/ 42 w 62"/>
                <a:gd name="T31" fmla="*/ 40 h 107"/>
                <a:gd name="T32" fmla="*/ 49 w 62"/>
                <a:gd name="T33" fmla="*/ 59 h 107"/>
                <a:gd name="T34" fmla="*/ 49 w 62"/>
                <a:gd name="T35" fmla="*/ 87 h 107"/>
                <a:gd name="T36" fmla="*/ 55 w 62"/>
                <a:gd name="T37" fmla="*/ 96 h 107"/>
                <a:gd name="T38" fmla="*/ 60 w 62"/>
                <a:gd name="T39" fmla="*/ 94 h 107"/>
                <a:gd name="T40" fmla="*/ 62 w 62"/>
                <a:gd name="T41" fmla="*/ 99 h 107"/>
                <a:gd name="T42" fmla="*/ 48 w 62"/>
                <a:gd name="T43" fmla="*/ 107 h 107"/>
                <a:gd name="T44" fmla="*/ 36 w 62"/>
                <a:gd name="T45" fmla="*/ 68 h 107"/>
                <a:gd name="T46" fmla="*/ 23 w 62"/>
                <a:gd name="T47" fmla="*/ 74 h 107"/>
                <a:gd name="T48" fmla="*/ 14 w 62"/>
                <a:gd name="T49" fmla="*/ 85 h 107"/>
                <a:gd name="T50" fmla="*/ 25 w 62"/>
                <a:gd name="T51" fmla="*/ 97 h 107"/>
                <a:gd name="T52" fmla="*/ 36 w 62"/>
                <a:gd name="T53" fmla="*/ 92 h 107"/>
                <a:gd name="T54" fmla="*/ 36 w 62"/>
                <a:gd name="T55" fmla="*/ 68 h 107"/>
                <a:gd name="T56" fmla="*/ 22 w 62"/>
                <a:gd name="T57" fmla="*/ 27 h 107"/>
                <a:gd name="T58" fmla="*/ 32 w 62"/>
                <a:gd name="T59" fmla="*/ 2 h 107"/>
                <a:gd name="T60" fmla="*/ 45 w 62"/>
                <a:gd name="T61" fmla="*/ 1 h 107"/>
                <a:gd name="T62" fmla="*/ 45 w 62"/>
                <a:gd name="T63" fmla="*/ 2 h 107"/>
                <a:gd name="T64" fmla="*/ 26 w 62"/>
                <a:gd name="T65" fmla="*/ 29 h 107"/>
                <a:gd name="T66" fmla="*/ 22 w 62"/>
                <a:gd name="T67" fmla="*/ 2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" h="107">
                  <a:moveTo>
                    <a:pt x="48" y="107"/>
                  </a:moveTo>
                  <a:cubicBezTo>
                    <a:pt x="45" y="107"/>
                    <a:pt x="42" y="105"/>
                    <a:pt x="40" y="104"/>
                  </a:cubicBezTo>
                  <a:cubicBezTo>
                    <a:pt x="38" y="102"/>
                    <a:pt x="37" y="99"/>
                    <a:pt x="37" y="97"/>
                  </a:cubicBezTo>
                  <a:cubicBezTo>
                    <a:pt x="30" y="101"/>
                    <a:pt x="23" y="107"/>
                    <a:pt x="19" y="107"/>
                  </a:cubicBezTo>
                  <a:cubicBezTo>
                    <a:pt x="7" y="107"/>
                    <a:pt x="0" y="97"/>
                    <a:pt x="0" y="88"/>
                  </a:cubicBezTo>
                  <a:cubicBezTo>
                    <a:pt x="0" y="80"/>
                    <a:pt x="4" y="75"/>
                    <a:pt x="12" y="73"/>
                  </a:cubicBezTo>
                  <a:cubicBezTo>
                    <a:pt x="21" y="69"/>
                    <a:pt x="33" y="65"/>
                    <a:pt x="36" y="62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6" y="49"/>
                    <a:pt x="31" y="42"/>
                    <a:pt x="24" y="42"/>
                  </a:cubicBezTo>
                  <a:cubicBezTo>
                    <a:pt x="21" y="42"/>
                    <a:pt x="19" y="43"/>
                    <a:pt x="17" y="45"/>
                  </a:cubicBezTo>
                  <a:cubicBezTo>
                    <a:pt x="15" y="47"/>
                    <a:pt x="14" y="51"/>
                    <a:pt x="13" y="56"/>
                  </a:cubicBezTo>
                  <a:cubicBezTo>
                    <a:pt x="12" y="58"/>
                    <a:pt x="10" y="59"/>
                    <a:pt x="8" y="59"/>
                  </a:cubicBezTo>
                  <a:cubicBezTo>
                    <a:pt x="5" y="59"/>
                    <a:pt x="1" y="56"/>
                    <a:pt x="1" y="53"/>
                  </a:cubicBezTo>
                  <a:cubicBezTo>
                    <a:pt x="1" y="50"/>
                    <a:pt x="3" y="49"/>
                    <a:pt x="6" y="46"/>
                  </a:cubicBezTo>
                  <a:cubicBezTo>
                    <a:pt x="10" y="43"/>
                    <a:pt x="20" y="37"/>
                    <a:pt x="29" y="35"/>
                  </a:cubicBezTo>
                  <a:cubicBezTo>
                    <a:pt x="34" y="35"/>
                    <a:pt x="39" y="37"/>
                    <a:pt x="42" y="40"/>
                  </a:cubicBezTo>
                  <a:cubicBezTo>
                    <a:pt x="48" y="44"/>
                    <a:pt x="49" y="51"/>
                    <a:pt x="49" y="59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49" y="94"/>
                    <a:pt x="52" y="96"/>
                    <a:pt x="55" y="96"/>
                  </a:cubicBezTo>
                  <a:cubicBezTo>
                    <a:pt x="56" y="96"/>
                    <a:pt x="59" y="95"/>
                    <a:pt x="60" y="94"/>
                  </a:cubicBezTo>
                  <a:cubicBezTo>
                    <a:pt x="62" y="99"/>
                    <a:pt x="62" y="99"/>
                    <a:pt x="62" y="99"/>
                  </a:cubicBezTo>
                  <a:lnTo>
                    <a:pt x="48" y="107"/>
                  </a:lnTo>
                  <a:close/>
                  <a:moveTo>
                    <a:pt x="36" y="68"/>
                  </a:moveTo>
                  <a:cubicBezTo>
                    <a:pt x="33" y="69"/>
                    <a:pt x="27" y="72"/>
                    <a:pt x="23" y="74"/>
                  </a:cubicBezTo>
                  <a:cubicBezTo>
                    <a:pt x="17" y="77"/>
                    <a:pt x="14" y="79"/>
                    <a:pt x="14" y="85"/>
                  </a:cubicBezTo>
                  <a:cubicBezTo>
                    <a:pt x="14" y="93"/>
                    <a:pt x="20" y="97"/>
                    <a:pt x="25" y="97"/>
                  </a:cubicBezTo>
                  <a:cubicBezTo>
                    <a:pt x="29" y="97"/>
                    <a:pt x="33" y="95"/>
                    <a:pt x="36" y="92"/>
                  </a:cubicBezTo>
                  <a:lnTo>
                    <a:pt x="36" y="68"/>
                  </a:lnTo>
                  <a:close/>
                  <a:moveTo>
                    <a:pt x="22" y="27"/>
                  </a:moveTo>
                  <a:cubicBezTo>
                    <a:pt x="24" y="20"/>
                    <a:pt x="30" y="5"/>
                    <a:pt x="32" y="2"/>
                  </a:cubicBezTo>
                  <a:cubicBezTo>
                    <a:pt x="33" y="2"/>
                    <a:pt x="43" y="0"/>
                    <a:pt x="45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26" y="29"/>
                    <a:pt x="26" y="29"/>
                    <a:pt x="26" y="29"/>
                  </a:cubicBezTo>
                  <a:lnTo>
                    <a:pt x="22" y="2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5" name="Freeform 508">
              <a:extLst>
                <a:ext uri="{FF2B5EF4-FFF2-40B4-BE49-F238E27FC236}">
                  <a16:creationId xmlns:a16="http://schemas.microsoft.com/office/drawing/2014/main" id="{902DD58A-6F0B-4F1E-9459-EE1C6A1320B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072" y="343"/>
              <a:ext cx="47" cy="107"/>
            </a:xfrm>
            <a:custGeom>
              <a:avLst/>
              <a:gdLst>
                <a:gd name="T0" fmla="*/ 40 w 47"/>
                <a:gd name="T1" fmla="*/ 56 h 107"/>
                <a:gd name="T2" fmla="*/ 24 w 47"/>
                <a:gd name="T3" fmla="*/ 40 h 107"/>
                <a:gd name="T4" fmla="*/ 14 w 47"/>
                <a:gd name="T5" fmla="*/ 51 h 107"/>
                <a:gd name="T6" fmla="*/ 27 w 47"/>
                <a:gd name="T7" fmla="*/ 64 h 107"/>
                <a:gd name="T8" fmla="*/ 47 w 47"/>
                <a:gd name="T9" fmla="*/ 85 h 107"/>
                <a:gd name="T10" fmla="*/ 21 w 47"/>
                <a:gd name="T11" fmla="*/ 107 h 107"/>
                <a:gd name="T12" fmla="*/ 3 w 47"/>
                <a:gd name="T13" fmla="*/ 101 h 107"/>
                <a:gd name="T14" fmla="*/ 0 w 47"/>
                <a:gd name="T15" fmla="*/ 83 h 107"/>
                <a:gd name="T16" fmla="*/ 5 w 47"/>
                <a:gd name="T17" fmla="*/ 82 h 107"/>
                <a:gd name="T18" fmla="*/ 24 w 47"/>
                <a:gd name="T19" fmla="*/ 101 h 107"/>
                <a:gd name="T20" fmla="*/ 34 w 47"/>
                <a:gd name="T21" fmla="*/ 91 h 107"/>
                <a:gd name="T22" fmla="*/ 22 w 47"/>
                <a:gd name="T23" fmla="*/ 77 h 107"/>
                <a:gd name="T24" fmla="*/ 3 w 47"/>
                <a:gd name="T25" fmla="*/ 56 h 107"/>
                <a:gd name="T26" fmla="*/ 27 w 47"/>
                <a:gd name="T27" fmla="*/ 35 h 107"/>
                <a:gd name="T28" fmla="*/ 41 w 47"/>
                <a:gd name="T29" fmla="*/ 38 h 107"/>
                <a:gd name="T30" fmla="*/ 44 w 47"/>
                <a:gd name="T31" fmla="*/ 55 h 107"/>
                <a:gd name="T32" fmla="*/ 40 w 47"/>
                <a:gd name="T33" fmla="*/ 56 h 107"/>
                <a:gd name="T34" fmla="*/ 41 w 47"/>
                <a:gd name="T35" fmla="*/ 3 h 107"/>
                <a:gd name="T36" fmla="*/ 26 w 47"/>
                <a:gd name="T37" fmla="*/ 28 h 107"/>
                <a:gd name="T38" fmla="*/ 22 w 47"/>
                <a:gd name="T39" fmla="*/ 28 h 107"/>
                <a:gd name="T40" fmla="*/ 6 w 47"/>
                <a:gd name="T41" fmla="*/ 3 h 107"/>
                <a:gd name="T42" fmla="*/ 10 w 47"/>
                <a:gd name="T43" fmla="*/ 0 h 107"/>
                <a:gd name="T44" fmla="*/ 24 w 47"/>
                <a:gd name="T45" fmla="*/ 15 h 107"/>
                <a:gd name="T46" fmla="*/ 38 w 47"/>
                <a:gd name="T47" fmla="*/ 0 h 107"/>
                <a:gd name="T48" fmla="*/ 41 w 47"/>
                <a:gd name="T49" fmla="*/ 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107">
                  <a:moveTo>
                    <a:pt x="40" y="56"/>
                  </a:moveTo>
                  <a:cubicBezTo>
                    <a:pt x="37" y="47"/>
                    <a:pt x="31" y="40"/>
                    <a:pt x="24" y="40"/>
                  </a:cubicBezTo>
                  <a:cubicBezTo>
                    <a:pt x="18" y="40"/>
                    <a:pt x="14" y="45"/>
                    <a:pt x="14" y="51"/>
                  </a:cubicBezTo>
                  <a:cubicBezTo>
                    <a:pt x="14" y="57"/>
                    <a:pt x="20" y="61"/>
                    <a:pt x="27" y="64"/>
                  </a:cubicBezTo>
                  <a:cubicBezTo>
                    <a:pt x="39" y="69"/>
                    <a:pt x="47" y="74"/>
                    <a:pt x="47" y="85"/>
                  </a:cubicBezTo>
                  <a:cubicBezTo>
                    <a:pt x="47" y="99"/>
                    <a:pt x="33" y="107"/>
                    <a:pt x="21" y="107"/>
                  </a:cubicBezTo>
                  <a:cubicBezTo>
                    <a:pt x="13" y="107"/>
                    <a:pt x="6" y="104"/>
                    <a:pt x="3" y="101"/>
                  </a:cubicBezTo>
                  <a:cubicBezTo>
                    <a:pt x="2" y="99"/>
                    <a:pt x="0" y="89"/>
                    <a:pt x="0" y="83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7" y="92"/>
                    <a:pt x="14" y="101"/>
                    <a:pt x="24" y="101"/>
                  </a:cubicBezTo>
                  <a:cubicBezTo>
                    <a:pt x="29" y="101"/>
                    <a:pt x="34" y="97"/>
                    <a:pt x="34" y="91"/>
                  </a:cubicBezTo>
                  <a:cubicBezTo>
                    <a:pt x="34" y="85"/>
                    <a:pt x="30" y="81"/>
                    <a:pt x="22" y="77"/>
                  </a:cubicBezTo>
                  <a:cubicBezTo>
                    <a:pt x="13" y="73"/>
                    <a:pt x="3" y="68"/>
                    <a:pt x="3" y="56"/>
                  </a:cubicBezTo>
                  <a:cubicBezTo>
                    <a:pt x="3" y="45"/>
                    <a:pt x="12" y="35"/>
                    <a:pt x="27" y="35"/>
                  </a:cubicBezTo>
                  <a:cubicBezTo>
                    <a:pt x="33" y="35"/>
                    <a:pt x="37" y="37"/>
                    <a:pt x="41" y="38"/>
                  </a:cubicBezTo>
                  <a:cubicBezTo>
                    <a:pt x="42" y="42"/>
                    <a:pt x="43" y="51"/>
                    <a:pt x="44" y="55"/>
                  </a:cubicBezTo>
                  <a:lnTo>
                    <a:pt x="40" y="56"/>
                  </a:lnTo>
                  <a:close/>
                  <a:moveTo>
                    <a:pt x="41" y="3"/>
                  </a:moveTo>
                  <a:cubicBezTo>
                    <a:pt x="35" y="12"/>
                    <a:pt x="31" y="20"/>
                    <a:pt x="26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7" y="20"/>
                    <a:pt x="12" y="12"/>
                    <a:pt x="6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5" y="5"/>
                    <a:pt x="20" y="10"/>
                    <a:pt x="24" y="15"/>
                  </a:cubicBezTo>
                  <a:cubicBezTo>
                    <a:pt x="28" y="10"/>
                    <a:pt x="32" y="5"/>
                    <a:pt x="38" y="0"/>
                  </a:cubicBezTo>
                  <a:lnTo>
                    <a:pt x="41" y="3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6" name="Freeform 509">
              <a:extLst>
                <a:ext uri="{FF2B5EF4-FFF2-40B4-BE49-F238E27FC236}">
                  <a16:creationId xmlns:a16="http://schemas.microsoft.com/office/drawing/2014/main" id="{9F4B2CB7-7EDB-4943-A119-7D3BF8254A3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125" y="338"/>
              <a:ext cx="77" cy="110"/>
            </a:xfrm>
            <a:custGeom>
              <a:avLst/>
              <a:gdLst>
                <a:gd name="T0" fmla="*/ 55 w 77"/>
                <a:gd name="T1" fmla="*/ 110 h 110"/>
                <a:gd name="T2" fmla="*/ 31 w 77"/>
                <a:gd name="T3" fmla="*/ 80 h 110"/>
                <a:gd name="T4" fmla="*/ 26 w 77"/>
                <a:gd name="T5" fmla="*/ 76 h 110"/>
                <a:gd name="T6" fmla="*/ 24 w 77"/>
                <a:gd name="T7" fmla="*/ 77 h 110"/>
                <a:gd name="T8" fmla="*/ 24 w 77"/>
                <a:gd name="T9" fmla="*/ 94 h 110"/>
                <a:gd name="T10" fmla="*/ 35 w 77"/>
                <a:gd name="T11" fmla="*/ 106 h 110"/>
                <a:gd name="T12" fmla="*/ 35 w 77"/>
                <a:gd name="T13" fmla="*/ 110 h 110"/>
                <a:gd name="T14" fmla="*/ 0 w 77"/>
                <a:gd name="T15" fmla="*/ 110 h 110"/>
                <a:gd name="T16" fmla="*/ 0 w 77"/>
                <a:gd name="T17" fmla="*/ 106 h 110"/>
                <a:gd name="T18" fmla="*/ 11 w 77"/>
                <a:gd name="T19" fmla="*/ 94 h 110"/>
                <a:gd name="T20" fmla="*/ 11 w 77"/>
                <a:gd name="T21" fmla="*/ 21 h 110"/>
                <a:gd name="T22" fmla="*/ 1 w 77"/>
                <a:gd name="T23" fmla="*/ 9 h 110"/>
                <a:gd name="T24" fmla="*/ 1 w 77"/>
                <a:gd name="T25" fmla="*/ 6 h 110"/>
                <a:gd name="T26" fmla="*/ 24 w 77"/>
                <a:gd name="T27" fmla="*/ 0 h 110"/>
                <a:gd name="T28" fmla="*/ 24 w 77"/>
                <a:gd name="T29" fmla="*/ 72 h 110"/>
                <a:gd name="T30" fmla="*/ 34 w 77"/>
                <a:gd name="T31" fmla="*/ 67 h 110"/>
                <a:gd name="T32" fmla="*/ 44 w 77"/>
                <a:gd name="T33" fmla="*/ 54 h 110"/>
                <a:gd name="T34" fmla="*/ 40 w 77"/>
                <a:gd name="T35" fmla="*/ 47 h 110"/>
                <a:gd name="T36" fmla="*/ 40 w 77"/>
                <a:gd name="T37" fmla="*/ 43 h 110"/>
                <a:gd name="T38" fmla="*/ 71 w 77"/>
                <a:gd name="T39" fmla="*/ 41 h 110"/>
                <a:gd name="T40" fmla="*/ 71 w 77"/>
                <a:gd name="T41" fmla="*/ 45 h 110"/>
                <a:gd name="T42" fmla="*/ 52 w 77"/>
                <a:gd name="T43" fmla="*/ 54 h 110"/>
                <a:gd name="T44" fmla="*/ 39 w 77"/>
                <a:gd name="T45" fmla="*/ 69 h 110"/>
                <a:gd name="T46" fmla="*/ 62 w 77"/>
                <a:gd name="T47" fmla="*/ 97 h 110"/>
                <a:gd name="T48" fmla="*/ 77 w 77"/>
                <a:gd name="T49" fmla="*/ 106 h 110"/>
                <a:gd name="T50" fmla="*/ 77 w 77"/>
                <a:gd name="T51" fmla="*/ 110 h 110"/>
                <a:gd name="T52" fmla="*/ 55 w 77"/>
                <a:gd name="T5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110">
                  <a:moveTo>
                    <a:pt x="55" y="110"/>
                  </a:moveTo>
                  <a:cubicBezTo>
                    <a:pt x="48" y="103"/>
                    <a:pt x="39" y="90"/>
                    <a:pt x="31" y="80"/>
                  </a:cubicBezTo>
                  <a:cubicBezTo>
                    <a:pt x="29" y="77"/>
                    <a:pt x="28" y="76"/>
                    <a:pt x="26" y="76"/>
                  </a:cubicBezTo>
                  <a:cubicBezTo>
                    <a:pt x="26" y="76"/>
                    <a:pt x="25" y="76"/>
                    <a:pt x="24" y="77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104"/>
                    <a:pt x="25" y="105"/>
                    <a:pt x="35" y="106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10" y="105"/>
                    <a:pt x="11" y="104"/>
                    <a:pt x="11" y="9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1"/>
                    <a:pt x="10" y="10"/>
                    <a:pt x="1" y="9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5"/>
                    <a:pt x="17" y="2"/>
                    <a:pt x="24" y="0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9" y="72"/>
                    <a:pt x="31" y="70"/>
                    <a:pt x="34" y="67"/>
                  </a:cubicBezTo>
                  <a:cubicBezTo>
                    <a:pt x="37" y="64"/>
                    <a:pt x="42" y="58"/>
                    <a:pt x="44" y="54"/>
                  </a:cubicBezTo>
                  <a:cubicBezTo>
                    <a:pt x="47" y="49"/>
                    <a:pt x="47" y="48"/>
                    <a:pt x="40" y="47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61" y="47"/>
                    <a:pt x="57" y="49"/>
                    <a:pt x="52" y="54"/>
                  </a:cubicBezTo>
                  <a:cubicBezTo>
                    <a:pt x="48" y="58"/>
                    <a:pt x="45" y="61"/>
                    <a:pt x="39" y="69"/>
                  </a:cubicBezTo>
                  <a:cubicBezTo>
                    <a:pt x="42" y="74"/>
                    <a:pt x="57" y="92"/>
                    <a:pt x="62" y="97"/>
                  </a:cubicBezTo>
                  <a:cubicBezTo>
                    <a:pt x="68" y="103"/>
                    <a:pt x="72" y="105"/>
                    <a:pt x="77" y="106"/>
                  </a:cubicBezTo>
                  <a:cubicBezTo>
                    <a:pt x="77" y="110"/>
                    <a:pt x="77" y="110"/>
                    <a:pt x="77" y="110"/>
                  </a:cubicBezTo>
                  <a:lnTo>
                    <a:pt x="55" y="11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7" name="Freeform 510">
              <a:extLst>
                <a:ext uri="{FF2B5EF4-FFF2-40B4-BE49-F238E27FC236}">
                  <a16:creationId xmlns:a16="http://schemas.microsoft.com/office/drawing/2014/main" id="{8D52C4D1-27DA-4493-90F3-A27D3664D54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204" y="378"/>
              <a:ext cx="68" cy="72"/>
            </a:xfrm>
            <a:custGeom>
              <a:avLst/>
              <a:gdLst>
                <a:gd name="T0" fmla="*/ 34 w 68"/>
                <a:gd name="T1" fmla="*/ 0 h 72"/>
                <a:gd name="T2" fmla="*/ 68 w 68"/>
                <a:gd name="T3" fmla="*/ 35 h 72"/>
                <a:gd name="T4" fmla="*/ 34 w 68"/>
                <a:gd name="T5" fmla="*/ 72 h 72"/>
                <a:gd name="T6" fmla="*/ 0 w 68"/>
                <a:gd name="T7" fmla="*/ 38 h 72"/>
                <a:gd name="T8" fmla="*/ 34 w 68"/>
                <a:gd name="T9" fmla="*/ 0 h 72"/>
                <a:gd name="T10" fmla="*/ 32 w 68"/>
                <a:gd name="T11" fmla="*/ 6 h 72"/>
                <a:gd name="T12" fmla="*/ 16 w 68"/>
                <a:gd name="T13" fmla="*/ 32 h 72"/>
                <a:gd name="T14" fmla="*/ 36 w 68"/>
                <a:gd name="T15" fmla="*/ 66 h 72"/>
                <a:gd name="T16" fmla="*/ 52 w 68"/>
                <a:gd name="T17" fmla="*/ 38 h 72"/>
                <a:gd name="T18" fmla="*/ 32 w 68"/>
                <a:gd name="T19" fmla="*/ 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72">
                  <a:moveTo>
                    <a:pt x="34" y="0"/>
                  </a:moveTo>
                  <a:cubicBezTo>
                    <a:pt x="54" y="0"/>
                    <a:pt x="68" y="16"/>
                    <a:pt x="68" y="35"/>
                  </a:cubicBezTo>
                  <a:cubicBezTo>
                    <a:pt x="68" y="60"/>
                    <a:pt x="50" y="72"/>
                    <a:pt x="34" y="72"/>
                  </a:cubicBezTo>
                  <a:cubicBezTo>
                    <a:pt x="12" y="72"/>
                    <a:pt x="0" y="54"/>
                    <a:pt x="0" y="38"/>
                  </a:cubicBezTo>
                  <a:cubicBezTo>
                    <a:pt x="0" y="12"/>
                    <a:pt x="20" y="0"/>
                    <a:pt x="34" y="0"/>
                  </a:cubicBezTo>
                  <a:close/>
                  <a:moveTo>
                    <a:pt x="32" y="6"/>
                  </a:moveTo>
                  <a:cubicBezTo>
                    <a:pt x="23" y="6"/>
                    <a:pt x="16" y="15"/>
                    <a:pt x="16" y="32"/>
                  </a:cubicBezTo>
                  <a:cubicBezTo>
                    <a:pt x="16" y="52"/>
                    <a:pt x="23" y="66"/>
                    <a:pt x="36" y="66"/>
                  </a:cubicBezTo>
                  <a:cubicBezTo>
                    <a:pt x="44" y="66"/>
                    <a:pt x="52" y="60"/>
                    <a:pt x="52" y="38"/>
                  </a:cubicBezTo>
                  <a:cubicBezTo>
                    <a:pt x="52" y="20"/>
                    <a:pt x="45" y="6"/>
                    <a:pt x="32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8" name="Freeform 511">
              <a:extLst>
                <a:ext uri="{FF2B5EF4-FFF2-40B4-BE49-F238E27FC236}">
                  <a16:creationId xmlns:a16="http://schemas.microsoft.com/office/drawing/2014/main" id="{E19CB117-7B1A-4345-A3E0-AB47924AA7C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279" y="338"/>
              <a:ext cx="35" cy="110"/>
            </a:xfrm>
            <a:custGeom>
              <a:avLst/>
              <a:gdLst>
                <a:gd name="T0" fmla="*/ 0 w 35"/>
                <a:gd name="T1" fmla="*/ 110 h 110"/>
                <a:gd name="T2" fmla="*/ 0 w 35"/>
                <a:gd name="T3" fmla="*/ 106 h 110"/>
                <a:gd name="T4" fmla="*/ 10 w 35"/>
                <a:gd name="T5" fmla="*/ 94 h 110"/>
                <a:gd name="T6" fmla="*/ 10 w 35"/>
                <a:gd name="T7" fmla="*/ 21 h 110"/>
                <a:gd name="T8" fmla="*/ 0 w 35"/>
                <a:gd name="T9" fmla="*/ 9 h 110"/>
                <a:gd name="T10" fmla="*/ 0 w 35"/>
                <a:gd name="T11" fmla="*/ 6 h 110"/>
                <a:gd name="T12" fmla="*/ 24 w 35"/>
                <a:gd name="T13" fmla="*/ 0 h 110"/>
                <a:gd name="T14" fmla="*/ 24 w 35"/>
                <a:gd name="T15" fmla="*/ 94 h 110"/>
                <a:gd name="T16" fmla="*/ 35 w 35"/>
                <a:gd name="T17" fmla="*/ 106 h 110"/>
                <a:gd name="T18" fmla="*/ 35 w 35"/>
                <a:gd name="T19" fmla="*/ 110 h 110"/>
                <a:gd name="T20" fmla="*/ 0 w 35"/>
                <a:gd name="T21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110">
                  <a:moveTo>
                    <a:pt x="0" y="110"/>
                  </a:moveTo>
                  <a:cubicBezTo>
                    <a:pt x="0" y="106"/>
                    <a:pt x="0" y="106"/>
                    <a:pt x="0" y="106"/>
                  </a:cubicBezTo>
                  <a:cubicBezTo>
                    <a:pt x="9" y="105"/>
                    <a:pt x="10" y="104"/>
                    <a:pt x="10" y="94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11"/>
                    <a:pt x="10" y="10"/>
                    <a:pt x="0" y="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8" y="5"/>
                    <a:pt x="18" y="2"/>
                    <a:pt x="24" y="0"/>
                  </a:cubicBezTo>
                  <a:cubicBezTo>
                    <a:pt x="24" y="94"/>
                    <a:pt x="24" y="94"/>
                    <a:pt x="24" y="94"/>
                  </a:cubicBezTo>
                  <a:cubicBezTo>
                    <a:pt x="24" y="104"/>
                    <a:pt x="25" y="105"/>
                    <a:pt x="35" y="106"/>
                  </a:cubicBezTo>
                  <a:cubicBezTo>
                    <a:pt x="35" y="110"/>
                    <a:pt x="35" y="110"/>
                    <a:pt x="35" y="110"/>
                  </a:cubicBezTo>
                  <a:lnTo>
                    <a:pt x="0" y="11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19" name="Freeform 512">
              <a:extLst>
                <a:ext uri="{FF2B5EF4-FFF2-40B4-BE49-F238E27FC236}">
                  <a16:creationId xmlns:a16="http://schemas.microsoft.com/office/drawing/2014/main" id="{BA27AE17-DF38-4A94-802B-7379686FDB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21" y="378"/>
              <a:ext cx="77" cy="70"/>
            </a:xfrm>
            <a:custGeom>
              <a:avLst/>
              <a:gdLst>
                <a:gd name="T0" fmla="*/ 44 w 77"/>
                <a:gd name="T1" fmla="*/ 70 h 70"/>
                <a:gd name="T2" fmla="*/ 44 w 77"/>
                <a:gd name="T3" fmla="*/ 66 h 70"/>
                <a:gd name="T4" fmla="*/ 53 w 77"/>
                <a:gd name="T5" fmla="*/ 53 h 70"/>
                <a:gd name="T6" fmla="*/ 53 w 77"/>
                <a:gd name="T7" fmla="*/ 27 h 70"/>
                <a:gd name="T8" fmla="*/ 40 w 77"/>
                <a:gd name="T9" fmla="*/ 10 h 70"/>
                <a:gd name="T10" fmla="*/ 24 w 77"/>
                <a:gd name="T11" fmla="*/ 17 h 70"/>
                <a:gd name="T12" fmla="*/ 24 w 77"/>
                <a:gd name="T13" fmla="*/ 54 h 70"/>
                <a:gd name="T14" fmla="*/ 34 w 77"/>
                <a:gd name="T15" fmla="*/ 66 h 70"/>
                <a:gd name="T16" fmla="*/ 34 w 77"/>
                <a:gd name="T17" fmla="*/ 70 h 70"/>
                <a:gd name="T18" fmla="*/ 0 w 77"/>
                <a:gd name="T19" fmla="*/ 70 h 70"/>
                <a:gd name="T20" fmla="*/ 0 w 77"/>
                <a:gd name="T21" fmla="*/ 66 h 70"/>
                <a:gd name="T22" fmla="*/ 11 w 77"/>
                <a:gd name="T23" fmla="*/ 54 h 70"/>
                <a:gd name="T24" fmla="*/ 11 w 77"/>
                <a:gd name="T25" fmla="*/ 22 h 70"/>
                <a:gd name="T26" fmla="*/ 1 w 77"/>
                <a:gd name="T27" fmla="*/ 10 h 70"/>
                <a:gd name="T28" fmla="*/ 1 w 77"/>
                <a:gd name="T29" fmla="*/ 6 h 70"/>
                <a:gd name="T30" fmla="*/ 24 w 77"/>
                <a:gd name="T31" fmla="*/ 0 h 70"/>
                <a:gd name="T32" fmla="*/ 24 w 77"/>
                <a:gd name="T33" fmla="*/ 12 h 70"/>
                <a:gd name="T34" fmla="*/ 34 w 77"/>
                <a:gd name="T35" fmla="*/ 5 h 70"/>
                <a:gd name="T36" fmla="*/ 47 w 77"/>
                <a:gd name="T37" fmla="*/ 0 h 70"/>
                <a:gd name="T38" fmla="*/ 67 w 77"/>
                <a:gd name="T39" fmla="*/ 24 h 70"/>
                <a:gd name="T40" fmla="*/ 67 w 77"/>
                <a:gd name="T41" fmla="*/ 54 h 70"/>
                <a:gd name="T42" fmla="*/ 77 w 77"/>
                <a:gd name="T43" fmla="*/ 66 h 70"/>
                <a:gd name="T44" fmla="*/ 77 w 77"/>
                <a:gd name="T45" fmla="*/ 70 h 70"/>
                <a:gd name="T46" fmla="*/ 44 w 77"/>
                <a:gd name="T4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70">
                  <a:moveTo>
                    <a:pt x="44" y="70"/>
                  </a:moveTo>
                  <a:cubicBezTo>
                    <a:pt x="44" y="66"/>
                    <a:pt x="44" y="66"/>
                    <a:pt x="44" y="66"/>
                  </a:cubicBezTo>
                  <a:cubicBezTo>
                    <a:pt x="52" y="65"/>
                    <a:pt x="53" y="64"/>
                    <a:pt x="53" y="53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16"/>
                    <a:pt x="49" y="10"/>
                    <a:pt x="40" y="10"/>
                  </a:cubicBezTo>
                  <a:cubicBezTo>
                    <a:pt x="34" y="10"/>
                    <a:pt x="29" y="14"/>
                    <a:pt x="24" y="17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64"/>
                    <a:pt x="25" y="65"/>
                    <a:pt x="34" y="66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10" y="65"/>
                    <a:pt x="11" y="64"/>
                    <a:pt x="11" y="54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12"/>
                    <a:pt x="10" y="11"/>
                    <a:pt x="1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9" y="5"/>
                    <a:pt x="17" y="3"/>
                    <a:pt x="24" y="0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7" y="10"/>
                    <a:pt x="30" y="7"/>
                    <a:pt x="34" y="5"/>
                  </a:cubicBezTo>
                  <a:cubicBezTo>
                    <a:pt x="39" y="2"/>
                    <a:pt x="42" y="0"/>
                    <a:pt x="47" y="0"/>
                  </a:cubicBezTo>
                  <a:cubicBezTo>
                    <a:pt x="59" y="0"/>
                    <a:pt x="67" y="9"/>
                    <a:pt x="67" y="24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7" y="64"/>
                    <a:pt x="68" y="65"/>
                    <a:pt x="77" y="66"/>
                  </a:cubicBezTo>
                  <a:cubicBezTo>
                    <a:pt x="77" y="70"/>
                    <a:pt x="77" y="70"/>
                    <a:pt x="77" y="70"/>
                  </a:cubicBezTo>
                  <a:lnTo>
                    <a:pt x="44" y="7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0" name="Freeform 513">
              <a:extLst>
                <a:ext uri="{FF2B5EF4-FFF2-40B4-BE49-F238E27FC236}">
                  <a16:creationId xmlns:a16="http://schemas.microsoft.com/office/drawing/2014/main" id="{E7748493-A9BF-4602-A8A6-138479EEB5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406" y="343"/>
              <a:ext cx="35" cy="105"/>
            </a:xfrm>
            <a:custGeom>
              <a:avLst/>
              <a:gdLst>
                <a:gd name="T0" fmla="*/ 0 w 35"/>
                <a:gd name="T1" fmla="*/ 105 h 105"/>
                <a:gd name="T2" fmla="*/ 0 w 35"/>
                <a:gd name="T3" fmla="*/ 101 h 105"/>
                <a:gd name="T4" fmla="*/ 10 w 35"/>
                <a:gd name="T5" fmla="*/ 88 h 105"/>
                <a:gd name="T6" fmla="*/ 10 w 35"/>
                <a:gd name="T7" fmla="*/ 57 h 105"/>
                <a:gd name="T8" fmla="*/ 1 w 35"/>
                <a:gd name="T9" fmla="*/ 45 h 105"/>
                <a:gd name="T10" fmla="*/ 1 w 35"/>
                <a:gd name="T11" fmla="*/ 41 h 105"/>
                <a:gd name="T12" fmla="*/ 24 w 35"/>
                <a:gd name="T13" fmla="*/ 35 h 105"/>
                <a:gd name="T14" fmla="*/ 24 w 35"/>
                <a:gd name="T15" fmla="*/ 88 h 105"/>
                <a:gd name="T16" fmla="*/ 35 w 35"/>
                <a:gd name="T17" fmla="*/ 101 h 105"/>
                <a:gd name="T18" fmla="*/ 35 w 35"/>
                <a:gd name="T19" fmla="*/ 105 h 105"/>
                <a:gd name="T20" fmla="*/ 0 w 35"/>
                <a:gd name="T21" fmla="*/ 105 h 105"/>
                <a:gd name="T22" fmla="*/ 10 w 35"/>
                <a:gd name="T23" fmla="*/ 27 h 105"/>
                <a:gd name="T24" fmla="*/ 20 w 35"/>
                <a:gd name="T25" fmla="*/ 2 h 105"/>
                <a:gd name="T26" fmla="*/ 34 w 35"/>
                <a:gd name="T27" fmla="*/ 1 h 105"/>
                <a:gd name="T28" fmla="*/ 34 w 35"/>
                <a:gd name="T29" fmla="*/ 2 h 105"/>
                <a:gd name="T30" fmla="*/ 15 w 35"/>
                <a:gd name="T31" fmla="*/ 29 h 105"/>
                <a:gd name="T32" fmla="*/ 10 w 35"/>
                <a:gd name="T33" fmla="*/ 2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5" h="105">
                  <a:moveTo>
                    <a:pt x="0" y="105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9" y="100"/>
                    <a:pt x="10" y="98"/>
                    <a:pt x="10" y="88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47"/>
                    <a:pt x="10" y="46"/>
                    <a:pt x="1" y="45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9" y="40"/>
                    <a:pt x="17" y="38"/>
                    <a:pt x="24" y="35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99"/>
                    <a:pt x="25" y="100"/>
                    <a:pt x="35" y="101"/>
                  </a:cubicBezTo>
                  <a:cubicBezTo>
                    <a:pt x="35" y="105"/>
                    <a:pt x="35" y="105"/>
                    <a:pt x="35" y="105"/>
                  </a:cubicBezTo>
                  <a:lnTo>
                    <a:pt x="0" y="105"/>
                  </a:lnTo>
                  <a:close/>
                  <a:moveTo>
                    <a:pt x="10" y="27"/>
                  </a:moveTo>
                  <a:cubicBezTo>
                    <a:pt x="13" y="20"/>
                    <a:pt x="19" y="5"/>
                    <a:pt x="20" y="2"/>
                  </a:cubicBezTo>
                  <a:cubicBezTo>
                    <a:pt x="22" y="2"/>
                    <a:pt x="32" y="0"/>
                    <a:pt x="34" y="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15" y="29"/>
                    <a:pt x="15" y="29"/>
                    <a:pt x="15" y="29"/>
                  </a:cubicBezTo>
                  <a:lnTo>
                    <a:pt x="10" y="27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1" name="Freeform 514">
              <a:extLst>
                <a:ext uri="{FF2B5EF4-FFF2-40B4-BE49-F238E27FC236}">
                  <a16:creationId xmlns:a16="http://schemas.microsoft.com/office/drawing/2014/main" id="{84789E67-89E9-404D-B80C-E7328FE7088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3" y="496"/>
              <a:ext cx="35" cy="99"/>
            </a:xfrm>
            <a:custGeom>
              <a:avLst/>
              <a:gdLst>
                <a:gd name="T0" fmla="*/ 0 w 35"/>
                <a:gd name="T1" fmla="*/ 99 h 99"/>
                <a:gd name="T2" fmla="*/ 0 w 35"/>
                <a:gd name="T3" fmla="*/ 95 h 99"/>
                <a:gd name="T4" fmla="*/ 11 w 35"/>
                <a:gd name="T5" fmla="*/ 83 h 99"/>
                <a:gd name="T6" fmla="*/ 11 w 35"/>
                <a:gd name="T7" fmla="*/ 51 h 99"/>
                <a:gd name="T8" fmla="*/ 2 w 35"/>
                <a:gd name="T9" fmla="*/ 40 h 99"/>
                <a:gd name="T10" fmla="*/ 2 w 35"/>
                <a:gd name="T11" fmla="*/ 36 h 99"/>
                <a:gd name="T12" fmla="*/ 25 w 35"/>
                <a:gd name="T13" fmla="*/ 30 h 99"/>
                <a:gd name="T14" fmla="*/ 25 w 35"/>
                <a:gd name="T15" fmla="*/ 83 h 99"/>
                <a:gd name="T16" fmla="*/ 35 w 35"/>
                <a:gd name="T17" fmla="*/ 95 h 99"/>
                <a:gd name="T18" fmla="*/ 35 w 35"/>
                <a:gd name="T19" fmla="*/ 99 h 99"/>
                <a:gd name="T20" fmla="*/ 0 w 35"/>
                <a:gd name="T21" fmla="*/ 99 h 99"/>
                <a:gd name="T22" fmla="*/ 9 w 35"/>
                <a:gd name="T23" fmla="*/ 9 h 99"/>
                <a:gd name="T24" fmla="*/ 17 w 35"/>
                <a:gd name="T25" fmla="*/ 0 h 99"/>
                <a:gd name="T26" fmla="*/ 25 w 35"/>
                <a:gd name="T27" fmla="*/ 9 h 99"/>
                <a:gd name="T28" fmla="*/ 17 w 35"/>
                <a:gd name="T29" fmla="*/ 17 h 99"/>
                <a:gd name="T30" fmla="*/ 9 w 35"/>
                <a:gd name="T31" fmla="*/ 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99">
                  <a:moveTo>
                    <a:pt x="0" y="99"/>
                  </a:moveTo>
                  <a:cubicBezTo>
                    <a:pt x="0" y="95"/>
                    <a:pt x="0" y="95"/>
                    <a:pt x="0" y="95"/>
                  </a:cubicBezTo>
                  <a:cubicBezTo>
                    <a:pt x="10" y="94"/>
                    <a:pt x="11" y="93"/>
                    <a:pt x="11" y="8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1" y="42"/>
                    <a:pt x="10" y="41"/>
                    <a:pt x="2" y="40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10" y="35"/>
                    <a:pt x="18" y="33"/>
                    <a:pt x="25" y="30"/>
                  </a:cubicBezTo>
                  <a:cubicBezTo>
                    <a:pt x="25" y="83"/>
                    <a:pt x="25" y="83"/>
                    <a:pt x="25" y="83"/>
                  </a:cubicBezTo>
                  <a:cubicBezTo>
                    <a:pt x="25" y="93"/>
                    <a:pt x="26" y="94"/>
                    <a:pt x="35" y="95"/>
                  </a:cubicBezTo>
                  <a:cubicBezTo>
                    <a:pt x="35" y="99"/>
                    <a:pt x="35" y="99"/>
                    <a:pt x="35" y="99"/>
                  </a:cubicBezTo>
                  <a:lnTo>
                    <a:pt x="0" y="99"/>
                  </a:lnTo>
                  <a:close/>
                  <a:moveTo>
                    <a:pt x="9" y="9"/>
                  </a:moveTo>
                  <a:cubicBezTo>
                    <a:pt x="9" y="4"/>
                    <a:pt x="12" y="0"/>
                    <a:pt x="17" y="0"/>
                  </a:cubicBezTo>
                  <a:cubicBezTo>
                    <a:pt x="22" y="0"/>
                    <a:pt x="25" y="4"/>
                    <a:pt x="25" y="9"/>
                  </a:cubicBezTo>
                  <a:cubicBezTo>
                    <a:pt x="25" y="13"/>
                    <a:pt x="22" y="17"/>
                    <a:pt x="17" y="17"/>
                  </a:cubicBezTo>
                  <a:cubicBezTo>
                    <a:pt x="12" y="17"/>
                    <a:pt x="9" y="13"/>
                    <a:pt x="9" y="9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2" name="Freeform 515">
              <a:extLst>
                <a:ext uri="{FF2B5EF4-FFF2-40B4-BE49-F238E27FC236}">
                  <a16:creationId xmlns:a16="http://schemas.microsoft.com/office/drawing/2014/main" id="{82A7E46E-0589-488F-A8A6-F39B10BFC29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05" y="526"/>
              <a:ext cx="77" cy="69"/>
            </a:xfrm>
            <a:custGeom>
              <a:avLst/>
              <a:gdLst>
                <a:gd name="T0" fmla="*/ 44 w 77"/>
                <a:gd name="T1" fmla="*/ 69 h 69"/>
                <a:gd name="T2" fmla="*/ 44 w 77"/>
                <a:gd name="T3" fmla="*/ 65 h 69"/>
                <a:gd name="T4" fmla="*/ 54 w 77"/>
                <a:gd name="T5" fmla="*/ 52 h 69"/>
                <a:gd name="T6" fmla="*/ 54 w 77"/>
                <a:gd name="T7" fmla="*/ 27 h 69"/>
                <a:gd name="T8" fmla="*/ 41 w 77"/>
                <a:gd name="T9" fmla="*/ 10 h 69"/>
                <a:gd name="T10" fmla="*/ 25 w 77"/>
                <a:gd name="T11" fmla="*/ 17 h 69"/>
                <a:gd name="T12" fmla="*/ 25 w 77"/>
                <a:gd name="T13" fmla="*/ 53 h 69"/>
                <a:gd name="T14" fmla="*/ 34 w 77"/>
                <a:gd name="T15" fmla="*/ 65 h 69"/>
                <a:gd name="T16" fmla="*/ 34 w 77"/>
                <a:gd name="T17" fmla="*/ 69 h 69"/>
                <a:gd name="T18" fmla="*/ 0 w 77"/>
                <a:gd name="T19" fmla="*/ 69 h 69"/>
                <a:gd name="T20" fmla="*/ 0 w 77"/>
                <a:gd name="T21" fmla="*/ 65 h 69"/>
                <a:gd name="T22" fmla="*/ 11 w 77"/>
                <a:gd name="T23" fmla="*/ 53 h 69"/>
                <a:gd name="T24" fmla="*/ 11 w 77"/>
                <a:gd name="T25" fmla="*/ 21 h 69"/>
                <a:gd name="T26" fmla="*/ 2 w 77"/>
                <a:gd name="T27" fmla="*/ 10 h 69"/>
                <a:gd name="T28" fmla="*/ 2 w 77"/>
                <a:gd name="T29" fmla="*/ 6 h 69"/>
                <a:gd name="T30" fmla="*/ 25 w 77"/>
                <a:gd name="T31" fmla="*/ 0 h 69"/>
                <a:gd name="T32" fmla="*/ 25 w 77"/>
                <a:gd name="T33" fmla="*/ 12 h 69"/>
                <a:gd name="T34" fmla="*/ 35 w 77"/>
                <a:gd name="T35" fmla="*/ 5 h 69"/>
                <a:gd name="T36" fmla="*/ 48 w 77"/>
                <a:gd name="T37" fmla="*/ 0 h 69"/>
                <a:gd name="T38" fmla="*/ 67 w 77"/>
                <a:gd name="T39" fmla="*/ 24 h 69"/>
                <a:gd name="T40" fmla="*/ 67 w 77"/>
                <a:gd name="T41" fmla="*/ 53 h 69"/>
                <a:gd name="T42" fmla="*/ 77 w 77"/>
                <a:gd name="T43" fmla="*/ 65 h 69"/>
                <a:gd name="T44" fmla="*/ 77 w 77"/>
                <a:gd name="T45" fmla="*/ 69 h 69"/>
                <a:gd name="T46" fmla="*/ 44 w 77"/>
                <a:gd name="T47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69">
                  <a:moveTo>
                    <a:pt x="44" y="69"/>
                  </a:moveTo>
                  <a:cubicBezTo>
                    <a:pt x="44" y="65"/>
                    <a:pt x="44" y="65"/>
                    <a:pt x="44" y="65"/>
                  </a:cubicBezTo>
                  <a:cubicBezTo>
                    <a:pt x="53" y="64"/>
                    <a:pt x="54" y="63"/>
                    <a:pt x="54" y="52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6"/>
                    <a:pt x="50" y="10"/>
                    <a:pt x="41" y="10"/>
                  </a:cubicBezTo>
                  <a:cubicBezTo>
                    <a:pt x="35" y="10"/>
                    <a:pt x="29" y="13"/>
                    <a:pt x="25" y="17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64"/>
                    <a:pt x="26" y="64"/>
                    <a:pt x="34" y="65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0" y="64"/>
                    <a:pt x="11" y="63"/>
                    <a:pt x="11" y="5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2"/>
                    <a:pt x="10" y="11"/>
                    <a:pt x="2" y="10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0" y="5"/>
                    <a:pt x="17" y="3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8" y="10"/>
                    <a:pt x="31" y="7"/>
                    <a:pt x="35" y="5"/>
                  </a:cubicBezTo>
                  <a:cubicBezTo>
                    <a:pt x="39" y="2"/>
                    <a:pt x="43" y="0"/>
                    <a:pt x="48" y="0"/>
                  </a:cubicBezTo>
                  <a:cubicBezTo>
                    <a:pt x="60" y="0"/>
                    <a:pt x="67" y="9"/>
                    <a:pt x="67" y="24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7" y="64"/>
                    <a:pt x="68" y="64"/>
                    <a:pt x="77" y="65"/>
                  </a:cubicBezTo>
                  <a:cubicBezTo>
                    <a:pt x="77" y="69"/>
                    <a:pt x="77" y="69"/>
                    <a:pt x="77" y="69"/>
                  </a:cubicBezTo>
                  <a:lnTo>
                    <a:pt x="44" y="6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3" name="Freeform 516">
              <a:extLst>
                <a:ext uri="{FF2B5EF4-FFF2-40B4-BE49-F238E27FC236}">
                  <a16:creationId xmlns:a16="http://schemas.microsoft.com/office/drawing/2014/main" id="{534B88D6-0608-4C1B-B89F-337193A1891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91" y="526"/>
              <a:ext cx="46" cy="71"/>
            </a:xfrm>
            <a:custGeom>
              <a:avLst/>
              <a:gdLst>
                <a:gd name="T0" fmla="*/ 39 w 46"/>
                <a:gd name="T1" fmla="*/ 20 h 71"/>
                <a:gd name="T2" fmla="*/ 23 w 46"/>
                <a:gd name="T3" fmla="*/ 5 h 71"/>
                <a:gd name="T4" fmla="*/ 14 w 46"/>
                <a:gd name="T5" fmla="*/ 15 h 71"/>
                <a:gd name="T6" fmla="*/ 26 w 46"/>
                <a:gd name="T7" fmla="*/ 28 h 71"/>
                <a:gd name="T8" fmla="*/ 46 w 46"/>
                <a:gd name="T9" fmla="*/ 50 h 71"/>
                <a:gd name="T10" fmla="*/ 20 w 46"/>
                <a:gd name="T11" fmla="*/ 71 h 71"/>
                <a:gd name="T12" fmla="*/ 2 w 46"/>
                <a:gd name="T13" fmla="*/ 66 h 71"/>
                <a:gd name="T14" fmla="*/ 0 w 46"/>
                <a:gd name="T15" fmla="*/ 47 h 71"/>
                <a:gd name="T16" fmla="*/ 4 w 46"/>
                <a:gd name="T17" fmla="*/ 47 h 71"/>
                <a:gd name="T18" fmla="*/ 23 w 46"/>
                <a:gd name="T19" fmla="*/ 66 h 71"/>
                <a:gd name="T20" fmla="*/ 34 w 46"/>
                <a:gd name="T21" fmla="*/ 56 h 71"/>
                <a:gd name="T22" fmla="*/ 21 w 46"/>
                <a:gd name="T23" fmla="*/ 42 h 71"/>
                <a:gd name="T24" fmla="*/ 2 w 46"/>
                <a:gd name="T25" fmla="*/ 20 h 71"/>
                <a:gd name="T26" fmla="*/ 26 w 46"/>
                <a:gd name="T27" fmla="*/ 0 h 71"/>
                <a:gd name="T28" fmla="*/ 40 w 46"/>
                <a:gd name="T29" fmla="*/ 3 h 71"/>
                <a:gd name="T30" fmla="*/ 43 w 46"/>
                <a:gd name="T31" fmla="*/ 19 h 71"/>
                <a:gd name="T32" fmla="*/ 39 w 46"/>
                <a:gd name="T33" fmla="*/ 2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71">
                  <a:moveTo>
                    <a:pt x="39" y="20"/>
                  </a:moveTo>
                  <a:cubicBezTo>
                    <a:pt x="36" y="11"/>
                    <a:pt x="31" y="5"/>
                    <a:pt x="23" y="5"/>
                  </a:cubicBezTo>
                  <a:cubicBezTo>
                    <a:pt x="18" y="5"/>
                    <a:pt x="14" y="10"/>
                    <a:pt x="14" y="15"/>
                  </a:cubicBezTo>
                  <a:cubicBezTo>
                    <a:pt x="14" y="22"/>
                    <a:pt x="19" y="25"/>
                    <a:pt x="26" y="28"/>
                  </a:cubicBezTo>
                  <a:cubicBezTo>
                    <a:pt x="38" y="33"/>
                    <a:pt x="46" y="39"/>
                    <a:pt x="46" y="50"/>
                  </a:cubicBezTo>
                  <a:cubicBezTo>
                    <a:pt x="46" y="64"/>
                    <a:pt x="33" y="71"/>
                    <a:pt x="20" y="71"/>
                  </a:cubicBezTo>
                  <a:cubicBezTo>
                    <a:pt x="12" y="71"/>
                    <a:pt x="5" y="68"/>
                    <a:pt x="2" y="66"/>
                  </a:cubicBezTo>
                  <a:cubicBezTo>
                    <a:pt x="1" y="64"/>
                    <a:pt x="0" y="53"/>
                    <a:pt x="0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7" y="57"/>
                    <a:pt x="14" y="66"/>
                    <a:pt x="23" y="66"/>
                  </a:cubicBezTo>
                  <a:cubicBezTo>
                    <a:pt x="29" y="66"/>
                    <a:pt x="34" y="62"/>
                    <a:pt x="34" y="56"/>
                  </a:cubicBezTo>
                  <a:cubicBezTo>
                    <a:pt x="34" y="49"/>
                    <a:pt x="30" y="46"/>
                    <a:pt x="21" y="42"/>
                  </a:cubicBezTo>
                  <a:cubicBezTo>
                    <a:pt x="13" y="38"/>
                    <a:pt x="2" y="32"/>
                    <a:pt x="2" y="20"/>
                  </a:cubicBezTo>
                  <a:cubicBezTo>
                    <a:pt x="2" y="9"/>
                    <a:pt x="11" y="0"/>
                    <a:pt x="26" y="0"/>
                  </a:cubicBezTo>
                  <a:cubicBezTo>
                    <a:pt x="32" y="0"/>
                    <a:pt x="37" y="1"/>
                    <a:pt x="40" y="3"/>
                  </a:cubicBezTo>
                  <a:cubicBezTo>
                    <a:pt x="41" y="6"/>
                    <a:pt x="43" y="16"/>
                    <a:pt x="43" y="19"/>
                  </a:cubicBezTo>
                  <a:lnTo>
                    <a:pt x="39" y="2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4" name="Freeform 517">
              <a:extLst>
                <a:ext uri="{FF2B5EF4-FFF2-40B4-BE49-F238E27FC236}">
                  <a16:creationId xmlns:a16="http://schemas.microsoft.com/office/drawing/2014/main" id="{0019B7B6-B829-42EB-9FC0-0C1CCB274E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43" y="525"/>
              <a:ext cx="74" cy="107"/>
            </a:xfrm>
            <a:custGeom>
              <a:avLst/>
              <a:gdLst>
                <a:gd name="T0" fmla="*/ 39 w 74"/>
                <a:gd name="T1" fmla="*/ 4 h 107"/>
                <a:gd name="T2" fmla="*/ 46 w 74"/>
                <a:gd name="T3" fmla="*/ 1 h 107"/>
                <a:gd name="T4" fmla="*/ 74 w 74"/>
                <a:gd name="T5" fmla="*/ 30 h 107"/>
                <a:gd name="T6" fmla="*/ 35 w 74"/>
                <a:gd name="T7" fmla="*/ 72 h 107"/>
                <a:gd name="T8" fmla="*/ 25 w 74"/>
                <a:gd name="T9" fmla="*/ 70 h 107"/>
                <a:gd name="T10" fmla="*/ 25 w 74"/>
                <a:gd name="T11" fmla="*/ 90 h 107"/>
                <a:gd name="T12" fmla="*/ 38 w 74"/>
                <a:gd name="T13" fmla="*/ 103 h 107"/>
                <a:gd name="T14" fmla="*/ 38 w 74"/>
                <a:gd name="T15" fmla="*/ 107 h 107"/>
                <a:gd name="T16" fmla="*/ 0 w 74"/>
                <a:gd name="T17" fmla="*/ 107 h 107"/>
                <a:gd name="T18" fmla="*/ 0 w 74"/>
                <a:gd name="T19" fmla="*/ 103 h 107"/>
                <a:gd name="T20" fmla="*/ 11 w 74"/>
                <a:gd name="T21" fmla="*/ 91 h 107"/>
                <a:gd name="T22" fmla="*/ 11 w 74"/>
                <a:gd name="T23" fmla="*/ 21 h 107"/>
                <a:gd name="T24" fmla="*/ 1 w 74"/>
                <a:gd name="T25" fmla="*/ 10 h 107"/>
                <a:gd name="T26" fmla="*/ 1 w 74"/>
                <a:gd name="T27" fmla="*/ 6 h 107"/>
                <a:gd name="T28" fmla="*/ 25 w 74"/>
                <a:gd name="T29" fmla="*/ 0 h 107"/>
                <a:gd name="T30" fmla="*/ 25 w 74"/>
                <a:gd name="T31" fmla="*/ 12 h 107"/>
                <a:gd name="T32" fmla="*/ 39 w 74"/>
                <a:gd name="T33" fmla="*/ 4 h 107"/>
                <a:gd name="T34" fmla="*/ 25 w 74"/>
                <a:gd name="T35" fmla="*/ 59 h 107"/>
                <a:gd name="T36" fmla="*/ 39 w 74"/>
                <a:gd name="T37" fmla="*/ 65 h 107"/>
                <a:gd name="T38" fmla="*/ 59 w 74"/>
                <a:gd name="T39" fmla="*/ 37 h 107"/>
                <a:gd name="T40" fmla="*/ 39 w 74"/>
                <a:gd name="T41" fmla="*/ 11 h 107"/>
                <a:gd name="T42" fmla="*/ 25 w 74"/>
                <a:gd name="T43" fmla="*/ 17 h 107"/>
                <a:gd name="T44" fmla="*/ 25 w 74"/>
                <a:gd name="T45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4" h="107">
                  <a:moveTo>
                    <a:pt x="39" y="4"/>
                  </a:moveTo>
                  <a:cubicBezTo>
                    <a:pt x="41" y="2"/>
                    <a:pt x="44" y="1"/>
                    <a:pt x="46" y="1"/>
                  </a:cubicBezTo>
                  <a:cubicBezTo>
                    <a:pt x="64" y="1"/>
                    <a:pt x="74" y="15"/>
                    <a:pt x="74" y="30"/>
                  </a:cubicBezTo>
                  <a:cubicBezTo>
                    <a:pt x="74" y="53"/>
                    <a:pt x="55" y="68"/>
                    <a:pt x="35" y="72"/>
                  </a:cubicBezTo>
                  <a:cubicBezTo>
                    <a:pt x="31" y="72"/>
                    <a:pt x="27" y="71"/>
                    <a:pt x="25" y="70"/>
                  </a:cubicBezTo>
                  <a:cubicBezTo>
                    <a:pt x="25" y="90"/>
                    <a:pt x="25" y="90"/>
                    <a:pt x="25" y="90"/>
                  </a:cubicBezTo>
                  <a:cubicBezTo>
                    <a:pt x="25" y="101"/>
                    <a:pt x="26" y="102"/>
                    <a:pt x="38" y="103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0" y="102"/>
                    <a:pt x="11" y="101"/>
                    <a:pt x="11" y="9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2"/>
                    <a:pt x="11" y="11"/>
                    <a:pt x="1" y="1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8" y="5"/>
                    <a:pt x="17" y="2"/>
                    <a:pt x="25" y="0"/>
                  </a:cubicBezTo>
                  <a:cubicBezTo>
                    <a:pt x="25" y="12"/>
                    <a:pt x="25" y="12"/>
                    <a:pt x="25" y="12"/>
                  </a:cubicBezTo>
                  <a:lnTo>
                    <a:pt x="39" y="4"/>
                  </a:lnTo>
                  <a:close/>
                  <a:moveTo>
                    <a:pt x="25" y="59"/>
                  </a:moveTo>
                  <a:cubicBezTo>
                    <a:pt x="28" y="62"/>
                    <a:pt x="34" y="65"/>
                    <a:pt x="39" y="65"/>
                  </a:cubicBezTo>
                  <a:cubicBezTo>
                    <a:pt x="51" y="65"/>
                    <a:pt x="59" y="54"/>
                    <a:pt x="59" y="37"/>
                  </a:cubicBezTo>
                  <a:cubicBezTo>
                    <a:pt x="59" y="20"/>
                    <a:pt x="50" y="11"/>
                    <a:pt x="39" y="11"/>
                  </a:cubicBezTo>
                  <a:cubicBezTo>
                    <a:pt x="35" y="11"/>
                    <a:pt x="29" y="14"/>
                    <a:pt x="25" y="17"/>
                  </a:cubicBezTo>
                  <a:lnTo>
                    <a:pt x="25" y="59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5" name="Freeform 518">
              <a:extLst>
                <a:ext uri="{FF2B5EF4-FFF2-40B4-BE49-F238E27FC236}">
                  <a16:creationId xmlns:a16="http://schemas.microsoft.com/office/drawing/2014/main" id="{578A691D-9CE0-4BF9-8B01-B6E8A859F4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929" y="526"/>
              <a:ext cx="57" cy="71"/>
            </a:xfrm>
            <a:custGeom>
              <a:avLst/>
              <a:gdLst>
                <a:gd name="T0" fmla="*/ 56 w 57"/>
                <a:gd name="T1" fmla="*/ 56 h 71"/>
                <a:gd name="T2" fmla="*/ 31 w 57"/>
                <a:gd name="T3" fmla="*/ 71 h 71"/>
                <a:gd name="T4" fmla="*/ 0 w 57"/>
                <a:gd name="T5" fmla="*/ 38 h 71"/>
                <a:gd name="T6" fmla="*/ 10 w 57"/>
                <a:gd name="T7" fmla="*/ 11 h 71"/>
                <a:gd name="T8" fmla="*/ 33 w 57"/>
                <a:gd name="T9" fmla="*/ 0 h 71"/>
                <a:gd name="T10" fmla="*/ 33 w 57"/>
                <a:gd name="T11" fmla="*/ 0 h 71"/>
                <a:gd name="T12" fmla="*/ 57 w 57"/>
                <a:gd name="T13" fmla="*/ 24 h 71"/>
                <a:gd name="T14" fmla="*/ 53 w 57"/>
                <a:gd name="T15" fmla="*/ 29 h 71"/>
                <a:gd name="T16" fmla="*/ 13 w 57"/>
                <a:gd name="T17" fmla="*/ 31 h 71"/>
                <a:gd name="T18" fmla="*/ 36 w 57"/>
                <a:gd name="T19" fmla="*/ 60 h 71"/>
                <a:gd name="T20" fmla="*/ 54 w 57"/>
                <a:gd name="T21" fmla="*/ 53 h 71"/>
                <a:gd name="T22" fmla="*/ 56 w 57"/>
                <a:gd name="T23" fmla="*/ 56 h 71"/>
                <a:gd name="T24" fmla="*/ 30 w 57"/>
                <a:gd name="T25" fmla="*/ 6 h 71"/>
                <a:gd name="T26" fmla="*/ 14 w 57"/>
                <a:gd name="T27" fmla="*/ 25 h 71"/>
                <a:gd name="T28" fmla="*/ 39 w 57"/>
                <a:gd name="T29" fmla="*/ 24 h 71"/>
                <a:gd name="T30" fmla="*/ 43 w 57"/>
                <a:gd name="T31" fmla="*/ 21 h 71"/>
                <a:gd name="T32" fmla="*/ 30 w 57"/>
                <a:gd name="T33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1">
                  <a:moveTo>
                    <a:pt x="56" y="56"/>
                  </a:moveTo>
                  <a:cubicBezTo>
                    <a:pt x="46" y="69"/>
                    <a:pt x="36" y="71"/>
                    <a:pt x="31" y="71"/>
                  </a:cubicBezTo>
                  <a:cubicBezTo>
                    <a:pt x="11" y="71"/>
                    <a:pt x="0" y="56"/>
                    <a:pt x="0" y="38"/>
                  </a:cubicBezTo>
                  <a:cubicBezTo>
                    <a:pt x="0" y="28"/>
                    <a:pt x="4" y="18"/>
                    <a:pt x="10" y="11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6" y="0"/>
                    <a:pt x="57" y="12"/>
                    <a:pt x="57" y="24"/>
                  </a:cubicBezTo>
                  <a:cubicBezTo>
                    <a:pt x="57" y="27"/>
                    <a:pt x="56" y="28"/>
                    <a:pt x="53" y="29"/>
                  </a:cubicBezTo>
                  <a:cubicBezTo>
                    <a:pt x="51" y="29"/>
                    <a:pt x="31" y="31"/>
                    <a:pt x="13" y="31"/>
                  </a:cubicBezTo>
                  <a:cubicBezTo>
                    <a:pt x="14" y="52"/>
                    <a:pt x="25" y="60"/>
                    <a:pt x="36" y="60"/>
                  </a:cubicBezTo>
                  <a:cubicBezTo>
                    <a:pt x="42" y="60"/>
                    <a:pt x="48" y="58"/>
                    <a:pt x="54" y="53"/>
                  </a:cubicBezTo>
                  <a:lnTo>
                    <a:pt x="56" y="56"/>
                  </a:lnTo>
                  <a:close/>
                  <a:moveTo>
                    <a:pt x="30" y="6"/>
                  </a:moveTo>
                  <a:cubicBezTo>
                    <a:pt x="23" y="6"/>
                    <a:pt x="16" y="12"/>
                    <a:pt x="14" y="25"/>
                  </a:cubicBezTo>
                  <a:cubicBezTo>
                    <a:pt x="23" y="25"/>
                    <a:pt x="31" y="25"/>
                    <a:pt x="39" y="24"/>
                  </a:cubicBezTo>
                  <a:cubicBezTo>
                    <a:pt x="42" y="24"/>
                    <a:pt x="43" y="24"/>
                    <a:pt x="43" y="21"/>
                  </a:cubicBezTo>
                  <a:cubicBezTo>
                    <a:pt x="43" y="13"/>
                    <a:pt x="38" y="6"/>
                    <a:pt x="30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6" name="Freeform 519">
              <a:extLst>
                <a:ext uri="{FF2B5EF4-FFF2-40B4-BE49-F238E27FC236}">
                  <a16:creationId xmlns:a16="http://schemas.microsoft.com/office/drawing/2014/main" id="{7B3926D1-5AC7-49D3-A889-5D9A4ED6AF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991" y="486"/>
              <a:ext cx="77" cy="110"/>
            </a:xfrm>
            <a:custGeom>
              <a:avLst/>
              <a:gdLst>
                <a:gd name="T0" fmla="*/ 55 w 77"/>
                <a:gd name="T1" fmla="*/ 110 h 110"/>
                <a:gd name="T2" fmla="*/ 31 w 77"/>
                <a:gd name="T3" fmla="*/ 79 h 110"/>
                <a:gd name="T4" fmla="*/ 26 w 77"/>
                <a:gd name="T5" fmla="*/ 76 h 110"/>
                <a:gd name="T6" fmla="*/ 24 w 77"/>
                <a:gd name="T7" fmla="*/ 76 h 110"/>
                <a:gd name="T8" fmla="*/ 24 w 77"/>
                <a:gd name="T9" fmla="*/ 93 h 110"/>
                <a:gd name="T10" fmla="*/ 35 w 77"/>
                <a:gd name="T11" fmla="*/ 105 h 110"/>
                <a:gd name="T12" fmla="*/ 35 w 77"/>
                <a:gd name="T13" fmla="*/ 109 h 110"/>
                <a:gd name="T14" fmla="*/ 0 w 77"/>
                <a:gd name="T15" fmla="*/ 109 h 110"/>
                <a:gd name="T16" fmla="*/ 0 w 77"/>
                <a:gd name="T17" fmla="*/ 105 h 110"/>
                <a:gd name="T18" fmla="*/ 11 w 77"/>
                <a:gd name="T19" fmla="*/ 93 h 110"/>
                <a:gd name="T20" fmla="*/ 11 w 77"/>
                <a:gd name="T21" fmla="*/ 21 h 110"/>
                <a:gd name="T22" fmla="*/ 1 w 77"/>
                <a:gd name="T23" fmla="*/ 9 h 110"/>
                <a:gd name="T24" fmla="*/ 1 w 77"/>
                <a:gd name="T25" fmla="*/ 5 h 110"/>
                <a:gd name="T26" fmla="*/ 24 w 77"/>
                <a:gd name="T27" fmla="*/ 0 h 110"/>
                <a:gd name="T28" fmla="*/ 24 w 77"/>
                <a:gd name="T29" fmla="*/ 72 h 110"/>
                <a:gd name="T30" fmla="*/ 34 w 77"/>
                <a:gd name="T31" fmla="*/ 67 h 110"/>
                <a:gd name="T32" fmla="*/ 44 w 77"/>
                <a:gd name="T33" fmla="*/ 53 h 110"/>
                <a:gd name="T34" fmla="*/ 40 w 77"/>
                <a:gd name="T35" fmla="*/ 47 h 110"/>
                <a:gd name="T36" fmla="*/ 40 w 77"/>
                <a:gd name="T37" fmla="*/ 42 h 110"/>
                <a:gd name="T38" fmla="*/ 71 w 77"/>
                <a:gd name="T39" fmla="*/ 41 h 110"/>
                <a:gd name="T40" fmla="*/ 71 w 77"/>
                <a:gd name="T41" fmla="*/ 45 h 110"/>
                <a:gd name="T42" fmla="*/ 52 w 77"/>
                <a:gd name="T43" fmla="*/ 54 h 110"/>
                <a:gd name="T44" fmla="*/ 39 w 77"/>
                <a:gd name="T45" fmla="*/ 68 h 110"/>
                <a:gd name="T46" fmla="*/ 63 w 77"/>
                <a:gd name="T47" fmla="*/ 97 h 110"/>
                <a:gd name="T48" fmla="*/ 77 w 77"/>
                <a:gd name="T49" fmla="*/ 105 h 110"/>
                <a:gd name="T50" fmla="*/ 77 w 77"/>
                <a:gd name="T51" fmla="*/ 109 h 110"/>
                <a:gd name="T52" fmla="*/ 55 w 77"/>
                <a:gd name="T5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" h="110">
                  <a:moveTo>
                    <a:pt x="55" y="110"/>
                  </a:moveTo>
                  <a:cubicBezTo>
                    <a:pt x="49" y="102"/>
                    <a:pt x="39" y="90"/>
                    <a:pt x="31" y="79"/>
                  </a:cubicBezTo>
                  <a:cubicBezTo>
                    <a:pt x="29" y="77"/>
                    <a:pt x="28" y="76"/>
                    <a:pt x="26" y="76"/>
                  </a:cubicBezTo>
                  <a:cubicBezTo>
                    <a:pt x="26" y="76"/>
                    <a:pt x="25" y="76"/>
                    <a:pt x="24" y="76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24" y="103"/>
                    <a:pt x="26" y="104"/>
                    <a:pt x="35" y="105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0" y="104"/>
                    <a:pt x="11" y="103"/>
                    <a:pt x="11" y="9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1"/>
                    <a:pt x="10" y="10"/>
                    <a:pt x="1" y="9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8" y="5"/>
                    <a:pt x="18" y="2"/>
                    <a:pt x="24" y="0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9" y="71"/>
                    <a:pt x="31" y="69"/>
                    <a:pt x="34" y="67"/>
                  </a:cubicBezTo>
                  <a:cubicBezTo>
                    <a:pt x="37" y="63"/>
                    <a:pt x="42" y="57"/>
                    <a:pt x="44" y="53"/>
                  </a:cubicBezTo>
                  <a:cubicBezTo>
                    <a:pt x="47" y="49"/>
                    <a:pt x="47" y="47"/>
                    <a:pt x="40" y="47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61" y="47"/>
                    <a:pt x="57" y="48"/>
                    <a:pt x="52" y="54"/>
                  </a:cubicBezTo>
                  <a:cubicBezTo>
                    <a:pt x="48" y="58"/>
                    <a:pt x="45" y="61"/>
                    <a:pt x="39" y="68"/>
                  </a:cubicBezTo>
                  <a:cubicBezTo>
                    <a:pt x="42" y="73"/>
                    <a:pt x="57" y="91"/>
                    <a:pt x="63" y="97"/>
                  </a:cubicBezTo>
                  <a:cubicBezTo>
                    <a:pt x="68" y="103"/>
                    <a:pt x="72" y="105"/>
                    <a:pt x="77" y="105"/>
                  </a:cubicBezTo>
                  <a:cubicBezTo>
                    <a:pt x="77" y="109"/>
                    <a:pt x="77" y="109"/>
                    <a:pt x="77" y="109"/>
                  </a:cubicBezTo>
                  <a:lnTo>
                    <a:pt x="55" y="110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7" name="Freeform 520">
              <a:extLst>
                <a:ext uri="{FF2B5EF4-FFF2-40B4-BE49-F238E27FC236}">
                  <a16:creationId xmlns:a16="http://schemas.microsoft.com/office/drawing/2014/main" id="{AF6700DE-C7D7-4805-8DB1-86B296702B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070" y="526"/>
              <a:ext cx="58" cy="71"/>
            </a:xfrm>
            <a:custGeom>
              <a:avLst/>
              <a:gdLst>
                <a:gd name="T0" fmla="*/ 58 w 58"/>
                <a:gd name="T1" fmla="*/ 55 h 71"/>
                <a:gd name="T2" fmla="*/ 31 w 58"/>
                <a:gd name="T3" fmla="*/ 71 h 71"/>
                <a:gd name="T4" fmla="*/ 0 w 58"/>
                <a:gd name="T5" fmla="*/ 39 h 71"/>
                <a:gd name="T6" fmla="*/ 16 w 58"/>
                <a:gd name="T7" fmla="*/ 9 h 71"/>
                <a:gd name="T8" fmla="*/ 39 w 58"/>
                <a:gd name="T9" fmla="*/ 0 h 71"/>
                <a:gd name="T10" fmla="*/ 39 w 58"/>
                <a:gd name="T11" fmla="*/ 0 h 71"/>
                <a:gd name="T12" fmla="*/ 53 w 58"/>
                <a:gd name="T13" fmla="*/ 4 h 71"/>
                <a:gd name="T14" fmla="*/ 56 w 58"/>
                <a:gd name="T15" fmla="*/ 9 h 71"/>
                <a:gd name="T16" fmla="*/ 50 w 58"/>
                <a:gd name="T17" fmla="*/ 16 h 71"/>
                <a:gd name="T18" fmla="*/ 47 w 58"/>
                <a:gd name="T19" fmla="*/ 14 h 71"/>
                <a:gd name="T20" fmla="*/ 32 w 58"/>
                <a:gd name="T21" fmla="*/ 8 h 71"/>
                <a:gd name="T22" fmla="*/ 14 w 58"/>
                <a:gd name="T23" fmla="*/ 32 h 71"/>
                <a:gd name="T24" fmla="*/ 37 w 58"/>
                <a:gd name="T25" fmla="*/ 60 h 71"/>
                <a:gd name="T26" fmla="*/ 55 w 58"/>
                <a:gd name="T27" fmla="*/ 52 h 71"/>
                <a:gd name="T28" fmla="*/ 58 w 58"/>
                <a:gd name="T29" fmla="*/ 55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1">
                  <a:moveTo>
                    <a:pt x="58" y="55"/>
                  </a:moveTo>
                  <a:cubicBezTo>
                    <a:pt x="51" y="65"/>
                    <a:pt x="41" y="71"/>
                    <a:pt x="31" y="71"/>
                  </a:cubicBezTo>
                  <a:cubicBezTo>
                    <a:pt x="12" y="71"/>
                    <a:pt x="0" y="56"/>
                    <a:pt x="0" y="39"/>
                  </a:cubicBezTo>
                  <a:cubicBezTo>
                    <a:pt x="0" y="27"/>
                    <a:pt x="5" y="17"/>
                    <a:pt x="16" y="9"/>
                  </a:cubicBezTo>
                  <a:cubicBezTo>
                    <a:pt x="24" y="3"/>
                    <a:pt x="33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5" y="0"/>
                    <a:pt x="51" y="2"/>
                    <a:pt x="53" y="4"/>
                  </a:cubicBezTo>
                  <a:cubicBezTo>
                    <a:pt x="55" y="6"/>
                    <a:pt x="56" y="7"/>
                    <a:pt x="56" y="9"/>
                  </a:cubicBezTo>
                  <a:cubicBezTo>
                    <a:pt x="56" y="12"/>
                    <a:pt x="52" y="16"/>
                    <a:pt x="50" y="16"/>
                  </a:cubicBezTo>
                  <a:cubicBezTo>
                    <a:pt x="49" y="16"/>
                    <a:pt x="48" y="16"/>
                    <a:pt x="47" y="14"/>
                  </a:cubicBezTo>
                  <a:cubicBezTo>
                    <a:pt x="42" y="10"/>
                    <a:pt x="37" y="8"/>
                    <a:pt x="32" y="8"/>
                  </a:cubicBezTo>
                  <a:cubicBezTo>
                    <a:pt x="22" y="8"/>
                    <a:pt x="14" y="16"/>
                    <a:pt x="14" y="32"/>
                  </a:cubicBezTo>
                  <a:cubicBezTo>
                    <a:pt x="14" y="53"/>
                    <a:pt x="28" y="60"/>
                    <a:pt x="37" y="60"/>
                  </a:cubicBezTo>
                  <a:cubicBezTo>
                    <a:pt x="43" y="60"/>
                    <a:pt x="48" y="58"/>
                    <a:pt x="55" y="52"/>
                  </a:cubicBezTo>
                  <a:lnTo>
                    <a:pt x="58" y="55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8" name="Freeform 521">
              <a:extLst>
                <a:ext uri="{FF2B5EF4-FFF2-40B4-BE49-F238E27FC236}">
                  <a16:creationId xmlns:a16="http://schemas.microsoft.com/office/drawing/2014/main" id="{5DC76A81-168F-4CBF-A22C-1B929DA9A87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135" y="526"/>
              <a:ext cx="57" cy="71"/>
            </a:xfrm>
            <a:custGeom>
              <a:avLst/>
              <a:gdLst>
                <a:gd name="T0" fmla="*/ 56 w 57"/>
                <a:gd name="T1" fmla="*/ 56 h 71"/>
                <a:gd name="T2" fmla="*/ 31 w 57"/>
                <a:gd name="T3" fmla="*/ 71 h 71"/>
                <a:gd name="T4" fmla="*/ 0 w 57"/>
                <a:gd name="T5" fmla="*/ 38 h 71"/>
                <a:gd name="T6" fmla="*/ 11 w 57"/>
                <a:gd name="T7" fmla="*/ 11 h 71"/>
                <a:gd name="T8" fmla="*/ 33 w 57"/>
                <a:gd name="T9" fmla="*/ 0 h 71"/>
                <a:gd name="T10" fmla="*/ 33 w 57"/>
                <a:gd name="T11" fmla="*/ 0 h 71"/>
                <a:gd name="T12" fmla="*/ 57 w 57"/>
                <a:gd name="T13" fmla="*/ 24 h 71"/>
                <a:gd name="T14" fmla="*/ 53 w 57"/>
                <a:gd name="T15" fmla="*/ 29 h 71"/>
                <a:gd name="T16" fmla="*/ 13 w 57"/>
                <a:gd name="T17" fmla="*/ 31 h 71"/>
                <a:gd name="T18" fmla="*/ 36 w 57"/>
                <a:gd name="T19" fmla="*/ 60 h 71"/>
                <a:gd name="T20" fmla="*/ 54 w 57"/>
                <a:gd name="T21" fmla="*/ 53 h 71"/>
                <a:gd name="T22" fmla="*/ 56 w 57"/>
                <a:gd name="T23" fmla="*/ 56 h 71"/>
                <a:gd name="T24" fmla="*/ 30 w 57"/>
                <a:gd name="T25" fmla="*/ 6 h 71"/>
                <a:gd name="T26" fmla="*/ 14 w 57"/>
                <a:gd name="T27" fmla="*/ 25 h 71"/>
                <a:gd name="T28" fmla="*/ 39 w 57"/>
                <a:gd name="T29" fmla="*/ 24 h 71"/>
                <a:gd name="T30" fmla="*/ 43 w 57"/>
                <a:gd name="T31" fmla="*/ 21 h 71"/>
                <a:gd name="T32" fmla="*/ 30 w 57"/>
                <a:gd name="T33" fmla="*/ 6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1">
                  <a:moveTo>
                    <a:pt x="56" y="56"/>
                  </a:moveTo>
                  <a:cubicBezTo>
                    <a:pt x="46" y="69"/>
                    <a:pt x="36" y="71"/>
                    <a:pt x="31" y="71"/>
                  </a:cubicBezTo>
                  <a:cubicBezTo>
                    <a:pt x="11" y="71"/>
                    <a:pt x="0" y="56"/>
                    <a:pt x="0" y="38"/>
                  </a:cubicBezTo>
                  <a:cubicBezTo>
                    <a:pt x="0" y="28"/>
                    <a:pt x="4" y="18"/>
                    <a:pt x="11" y="11"/>
                  </a:cubicBezTo>
                  <a:cubicBezTo>
                    <a:pt x="17" y="4"/>
                    <a:pt x="25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6" y="0"/>
                    <a:pt x="57" y="12"/>
                    <a:pt x="57" y="24"/>
                  </a:cubicBezTo>
                  <a:cubicBezTo>
                    <a:pt x="57" y="27"/>
                    <a:pt x="56" y="28"/>
                    <a:pt x="53" y="29"/>
                  </a:cubicBezTo>
                  <a:cubicBezTo>
                    <a:pt x="51" y="29"/>
                    <a:pt x="31" y="31"/>
                    <a:pt x="13" y="31"/>
                  </a:cubicBezTo>
                  <a:cubicBezTo>
                    <a:pt x="14" y="52"/>
                    <a:pt x="25" y="60"/>
                    <a:pt x="36" y="60"/>
                  </a:cubicBezTo>
                  <a:cubicBezTo>
                    <a:pt x="42" y="60"/>
                    <a:pt x="48" y="58"/>
                    <a:pt x="54" y="53"/>
                  </a:cubicBezTo>
                  <a:lnTo>
                    <a:pt x="56" y="56"/>
                  </a:lnTo>
                  <a:close/>
                  <a:moveTo>
                    <a:pt x="30" y="6"/>
                  </a:moveTo>
                  <a:cubicBezTo>
                    <a:pt x="23" y="6"/>
                    <a:pt x="16" y="12"/>
                    <a:pt x="14" y="25"/>
                  </a:cubicBezTo>
                  <a:cubicBezTo>
                    <a:pt x="23" y="25"/>
                    <a:pt x="31" y="25"/>
                    <a:pt x="39" y="24"/>
                  </a:cubicBezTo>
                  <a:cubicBezTo>
                    <a:pt x="42" y="24"/>
                    <a:pt x="43" y="24"/>
                    <a:pt x="43" y="21"/>
                  </a:cubicBezTo>
                  <a:cubicBezTo>
                    <a:pt x="43" y="13"/>
                    <a:pt x="38" y="6"/>
                    <a:pt x="30" y="6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29" name="Freeform 522">
              <a:extLst>
                <a:ext uri="{FF2B5EF4-FFF2-40B4-BE49-F238E27FC236}">
                  <a16:creationId xmlns:a16="http://schemas.microsoft.com/office/drawing/2014/main" id="{42AE15F9-C60D-4C05-939A-227F62B0B7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76" y="342"/>
              <a:ext cx="231" cy="257"/>
            </a:xfrm>
            <a:custGeom>
              <a:avLst/>
              <a:gdLst>
                <a:gd name="T0" fmla="*/ 231 w 231"/>
                <a:gd name="T1" fmla="*/ 188 h 257"/>
                <a:gd name="T2" fmla="*/ 210 w 231"/>
                <a:gd name="T3" fmla="*/ 248 h 257"/>
                <a:gd name="T4" fmla="*/ 140 w 231"/>
                <a:gd name="T5" fmla="*/ 257 h 257"/>
                <a:gd name="T6" fmla="*/ 0 w 231"/>
                <a:gd name="T7" fmla="*/ 132 h 257"/>
                <a:gd name="T8" fmla="*/ 149 w 231"/>
                <a:gd name="T9" fmla="*/ 0 h 257"/>
                <a:gd name="T10" fmla="*/ 217 w 231"/>
                <a:gd name="T11" fmla="*/ 11 h 257"/>
                <a:gd name="T12" fmla="*/ 225 w 231"/>
                <a:gd name="T13" fmla="*/ 71 h 257"/>
                <a:gd name="T14" fmla="*/ 212 w 231"/>
                <a:gd name="T15" fmla="*/ 73 h 257"/>
                <a:gd name="T16" fmla="*/ 140 w 231"/>
                <a:gd name="T17" fmla="*/ 16 h 257"/>
                <a:gd name="T18" fmla="*/ 51 w 231"/>
                <a:gd name="T19" fmla="*/ 125 h 257"/>
                <a:gd name="T20" fmla="*/ 143 w 231"/>
                <a:gd name="T21" fmla="*/ 241 h 257"/>
                <a:gd name="T22" fmla="*/ 219 w 231"/>
                <a:gd name="T23" fmla="*/ 183 h 257"/>
                <a:gd name="T24" fmla="*/ 231 w 231"/>
                <a:gd name="T25" fmla="*/ 188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31" h="257">
                  <a:moveTo>
                    <a:pt x="231" y="188"/>
                  </a:moveTo>
                  <a:cubicBezTo>
                    <a:pt x="226" y="206"/>
                    <a:pt x="217" y="235"/>
                    <a:pt x="210" y="248"/>
                  </a:cubicBezTo>
                  <a:cubicBezTo>
                    <a:pt x="200" y="250"/>
                    <a:pt x="166" y="257"/>
                    <a:pt x="140" y="257"/>
                  </a:cubicBezTo>
                  <a:cubicBezTo>
                    <a:pt x="42" y="257"/>
                    <a:pt x="0" y="192"/>
                    <a:pt x="0" y="132"/>
                  </a:cubicBezTo>
                  <a:cubicBezTo>
                    <a:pt x="0" y="54"/>
                    <a:pt x="60" y="0"/>
                    <a:pt x="149" y="0"/>
                  </a:cubicBezTo>
                  <a:cubicBezTo>
                    <a:pt x="179" y="0"/>
                    <a:pt x="207" y="8"/>
                    <a:pt x="217" y="11"/>
                  </a:cubicBezTo>
                  <a:cubicBezTo>
                    <a:pt x="220" y="31"/>
                    <a:pt x="222" y="48"/>
                    <a:pt x="225" y="71"/>
                  </a:cubicBezTo>
                  <a:cubicBezTo>
                    <a:pt x="212" y="73"/>
                    <a:pt x="212" y="73"/>
                    <a:pt x="212" y="73"/>
                  </a:cubicBezTo>
                  <a:cubicBezTo>
                    <a:pt x="200" y="30"/>
                    <a:pt x="174" y="16"/>
                    <a:pt x="140" y="16"/>
                  </a:cubicBezTo>
                  <a:cubicBezTo>
                    <a:pt x="83" y="16"/>
                    <a:pt x="51" y="68"/>
                    <a:pt x="51" y="125"/>
                  </a:cubicBezTo>
                  <a:cubicBezTo>
                    <a:pt x="51" y="194"/>
                    <a:pt x="90" y="241"/>
                    <a:pt x="143" y="241"/>
                  </a:cubicBezTo>
                  <a:cubicBezTo>
                    <a:pt x="178" y="241"/>
                    <a:pt x="200" y="221"/>
                    <a:pt x="219" y="183"/>
                  </a:cubicBezTo>
                  <a:lnTo>
                    <a:pt x="231" y="188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30" name="Freeform 523">
              <a:extLst>
                <a:ext uri="{FF2B5EF4-FFF2-40B4-BE49-F238E27FC236}">
                  <a16:creationId xmlns:a16="http://schemas.microsoft.com/office/drawing/2014/main" id="{5C5C56DC-FB8F-470C-A63D-427358315C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9" y="342"/>
              <a:ext cx="159" cy="257"/>
            </a:xfrm>
            <a:custGeom>
              <a:avLst/>
              <a:gdLst>
                <a:gd name="T0" fmla="*/ 136 w 159"/>
                <a:gd name="T1" fmla="*/ 66 h 257"/>
                <a:gd name="T2" fmla="*/ 84 w 159"/>
                <a:gd name="T3" fmla="*/ 15 h 257"/>
                <a:gd name="T4" fmla="*/ 45 w 159"/>
                <a:gd name="T5" fmla="*/ 54 h 257"/>
                <a:gd name="T6" fmla="*/ 93 w 159"/>
                <a:gd name="T7" fmla="*/ 105 h 257"/>
                <a:gd name="T8" fmla="*/ 159 w 159"/>
                <a:gd name="T9" fmla="*/ 183 h 257"/>
                <a:gd name="T10" fmla="*/ 70 w 159"/>
                <a:gd name="T11" fmla="*/ 257 h 257"/>
                <a:gd name="T12" fmla="*/ 32 w 159"/>
                <a:gd name="T13" fmla="*/ 252 h 257"/>
                <a:gd name="T14" fmla="*/ 11 w 159"/>
                <a:gd name="T15" fmla="*/ 244 h 257"/>
                <a:gd name="T16" fmla="*/ 0 w 159"/>
                <a:gd name="T17" fmla="*/ 182 h 257"/>
                <a:gd name="T18" fmla="*/ 13 w 159"/>
                <a:gd name="T19" fmla="*/ 178 h 257"/>
                <a:gd name="T20" fmla="*/ 77 w 159"/>
                <a:gd name="T21" fmla="*/ 243 h 257"/>
                <a:gd name="T22" fmla="*/ 118 w 159"/>
                <a:gd name="T23" fmla="*/ 201 h 257"/>
                <a:gd name="T24" fmla="*/ 71 w 159"/>
                <a:gd name="T25" fmla="*/ 148 h 257"/>
                <a:gd name="T26" fmla="*/ 7 w 159"/>
                <a:gd name="T27" fmla="*/ 72 h 257"/>
                <a:gd name="T28" fmla="*/ 90 w 159"/>
                <a:gd name="T29" fmla="*/ 0 h 257"/>
                <a:gd name="T30" fmla="*/ 141 w 159"/>
                <a:gd name="T31" fmla="*/ 10 h 257"/>
                <a:gd name="T32" fmla="*/ 148 w 159"/>
                <a:gd name="T33" fmla="*/ 64 h 257"/>
                <a:gd name="T34" fmla="*/ 136 w 159"/>
                <a:gd name="T35" fmla="*/ 6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9" h="257">
                  <a:moveTo>
                    <a:pt x="136" y="66"/>
                  </a:moveTo>
                  <a:cubicBezTo>
                    <a:pt x="128" y="42"/>
                    <a:pt x="115" y="15"/>
                    <a:pt x="84" y="15"/>
                  </a:cubicBezTo>
                  <a:cubicBezTo>
                    <a:pt x="60" y="15"/>
                    <a:pt x="45" y="33"/>
                    <a:pt x="45" y="54"/>
                  </a:cubicBezTo>
                  <a:cubicBezTo>
                    <a:pt x="45" y="77"/>
                    <a:pt x="61" y="90"/>
                    <a:pt x="93" y="105"/>
                  </a:cubicBezTo>
                  <a:cubicBezTo>
                    <a:pt x="129" y="124"/>
                    <a:pt x="159" y="143"/>
                    <a:pt x="159" y="183"/>
                  </a:cubicBezTo>
                  <a:cubicBezTo>
                    <a:pt x="159" y="224"/>
                    <a:pt x="123" y="257"/>
                    <a:pt x="70" y="257"/>
                  </a:cubicBezTo>
                  <a:cubicBezTo>
                    <a:pt x="56" y="257"/>
                    <a:pt x="43" y="255"/>
                    <a:pt x="32" y="252"/>
                  </a:cubicBezTo>
                  <a:cubicBezTo>
                    <a:pt x="22" y="249"/>
                    <a:pt x="15" y="246"/>
                    <a:pt x="11" y="244"/>
                  </a:cubicBezTo>
                  <a:cubicBezTo>
                    <a:pt x="8" y="235"/>
                    <a:pt x="3" y="203"/>
                    <a:pt x="0" y="182"/>
                  </a:cubicBezTo>
                  <a:cubicBezTo>
                    <a:pt x="13" y="178"/>
                    <a:pt x="13" y="178"/>
                    <a:pt x="13" y="178"/>
                  </a:cubicBezTo>
                  <a:cubicBezTo>
                    <a:pt x="20" y="202"/>
                    <a:pt x="40" y="243"/>
                    <a:pt x="77" y="243"/>
                  </a:cubicBezTo>
                  <a:cubicBezTo>
                    <a:pt x="102" y="243"/>
                    <a:pt x="118" y="226"/>
                    <a:pt x="118" y="201"/>
                  </a:cubicBezTo>
                  <a:cubicBezTo>
                    <a:pt x="118" y="177"/>
                    <a:pt x="100" y="163"/>
                    <a:pt x="71" y="148"/>
                  </a:cubicBezTo>
                  <a:cubicBezTo>
                    <a:pt x="38" y="130"/>
                    <a:pt x="7" y="110"/>
                    <a:pt x="7" y="72"/>
                  </a:cubicBezTo>
                  <a:cubicBezTo>
                    <a:pt x="7" y="33"/>
                    <a:pt x="38" y="0"/>
                    <a:pt x="90" y="0"/>
                  </a:cubicBezTo>
                  <a:cubicBezTo>
                    <a:pt x="112" y="0"/>
                    <a:pt x="131" y="7"/>
                    <a:pt x="141" y="10"/>
                  </a:cubicBezTo>
                  <a:cubicBezTo>
                    <a:pt x="142" y="24"/>
                    <a:pt x="145" y="40"/>
                    <a:pt x="148" y="64"/>
                  </a:cubicBezTo>
                  <a:lnTo>
                    <a:pt x="136" y="6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31" name="Freeform 524">
              <a:extLst>
                <a:ext uri="{FF2B5EF4-FFF2-40B4-BE49-F238E27FC236}">
                  <a16:creationId xmlns:a16="http://schemas.microsoft.com/office/drawing/2014/main" id="{F6976546-6C0A-4602-8AB8-F65AB25CD7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310" y="348"/>
              <a:ext cx="109" cy="246"/>
            </a:xfrm>
            <a:custGeom>
              <a:avLst/>
              <a:gdLst>
                <a:gd name="T0" fmla="*/ 0 w 109"/>
                <a:gd name="T1" fmla="*/ 246 h 246"/>
                <a:gd name="T2" fmla="*/ 0 w 109"/>
                <a:gd name="T3" fmla="*/ 234 h 246"/>
                <a:gd name="T4" fmla="*/ 33 w 109"/>
                <a:gd name="T5" fmla="*/ 197 h 246"/>
                <a:gd name="T6" fmla="*/ 33 w 109"/>
                <a:gd name="T7" fmla="*/ 50 h 246"/>
                <a:gd name="T8" fmla="*/ 0 w 109"/>
                <a:gd name="T9" fmla="*/ 13 h 246"/>
                <a:gd name="T10" fmla="*/ 0 w 109"/>
                <a:gd name="T11" fmla="*/ 0 h 246"/>
                <a:gd name="T12" fmla="*/ 109 w 109"/>
                <a:gd name="T13" fmla="*/ 0 h 246"/>
                <a:gd name="T14" fmla="*/ 109 w 109"/>
                <a:gd name="T15" fmla="*/ 13 h 246"/>
                <a:gd name="T16" fmla="*/ 77 w 109"/>
                <a:gd name="T17" fmla="*/ 50 h 246"/>
                <a:gd name="T18" fmla="*/ 77 w 109"/>
                <a:gd name="T19" fmla="*/ 197 h 246"/>
                <a:gd name="T20" fmla="*/ 109 w 109"/>
                <a:gd name="T21" fmla="*/ 234 h 246"/>
                <a:gd name="T22" fmla="*/ 109 w 109"/>
                <a:gd name="T23" fmla="*/ 246 h 246"/>
                <a:gd name="T24" fmla="*/ 0 w 109"/>
                <a:gd name="T25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246">
                  <a:moveTo>
                    <a:pt x="0" y="246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29" y="231"/>
                    <a:pt x="33" y="229"/>
                    <a:pt x="33" y="197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3" y="18"/>
                    <a:pt x="29" y="15"/>
                    <a:pt x="0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13"/>
                    <a:pt x="109" y="13"/>
                    <a:pt x="109" y="13"/>
                  </a:cubicBezTo>
                  <a:cubicBezTo>
                    <a:pt x="80" y="15"/>
                    <a:pt x="77" y="18"/>
                    <a:pt x="77" y="50"/>
                  </a:cubicBezTo>
                  <a:cubicBezTo>
                    <a:pt x="77" y="197"/>
                    <a:pt x="77" y="197"/>
                    <a:pt x="77" y="197"/>
                  </a:cubicBezTo>
                  <a:cubicBezTo>
                    <a:pt x="77" y="228"/>
                    <a:pt x="80" y="231"/>
                    <a:pt x="109" y="234"/>
                  </a:cubicBezTo>
                  <a:cubicBezTo>
                    <a:pt x="109" y="246"/>
                    <a:pt x="109" y="246"/>
                    <a:pt x="109" y="246"/>
                  </a:cubicBezTo>
                  <a:lnTo>
                    <a:pt x="0" y="246"/>
                  </a:ln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32" name="Rectangle 525">
              <a:extLst>
                <a:ext uri="{FF2B5EF4-FFF2-40B4-BE49-F238E27FC236}">
                  <a16:creationId xmlns:a16="http://schemas.microsoft.com/office/drawing/2014/main" id="{CD68394D-C320-4EEA-BC60-C92C8DA2340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536" y="295"/>
              <a:ext cx="10" cy="357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33" name="Freeform 526">
              <a:extLst>
                <a:ext uri="{FF2B5EF4-FFF2-40B4-BE49-F238E27FC236}">
                  <a16:creationId xmlns:a16="http://schemas.microsoft.com/office/drawing/2014/main" id="{A420EE36-F748-4023-8463-446077737F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925" y="242"/>
              <a:ext cx="179" cy="77"/>
            </a:xfrm>
            <a:custGeom>
              <a:avLst/>
              <a:gdLst>
                <a:gd name="T0" fmla="*/ 174 w 179"/>
                <a:gd name="T1" fmla="*/ 0 h 77"/>
                <a:gd name="T2" fmla="*/ 89 w 179"/>
                <a:gd name="T3" fmla="*/ 46 h 77"/>
                <a:gd name="T4" fmla="*/ 5 w 179"/>
                <a:gd name="T5" fmla="*/ 0 h 77"/>
                <a:gd name="T6" fmla="*/ 0 w 179"/>
                <a:gd name="T7" fmla="*/ 1 h 77"/>
                <a:gd name="T8" fmla="*/ 88 w 179"/>
                <a:gd name="T9" fmla="*/ 77 h 77"/>
                <a:gd name="T10" fmla="*/ 91 w 179"/>
                <a:gd name="T11" fmla="*/ 77 h 77"/>
                <a:gd name="T12" fmla="*/ 179 w 179"/>
                <a:gd name="T13" fmla="*/ 1 h 77"/>
                <a:gd name="T14" fmla="*/ 174 w 179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9" h="77">
                  <a:moveTo>
                    <a:pt x="174" y="0"/>
                  </a:moveTo>
                  <a:cubicBezTo>
                    <a:pt x="157" y="7"/>
                    <a:pt x="106" y="38"/>
                    <a:pt x="89" y="46"/>
                  </a:cubicBezTo>
                  <a:cubicBezTo>
                    <a:pt x="73" y="38"/>
                    <a:pt x="22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4"/>
                    <a:pt x="73" y="61"/>
                    <a:pt x="88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106" y="61"/>
                    <a:pt x="163" y="14"/>
                    <a:pt x="179" y="1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1B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  <p:sp>
          <p:nvSpPr>
            <p:cNvPr id="134" name="Freeform 527">
              <a:extLst>
                <a:ext uri="{FF2B5EF4-FFF2-40B4-BE49-F238E27FC236}">
                  <a16:creationId xmlns:a16="http://schemas.microsoft.com/office/drawing/2014/main" id="{7C84507E-CBD2-473A-8C39-8516EFE53ED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23" y="242"/>
              <a:ext cx="180" cy="77"/>
            </a:xfrm>
            <a:custGeom>
              <a:avLst/>
              <a:gdLst>
                <a:gd name="T0" fmla="*/ 174 w 180"/>
                <a:gd name="T1" fmla="*/ 0 h 77"/>
                <a:gd name="T2" fmla="*/ 90 w 180"/>
                <a:gd name="T3" fmla="*/ 46 h 77"/>
                <a:gd name="T4" fmla="*/ 5 w 180"/>
                <a:gd name="T5" fmla="*/ 0 h 77"/>
                <a:gd name="T6" fmla="*/ 0 w 180"/>
                <a:gd name="T7" fmla="*/ 1 h 77"/>
                <a:gd name="T8" fmla="*/ 88 w 180"/>
                <a:gd name="T9" fmla="*/ 77 h 77"/>
                <a:gd name="T10" fmla="*/ 91 w 180"/>
                <a:gd name="T11" fmla="*/ 77 h 77"/>
                <a:gd name="T12" fmla="*/ 180 w 180"/>
                <a:gd name="T13" fmla="*/ 1 h 77"/>
                <a:gd name="T14" fmla="*/ 174 w 180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77">
                  <a:moveTo>
                    <a:pt x="174" y="0"/>
                  </a:moveTo>
                  <a:cubicBezTo>
                    <a:pt x="157" y="7"/>
                    <a:pt x="106" y="38"/>
                    <a:pt x="90" y="46"/>
                  </a:cubicBezTo>
                  <a:cubicBezTo>
                    <a:pt x="73" y="38"/>
                    <a:pt x="22" y="7"/>
                    <a:pt x="5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6" y="14"/>
                    <a:pt x="74" y="61"/>
                    <a:pt x="88" y="77"/>
                  </a:cubicBezTo>
                  <a:cubicBezTo>
                    <a:pt x="91" y="77"/>
                    <a:pt x="91" y="77"/>
                    <a:pt x="91" y="77"/>
                  </a:cubicBezTo>
                  <a:cubicBezTo>
                    <a:pt x="106" y="61"/>
                    <a:pt x="163" y="14"/>
                    <a:pt x="180" y="1"/>
                  </a:cubicBezTo>
                  <a:lnTo>
                    <a:pt x="174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 dirty="0"/>
            </a:p>
          </p:txBody>
        </p:sp>
      </p:grpSp>
      <p:sp>
        <p:nvSpPr>
          <p:cNvPr id="2" name="Nadpis 1">
            <a:extLst>
              <a:ext uri="{FF2B5EF4-FFF2-40B4-BE49-F238E27FC236}">
                <a16:creationId xmlns:a16="http://schemas.microsoft.com/office/drawing/2014/main" id="{23F2160B-AEAA-4EC9-BD2F-83CD6D1A3A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2663" y="1489628"/>
            <a:ext cx="10837862" cy="830997"/>
          </a:xfrm>
        </p:spPr>
        <p:txBody>
          <a:bodyPr anchor="b"/>
          <a:lstStyle>
            <a:lvl1pPr algn="l">
              <a:defRPr sz="6000" b="0"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CCF20F55-6631-4D9A-8FD5-E924BEB151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82663" y="2529415"/>
            <a:ext cx="10837862" cy="249299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</p:spTree>
    <p:extLst>
      <p:ext uri="{BB962C8B-B14F-4D97-AF65-F5344CB8AC3E}">
        <p14:creationId xmlns:p14="http://schemas.microsoft.com/office/powerpoint/2010/main" val="4133494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1192213" y="2152650"/>
            <a:ext cx="3206750" cy="313848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4487822" y="2152650"/>
            <a:ext cx="3206750" cy="313848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7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7809924" y="2152650"/>
            <a:ext cx="3206750" cy="3138488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2"/>
                </a:solidFill>
              </a:defRPr>
            </a:lvl1pPr>
          </a:lstStyle>
          <a:p>
            <a:endParaRPr lang="id-ID"/>
          </a:p>
        </p:txBody>
      </p:sp>
      <p:sp>
        <p:nvSpPr>
          <p:cNvPr id="18" name="Nadpis 1">
            <a:extLst>
              <a:ext uri="{FF2B5EF4-FFF2-40B4-BE49-F238E27FC236}">
                <a16:creationId xmlns:a16="http://schemas.microsoft.com/office/drawing/2014/main" id="{CB311F37-3D6D-40D0-9708-9A9E398A6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664797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82662" y="6592889"/>
            <a:ext cx="987426" cy="168638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dirty="0" smtClean="0"/>
              <a:t>Strana </a:t>
            </a:r>
            <a:fld id="{7E423121-FB00-4C88-951D-19BBB06454A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749517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311F37-3D6D-40D0-9708-9A9E398A6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5C95A07-1B5A-4B2F-B096-FC6B33FD0A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 txBox="1">
            <a:spLocks/>
          </p:cNvSpPr>
          <p:nvPr userDrawn="1"/>
        </p:nvSpPr>
        <p:spPr>
          <a:xfrm>
            <a:off x="982662" y="6592889"/>
            <a:ext cx="987426" cy="168638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cs-CZ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Strana </a:t>
            </a:r>
            <a:fld id="{7E423121-FB00-4C88-951D-19BBB06454A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8852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3C58F095-985A-42BE-973A-C73C9B4B5E4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" y="0"/>
            <a:ext cx="12190898" cy="6858000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BB779A12-BBED-4324-8296-0461B2EE0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1" y="3914776"/>
            <a:ext cx="8542339" cy="1409700"/>
          </a:xfrm>
          <a:solidFill>
            <a:schemeClr val="bg1"/>
          </a:solidFill>
        </p:spPr>
        <p:txBody>
          <a:bodyPr wrap="none" lIns="108000" tIns="108000" rIns="108000" bIns="108000" anchor="ctr">
            <a:noAutofit/>
          </a:bodyPr>
          <a:lstStyle>
            <a:lvl1pPr>
              <a:defRPr sz="4400"/>
            </a:lvl1pPr>
          </a:lstStyle>
          <a:p>
            <a:r>
              <a:rPr lang="cs-CZ" dirty="0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330666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5753B2-7120-4931-B4BD-A1BB1BC68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4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82662" y="6592889"/>
            <a:ext cx="987426" cy="168638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dirty="0" smtClean="0"/>
              <a:t>Strana </a:t>
            </a:r>
            <a:fld id="{7E423121-FB00-4C88-951D-19BBB06454A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18483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 + obráz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5753B2-7120-4931-B4BD-A1BB1BC68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8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82662" y="6592889"/>
            <a:ext cx="987426" cy="168638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dirty="0" smtClean="0"/>
              <a:t>Strana </a:t>
            </a:r>
            <a:fld id="{7E423121-FB00-4C88-951D-19BBB06454A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33434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ACD17269-4B14-4C4E-B0CC-9EB6FD588BE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793" b="-16514"/>
          <a:stretch/>
        </p:blipFill>
        <p:spPr>
          <a:xfrm>
            <a:off x="0" y="1152000"/>
            <a:ext cx="12190898" cy="6840000"/>
          </a:xfrm>
          <a:prstGeom prst="rect">
            <a:avLst/>
          </a:prstGeom>
        </p:spPr>
      </p:pic>
      <p:sp>
        <p:nvSpPr>
          <p:cNvPr id="6" name="Nadpis 5">
            <a:extLst>
              <a:ext uri="{FF2B5EF4-FFF2-40B4-BE49-F238E27FC236}">
                <a16:creationId xmlns:a16="http://schemas.microsoft.com/office/drawing/2014/main" id="{DA17D815-982B-4782-B99E-809DC281A0D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428" y="2169544"/>
            <a:ext cx="10833097" cy="747897"/>
          </a:xfrm>
        </p:spPr>
        <p:txBody>
          <a:bodyPr/>
          <a:lstStyle>
            <a:lvl1pPr>
              <a:defRPr sz="5400"/>
            </a:lvl1pPr>
          </a:lstStyle>
          <a:p>
            <a:r>
              <a:rPr lang="cs-CZ" dirty="0" smtClean="0"/>
              <a:t>Děkuji za pozornost.</a:t>
            </a:r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28" y="471568"/>
            <a:ext cx="2474229" cy="647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39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82662" y="6592889"/>
            <a:ext cx="987426" cy="168638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dirty="0" smtClean="0"/>
              <a:t>Strana </a:t>
            </a:r>
            <a:fld id="{7E423121-FB00-4C88-951D-19BBB06454A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73370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10"/>
          <p:cNvSpPr>
            <a:spLocks noGrp="1"/>
          </p:cNvSpPr>
          <p:nvPr>
            <p:ph type="body" sz="quarter" idx="10" hasCustomPrompt="1"/>
          </p:nvPr>
        </p:nvSpPr>
        <p:spPr>
          <a:xfrm>
            <a:off x="982662" y="3429000"/>
            <a:ext cx="10584922" cy="2952750"/>
          </a:xfrm>
          <a:prstGeom prst="rect">
            <a:avLst/>
          </a:prstGeom>
        </p:spPr>
        <p:txBody>
          <a:bodyPr/>
          <a:lstStyle>
            <a:lvl1pPr>
              <a:buClr>
                <a:schemeClr val="tx2"/>
              </a:buClr>
              <a:buFontTx/>
              <a:buBlip>
                <a:blip r:embed="rId2"/>
              </a:buBlip>
              <a:defRPr baseline="0"/>
            </a:lvl1pPr>
          </a:lstStyle>
          <a:p>
            <a:pPr lvl="0"/>
            <a:r>
              <a:rPr lang="cs-CZ" dirty="0" smtClean="0"/>
              <a:t> odrážky</a:t>
            </a:r>
          </a:p>
          <a:p>
            <a:pPr lvl="0"/>
            <a:endParaRPr lang="cs-CZ" dirty="0" smtClean="0"/>
          </a:p>
        </p:txBody>
      </p:sp>
      <p:sp>
        <p:nvSpPr>
          <p:cNvPr id="4" name="Zástupný symbol pro text 10"/>
          <p:cNvSpPr>
            <a:spLocks noGrp="1"/>
          </p:cNvSpPr>
          <p:nvPr>
            <p:ph type="body" sz="quarter" idx="13" hasCustomPrompt="1"/>
          </p:nvPr>
        </p:nvSpPr>
        <p:spPr>
          <a:xfrm>
            <a:off x="982662" y="2060576"/>
            <a:ext cx="10584922" cy="1368425"/>
          </a:xfrm>
          <a:prstGeom prst="rect">
            <a:avLst/>
          </a:prstGeom>
        </p:spPr>
        <p:txBody>
          <a:bodyPr wrap="square"/>
          <a:lstStyle>
            <a:lvl1pPr marL="180000" indent="0">
              <a:buClr>
                <a:schemeClr val="tx2"/>
              </a:buClr>
              <a:buFontTx/>
              <a:buNone/>
              <a:defRPr sz="3000" b="1" i="0" baseline="0"/>
            </a:lvl1pPr>
          </a:lstStyle>
          <a:p>
            <a:pPr lvl="0"/>
            <a:r>
              <a:rPr lang="cs-CZ" dirty="0" smtClean="0"/>
              <a:t>Textové pole</a:t>
            </a:r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CB311F37-3D6D-40D0-9708-9A9E398A6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664797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82662" y="6592889"/>
            <a:ext cx="987426" cy="168638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dirty="0" smtClean="0"/>
              <a:t>Strana </a:t>
            </a:r>
            <a:fld id="{7E423121-FB00-4C88-951D-19BBB06454A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855732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794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DF5D6ED9-FBCD-421B-BA54-D2E549EA0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cs-CZ" dirty="0"/>
              <a:t>Nadpis slajdu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150CE499-6A3E-46D3-BBDC-3008AA2A0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82663" y="1619251"/>
            <a:ext cx="10837862" cy="419696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cs-CZ" dirty="0"/>
              <a:t>Upravte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13" name="Freeform 5">
            <a:extLst>
              <a:ext uri="{FF2B5EF4-FFF2-40B4-BE49-F238E27FC236}">
                <a16:creationId xmlns:a16="http://schemas.microsoft.com/office/drawing/2014/main" id="{3093D0B6-A602-4DBE-8C8F-0190BD07A0C4}"/>
              </a:ext>
            </a:extLst>
          </p:cNvPr>
          <p:cNvSpPr>
            <a:spLocks/>
          </p:cNvSpPr>
          <p:nvPr userDrawn="1"/>
        </p:nvSpPr>
        <p:spPr bwMode="auto">
          <a:xfrm>
            <a:off x="98266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14" name="Freeform 6">
            <a:extLst>
              <a:ext uri="{FF2B5EF4-FFF2-40B4-BE49-F238E27FC236}">
                <a16:creationId xmlns:a16="http://schemas.microsoft.com/office/drawing/2014/main" id="{1D3A86D7-EA30-4DB3-BD04-B46D210FD8F1}"/>
              </a:ext>
            </a:extLst>
          </p:cNvPr>
          <p:cNvSpPr>
            <a:spLocks/>
          </p:cNvSpPr>
          <p:nvPr userDrawn="1"/>
        </p:nvSpPr>
        <p:spPr bwMode="auto">
          <a:xfrm>
            <a:off x="1311275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15" name="Freeform 7">
            <a:extLst>
              <a:ext uri="{FF2B5EF4-FFF2-40B4-BE49-F238E27FC236}">
                <a16:creationId xmlns:a16="http://schemas.microsoft.com/office/drawing/2014/main" id="{7D4D58D3-4643-4F59-B3BC-51ADAF727EB2}"/>
              </a:ext>
            </a:extLst>
          </p:cNvPr>
          <p:cNvSpPr>
            <a:spLocks/>
          </p:cNvSpPr>
          <p:nvPr userDrawn="1"/>
        </p:nvSpPr>
        <p:spPr bwMode="auto">
          <a:xfrm>
            <a:off x="164147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16" name="Freeform 8">
            <a:extLst>
              <a:ext uri="{FF2B5EF4-FFF2-40B4-BE49-F238E27FC236}">
                <a16:creationId xmlns:a16="http://schemas.microsoft.com/office/drawing/2014/main" id="{B985EAC9-5F65-47D2-A069-BE7421840D1D}"/>
              </a:ext>
            </a:extLst>
          </p:cNvPr>
          <p:cNvSpPr>
            <a:spLocks/>
          </p:cNvSpPr>
          <p:nvPr userDrawn="1"/>
        </p:nvSpPr>
        <p:spPr bwMode="auto">
          <a:xfrm>
            <a:off x="197008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id="{40F5A126-9672-4D61-B520-726987AF01F8}"/>
              </a:ext>
            </a:extLst>
          </p:cNvPr>
          <p:cNvSpPr>
            <a:spLocks/>
          </p:cNvSpPr>
          <p:nvPr userDrawn="1"/>
        </p:nvSpPr>
        <p:spPr bwMode="auto">
          <a:xfrm>
            <a:off x="230028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0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D684EC8B-EAFC-4421-A904-739BBBDDF784}"/>
              </a:ext>
            </a:extLst>
          </p:cNvPr>
          <p:cNvSpPr>
            <a:spLocks/>
          </p:cNvSpPr>
          <p:nvPr userDrawn="1"/>
        </p:nvSpPr>
        <p:spPr bwMode="auto">
          <a:xfrm>
            <a:off x="262890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19" name="Freeform 11">
            <a:extLst>
              <a:ext uri="{FF2B5EF4-FFF2-40B4-BE49-F238E27FC236}">
                <a16:creationId xmlns:a16="http://schemas.microsoft.com/office/drawing/2014/main" id="{51D6E31F-2DAA-4244-A8F8-7D1809ABB7FE}"/>
              </a:ext>
            </a:extLst>
          </p:cNvPr>
          <p:cNvSpPr>
            <a:spLocks/>
          </p:cNvSpPr>
          <p:nvPr userDrawn="1"/>
        </p:nvSpPr>
        <p:spPr bwMode="auto">
          <a:xfrm>
            <a:off x="2957513" y="6118225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0" name="Freeform 12">
            <a:extLst>
              <a:ext uri="{FF2B5EF4-FFF2-40B4-BE49-F238E27FC236}">
                <a16:creationId xmlns:a16="http://schemas.microsoft.com/office/drawing/2014/main" id="{E93EFBAD-1226-4FE6-9D13-F7655949E4F9}"/>
              </a:ext>
            </a:extLst>
          </p:cNvPr>
          <p:cNvSpPr>
            <a:spLocks/>
          </p:cNvSpPr>
          <p:nvPr userDrawn="1"/>
        </p:nvSpPr>
        <p:spPr bwMode="auto">
          <a:xfrm>
            <a:off x="328771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1" name="Freeform 13">
            <a:extLst>
              <a:ext uri="{FF2B5EF4-FFF2-40B4-BE49-F238E27FC236}">
                <a16:creationId xmlns:a16="http://schemas.microsoft.com/office/drawing/2014/main" id="{C899395C-1511-4E84-AD9F-429BDF3B0600}"/>
              </a:ext>
            </a:extLst>
          </p:cNvPr>
          <p:cNvSpPr>
            <a:spLocks/>
          </p:cNvSpPr>
          <p:nvPr userDrawn="1"/>
        </p:nvSpPr>
        <p:spPr bwMode="auto">
          <a:xfrm>
            <a:off x="361632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2" name="Freeform 14">
            <a:extLst>
              <a:ext uri="{FF2B5EF4-FFF2-40B4-BE49-F238E27FC236}">
                <a16:creationId xmlns:a16="http://schemas.microsoft.com/office/drawing/2014/main" id="{DE596E33-2AFB-4245-B4B2-10CB9E753DB5}"/>
              </a:ext>
            </a:extLst>
          </p:cNvPr>
          <p:cNvSpPr>
            <a:spLocks/>
          </p:cNvSpPr>
          <p:nvPr userDrawn="1"/>
        </p:nvSpPr>
        <p:spPr bwMode="auto">
          <a:xfrm>
            <a:off x="394652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3" name="Freeform 15">
            <a:extLst>
              <a:ext uri="{FF2B5EF4-FFF2-40B4-BE49-F238E27FC236}">
                <a16:creationId xmlns:a16="http://schemas.microsoft.com/office/drawing/2014/main" id="{ADB6A147-9063-4822-ACFF-621A99B3241B}"/>
              </a:ext>
            </a:extLst>
          </p:cNvPr>
          <p:cNvSpPr>
            <a:spLocks/>
          </p:cNvSpPr>
          <p:nvPr userDrawn="1"/>
        </p:nvSpPr>
        <p:spPr bwMode="auto">
          <a:xfrm>
            <a:off x="427513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4" name="Freeform 16">
            <a:extLst>
              <a:ext uri="{FF2B5EF4-FFF2-40B4-BE49-F238E27FC236}">
                <a16:creationId xmlns:a16="http://schemas.microsoft.com/office/drawing/2014/main" id="{44F8FED3-602C-4B23-9362-F7F1E7DD2261}"/>
              </a:ext>
            </a:extLst>
          </p:cNvPr>
          <p:cNvSpPr>
            <a:spLocks/>
          </p:cNvSpPr>
          <p:nvPr userDrawn="1"/>
        </p:nvSpPr>
        <p:spPr bwMode="auto">
          <a:xfrm>
            <a:off x="4603750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5" name="Freeform 17">
            <a:extLst>
              <a:ext uri="{FF2B5EF4-FFF2-40B4-BE49-F238E27FC236}">
                <a16:creationId xmlns:a16="http://schemas.microsoft.com/office/drawing/2014/main" id="{85B09354-B7D0-40A6-8D0B-D50D7AA5A870}"/>
              </a:ext>
            </a:extLst>
          </p:cNvPr>
          <p:cNvSpPr>
            <a:spLocks/>
          </p:cNvSpPr>
          <p:nvPr userDrawn="1"/>
        </p:nvSpPr>
        <p:spPr bwMode="auto">
          <a:xfrm>
            <a:off x="493395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6" name="Freeform 18">
            <a:extLst>
              <a:ext uri="{FF2B5EF4-FFF2-40B4-BE49-F238E27FC236}">
                <a16:creationId xmlns:a16="http://schemas.microsoft.com/office/drawing/2014/main" id="{ADE35CAF-CAD9-469A-B571-C69F70E103B7}"/>
              </a:ext>
            </a:extLst>
          </p:cNvPr>
          <p:cNvSpPr>
            <a:spLocks/>
          </p:cNvSpPr>
          <p:nvPr userDrawn="1"/>
        </p:nvSpPr>
        <p:spPr bwMode="auto">
          <a:xfrm>
            <a:off x="98266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7" name="Freeform 19">
            <a:extLst>
              <a:ext uri="{FF2B5EF4-FFF2-40B4-BE49-F238E27FC236}">
                <a16:creationId xmlns:a16="http://schemas.microsoft.com/office/drawing/2014/main" id="{17285A94-4916-400B-ABB8-9F4B3C90D060}"/>
              </a:ext>
            </a:extLst>
          </p:cNvPr>
          <p:cNvSpPr>
            <a:spLocks/>
          </p:cNvSpPr>
          <p:nvPr userDrawn="1"/>
        </p:nvSpPr>
        <p:spPr bwMode="auto">
          <a:xfrm>
            <a:off x="1311275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8" name="Freeform 20">
            <a:extLst>
              <a:ext uri="{FF2B5EF4-FFF2-40B4-BE49-F238E27FC236}">
                <a16:creationId xmlns:a16="http://schemas.microsoft.com/office/drawing/2014/main" id="{7333553E-A022-4878-8A6C-2CA66E422AA5}"/>
              </a:ext>
            </a:extLst>
          </p:cNvPr>
          <p:cNvSpPr>
            <a:spLocks/>
          </p:cNvSpPr>
          <p:nvPr userDrawn="1"/>
        </p:nvSpPr>
        <p:spPr bwMode="auto">
          <a:xfrm>
            <a:off x="164147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29" name="Freeform 21">
            <a:extLst>
              <a:ext uri="{FF2B5EF4-FFF2-40B4-BE49-F238E27FC236}">
                <a16:creationId xmlns:a16="http://schemas.microsoft.com/office/drawing/2014/main" id="{A1FD1FFE-7814-4629-9F79-D853203C983C}"/>
              </a:ext>
            </a:extLst>
          </p:cNvPr>
          <p:cNvSpPr>
            <a:spLocks/>
          </p:cNvSpPr>
          <p:nvPr userDrawn="1"/>
        </p:nvSpPr>
        <p:spPr bwMode="auto">
          <a:xfrm>
            <a:off x="197008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0" name="Freeform 22">
            <a:extLst>
              <a:ext uri="{FF2B5EF4-FFF2-40B4-BE49-F238E27FC236}">
                <a16:creationId xmlns:a16="http://schemas.microsoft.com/office/drawing/2014/main" id="{7E5F0987-CEA6-4CE5-91D0-B0EC93EDA7D7}"/>
              </a:ext>
            </a:extLst>
          </p:cNvPr>
          <p:cNvSpPr>
            <a:spLocks/>
          </p:cNvSpPr>
          <p:nvPr userDrawn="1"/>
        </p:nvSpPr>
        <p:spPr bwMode="auto">
          <a:xfrm>
            <a:off x="230028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0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1" name="Freeform 23">
            <a:extLst>
              <a:ext uri="{FF2B5EF4-FFF2-40B4-BE49-F238E27FC236}">
                <a16:creationId xmlns:a16="http://schemas.microsoft.com/office/drawing/2014/main" id="{A8FA13CB-C987-42E2-B8E6-3B2292B4830B}"/>
              </a:ext>
            </a:extLst>
          </p:cNvPr>
          <p:cNvSpPr>
            <a:spLocks/>
          </p:cNvSpPr>
          <p:nvPr userDrawn="1"/>
        </p:nvSpPr>
        <p:spPr bwMode="auto">
          <a:xfrm>
            <a:off x="262890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2" name="Freeform 24">
            <a:extLst>
              <a:ext uri="{FF2B5EF4-FFF2-40B4-BE49-F238E27FC236}">
                <a16:creationId xmlns:a16="http://schemas.microsoft.com/office/drawing/2014/main" id="{0DB2C88D-B366-476B-A6E2-16A1B0C44EAD}"/>
              </a:ext>
            </a:extLst>
          </p:cNvPr>
          <p:cNvSpPr>
            <a:spLocks/>
          </p:cNvSpPr>
          <p:nvPr userDrawn="1"/>
        </p:nvSpPr>
        <p:spPr bwMode="auto">
          <a:xfrm>
            <a:off x="2957513" y="6354763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3" name="Freeform 25">
            <a:extLst>
              <a:ext uri="{FF2B5EF4-FFF2-40B4-BE49-F238E27FC236}">
                <a16:creationId xmlns:a16="http://schemas.microsoft.com/office/drawing/2014/main" id="{76D81A16-E910-4F55-A0CB-96EEE7348DF4}"/>
              </a:ext>
            </a:extLst>
          </p:cNvPr>
          <p:cNvSpPr>
            <a:spLocks/>
          </p:cNvSpPr>
          <p:nvPr userDrawn="1"/>
        </p:nvSpPr>
        <p:spPr bwMode="auto">
          <a:xfrm>
            <a:off x="328771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4" name="Freeform 26">
            <a:extLst>
              <a:ext uri="{FF2B5EF4-FFF2-40B4-BE49-F238E27FC236}">
                <a16:creationId xmlns:a16="http://schemas.microsoft.com/office/drawing/2014/main" id="{0A200279-BA29-4467-AC73-AB16BF14D17A}"/>
              </a:ext>
            </a:extLst>
          </p:cNvPr>
          <p:cNvSpPr>
            <a:spLocks/>
          </p:cNvSpPr>
          <p:nvPr userDrawn="1"/>
        </p:nvSpPr>
        <p:spPr bwMode="auto">
          <a:xfrm>
            <a:off x="361632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5" name="Freeform 27">
            <a:extLst>
              <a:ext uri="{FF2B5EF4-FFF2-40B4-BE49-F238E27FC236}">
                <a16:creationId xmlns:a16="http://schemas.microsoft.com/office/drawing/2014/main" id="{B8D3BC56-AC6B-433D-9E94-90D2ADEAC1E0}"/>
              </a:ext>
            </a:extLst>
          </p:cNvPr>
          <p:cNvSpPr>
            <a:spLocks/>
          </p:cNvSpPr>
          <p:nvPr userDrawn="1"/>
        </p:nvSpPr>
        <p:spPr bwMode="auto">
          <a:xfrm>
            <a:off x="394652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6" name="Freeform 28">
            <a:extLst>
              <a:ext uri="{FF2B5EF4-FFF2-40B4-BE49-F238E27FC236}">
                <a16:creationId xmlns:a16="http://schemas.microsoft.com/office/drawing/2014/main" id="{4034E165-FD0D-4ACA-B7E4-89E83BB21F76}"/>
              </a:ext>
            </a:extLst>
          </p:cNvPr>
          <p:cNvSpPr>
            <a:spLocks/>
          </p:cNvSpPr>
          <p:nvPr userDrawn="1"/>
        </p:nvSpPr>
        <p:spPr bwMode="auto">
          <a:xfrm>
            <a:off x="427513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7" name="Freeform 29">
            <a:extLst>
              <a:ext uri="{FF2B5EF4-FFF2-40B4-BE49-F238E27FC236}">
                <a16:creationId xmlns:a16="http://schemas.microsoft.com/office/drawing/2014/main" id="{546D5984-CA77-453E-8C42-3EA9410D5123}"/>
              </a:ext>
            </a:extLst>
          </p:cNvPr>
          <p:cNvSpPr>
            <a:spLocks/>
          </p:cNvSpPr>
          <p:nvPr userDrawn="1"/>
        </p:nvSpPr>
        <p:spPr bwMode="auto">
          <a:xfrm>
            <a:off x="4603750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8" name="Freeform 30">
            <a:extLst>
              <a:ext uri="{FF2B5EF4-FFF2-40B4-BE49-F238E27FC236}">
                <a16:creationId xmlns:a16="http://schemas.microsoft.com/office/drawing/2014/main" id="{64D9D2A2-AC15-4B7E-9914-07DDFBDC2208}"/>
              </a:ext>
            </a:extLst>
          </p:cNvPr>
          <p:cNvSpPr>
            <a:spLocks/>
          </p:cNvSpPr>
          <p:nvPr userDrawn="1"/>
        </p:nvSpPr>
        <p:spPr bwMode="auto">
          <a:xfrm>
            <a:off x="493395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39" name="Freeform 31">
            <a:extLst>
              <a:ext uri="{FF2B5EF4-FFF2-40B4-BE49-F238E27FC236}">
                <a16:creationId xmlns:a16="http://schemas.microsoft.com/office/drawing/2014/main" id="{35CA2AE6-8A57-44D2-A4D8-DBB336C450EF}"/>
              </a:ext>
            </a:extLst>
          </p:cNvPr>
          <p:cNvSpPr>
            <a:spLocks/>
          </p:cNvSpPr>
          <p:nvPr userDrawn="1"/>
        </p:nvSpPr>
        <p:spPr bwMode="auto">
          <a:xfrm>
            <a:off x="526256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0" name="Freeform 32">
            <a:extLst>
              <a:ext uri="{FF2B5EF4-FFF2-40B4-BE49-F238E27FC236}">
                <a16:creationId xmlns:a16="http://schemas.microsoft.com/office/drawing/2014/main" id="{4F9CAB21-B4C9-45D6-B426-995736169C7F}"/>
              </a:ext>
            </a:extLst>
          </p:cNvPr>
          <p:cNvSpPr>
            <a:spLocks/>
          </p:cNvSpPr>
          <p:nvPr userDrawn="1"/>
        </p:nvSpPr>
        <p:spPr bwMode="auto">
          <a:xfrm>
            <a:off x="559276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1" name="Freeform 33">
            <a:extLst>
              <a:ext uri="{FF2B5EF4-FFF2-40B4-BE49-F238E27FC236}">
                <a16:creationId xmlns:a16="http://schemas.microsoft.com/office/drawing/2014/main" id="{FD999AA4-CBAC-42F5-A912-5AA331AE17C9}"/>
              </a:ext>
            </a:extLst>
          </p:cNvPr>
          <p:cNvSpPr>
            <a:spLocks/>
          </p:cNvSpPr>
          <p:nvPr userDrawn="1"/>
        </p:nvSpPr>
        <p:spPr bwMode="auto">
          <a:xfrm>
            <a:off x="592137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2" name="Freeform 34">
            <a:extLst>
              <a:ext uri="{FF2B5EF4-FFF2-40B4-BE49-F238E27FC236}">
                <a16:creationId xmlns:a16="http://schemas.microsoft.com/office/drawing/2014/main" id="{DC8ADC1E-F16A-4799-A584-8F84DE0701AB}"/>
              </a:ext>
            </a:extLst>
          </p:cNvPr>
          <p:cNvSpPr>
            <a:spLocks/>
          </p:cNvSpPr>
          <p:nvPr userDrawn="1"/>
        </p:nvSpPr>
        <p:spPr bwMode="auto">
          <a:xfrm>
            <a:off x="6249988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3" name="Freeform 35">
            <a:extLst>
              <a:ext uri="{FF2B5EF4-FFF2-40B4-BE49-F238E27FC236}">
                <a16:creationId xmlns:a16="http://schemas.microsoft.com/office/drawing/2014/main" id="{DBF4F64E-3ED3-4034-A3E6-D1B27A3FC98E}"/>
              </a:ext>
            </a:extLst>
          </p:cNvPr>
          <p:cNvSpPr>
            <a:spLocks/>
          </p:cNvSpPr>
          <p:nvPr userDrawn="1"/>
        </p:nvSpPr>
        <p:spPr bwMode="auto">
          <a:xfrm>
            <a:off x="658018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4" name="Freeform 36">
            <a:extLst>
              <a:ext uri="{FF2B5EF4-FFF2-40B4-BE49-F238E27FC236}">
                <a16:creationId xmlns:a16="http://schemas.microsoft.com/office/drawing/2014/main" id="{4AF2FBB2-694A-4C09-A7C7-C24F88801FA2}"/>
              </a:ext>
            </a:extLst>
          </p:cNvPr>
          <p:cNvSpPr>
            <a:spLocks/>
          </p:cNvSpPr>
          <p:nvPr userDrawn="1"/>
        </p:nvSpPr>
        <p:spPr bwMode="auto">
          <a:xfrm>
            <a:off x="690880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5" name="Freeform 37">
            <a:extLst>
              <a:ext uri="{FF2B5EF4-FFF2-40B4-BE49-F238E27FC236}">
                <a16:creationId xmlns:a16="http://schemas.microsoft.com/office/drawing/2014/main" id="{607BBDDA-99C9-49FD-BEBE-CF81D157FA9E}"/>
              </a:ext>
            </a:extLst>
          </p:cNvPr>
          <p:cNvSpPr>
            <a:spLocks/>
          </p:cNvSpPr>
          <p:nvPr userDrawn="1"/>
        </p:nvSpPr>
        <p:spPr bwMode="auto">
          <a:xfrm>
            <a:off x="723900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0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6" name="Freeform 38">
            <a:extLst>
              <a:ext uri="{FF2B5EF4-FFF2-40B4-BE49-F238E27FC236}">
                <a16:creationId xmlns:a16="http://schemas.microsoft.com/office/drawing/2014/main" id="{17022F1D-0893-49F3-BD07-622B866B60AE}"/>
              </a:ext>
            </a:extLst>
          </p:cNvPr>
          <p:cNvSpPr>
            <a:spLocks/>
          </p:cNvSpPr>
          <p:nvPr userDrawn="1"/>
        </p:nvSpPr>
        <p:spPr bwMode="auto">
          <a:xfrm>
            <a:off x="756761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7" name="Freeform 39">
            <a:extLst>
              <a:ext uri="{FF2B5EF4-FFF2-40B4-BE49-F238E27FC236}">
                <a16:creationId xmlns:a16="http://schemas.microsoft.com/office/drawing/2014/main" id="{D84A3A64-FFF2-4785-95E1-FEC6ED1CDC3A}"/>
              </a:ext>
            </a:extLst>
          </p:cNvPr>
          <p:cNvSpPr>
            <a:spLocks/>
          </p:cNvSpPr>
          <p:nvPr userDrawn="1"/>
        </p:nvSpPr>
        <p:spPr bwMode="auto">
          <a:xfrm>
            <a:off x="7896225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8" name="Freeform 40">
            <a:extLst>
              <a:ext uri="{FF2B5EF4-FFF2-40B4-BE49-F238E27FC236}">
                <a16:creationId xmlns:a16="http://schemas.microsoft.com/office/drawing/2014/main" id="{6D14234F-ECD7-4445-90B5-912C892F08BF}"/>
              </a:ext>
            </a:extLst>
          </p:cNvPr>
          <p:cNvSpPr>
            <a:spLocks/>
          </p:cNvSpPr>
          <p:nvPr userDrawn="1"/>
        </p:nvSpPr>
        <p:spPr bwMode="auto">
          <a:xfrm>
            <a:off x="822642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49" name="Freeform 41">
            <a:extLst>
              <a:ext uri="{FF2B5EF4-FFF2-40B4-BE49-F238E27FC236}">
                <a16:creationId xmlns:a16="http://schemas.microsoft.com/office/drawing/2014/main" id="{201AA295-BB78-4D13-98A1-65C45BA3B112}"/>
              </a:ext>
            </a:extLst>
          </p:cNvPr>
          <p:cNvSpPr>
            <a:spLocks/>
          </p:cNvSpPr>
          <p:nvPr userDrawn="1"/>
        </p:nvSpPr>
        <p:spPr bwMode="auto">
          <a:xfrm>
            <a:off x="855503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0" name="Freeform 42">
            <a:extLst>
              <a:ext uri="{FF2B5EF4-FFF2-40B4-BE49-F238E27FC236}">
                <a16:creationId xmlns:a16="http://schemas.microsoft.com/office/drawing/2014/main" id="{5507DDCD-4ABE-4F67-A03F-74BA13CCD9A9}"/>
              </a:ext>
            </a:extLst>
          </p:cNvPr>
          <p:cNvSpPr>
            <a:spLocks/>
          </p:cNvSpPr>
          <p:nvPr userDrawn="1"/>
        </p:nvSpPr>
        <p:spPr bwMode="auto">
          <a:xfrm>
            <a:off x="888523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1" name="Freeform 43">
            <a:extLst>
              <a:ext uri="{FF2B5EF4-FFF2-40B4-BE49-F238E27FC236}">
                <a16:creationId xmlns:a16="http://schemas.microsoft.com/office/drawing/2014/main" id="{037B823D-FCEF-422C-B594-5A0AB7BA6F6D}"/>
              </a:ext>
            </a:extLst>
          </p:cNvPr>
          <p:cNvSpPr>
            <a:spLocks/>
          </p:cNvSpPr>
          <p:nvPr userDrawn="1"/>
        </p:nvSpPr>
        <p:spPr bwMode="auto">
          <a:xfrm>
            <a:off x="921385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2" name="Freeform 44">
            <a:extLst>
              <a:ext uri="{FF2B5EF4-FFF2-40B4-BE49-F238E27FC236}">
                <a16:creationId xmlns:a16="http://schemas.microsoft.com/office/drawing/2014/main" id="{8DFAE7C0-B00E-48F0-B262-3F9122C757E5}"/>
              </a:ext>
            </a:extLst>
          </p:cNvPr>
          <p:cNvSpPr>
            <a:spLocks/>
          </p:cNvSpPr>
          <p:nvPr userDrawn="1"/>
        </p:nvSpPr>
        <p:spPr bwMode="auto">
          <a:xfrm>
            <a:off x="526256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3" name="Freeform 45">
            <a:extLst>
              <a:ext uri="{FF2B5EF4-FFF2-40B4-BE49-F238E27FC236}">
                <a16:creationId xmlns:a16="http://schemas.microsoft.com/office/drawing/2014/main" id="{3EFA6230-3A0A-46C4-8A4B-C3EACC8CDBF5}"/>
              </a:ext>
            </a:extLst>
          </p:cNvPr>
          <p:cNvSpPr>
            <a:spLocks/>
          </p:cNvSpPr>
          <p:nvPr userDrawn="1"/>
        </p:nvSpPr>
        <p:spPr bwMode="auto">
          <a:xfrm>
            <a:off x="559276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4" name="Freeform 46">
            <a:extLst>
              <a:ext uri="{FF2B5EF4-FFF2-40B4-BE49-F238E27FC236}">
                <a16:creationId xmlns:a16="http://schemas.microsoft.com/office/drawing/2014/main" id="{2D7E21CB-F15B-4B1D-9E3C-4500376EA5A4}"/>
              </a:ext>
            </a:extLst>
          </p:cNvPr>
          <p:cNvSpPr>
            <a:spLocks/>
          </p:cNvSpPr>
          <p:nvPr userDrawn="1"/>
        </p:nvSpPr>
        <p:spPr bwMode="auto">
          <a:xfrm>
            <a:off x="592137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5" name="Freeform 47">
            <a:extLst>
              <a:ext uri="{FF2B5EF4-FFF2-40B4-BE49-F238E27FC236}">
                <a16:creationId xmlns:a16="http://schemas.microsoft.com/office/drawing/2014/main" id="{30317E8E-11C2-4E5F-B835-B0FF7D42EB7E}"/>
              </a:ext>
            </a:extLst>
          </p:cNvPr>
          <p:cNvSpPr>
            <a:spLocks/>
          </p:cNvSpPr>
          <p:nvPr userDrawn="1"/>
        </p:nvSpPr>
        <p:spPr bwMode="auto">
          <a:xfrm>
            <a:off x="6249988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6" name="Freeform 48">
            <a:extLst>
              <a:ext uri="{FF2B5EF4-FFF2-40B4-BE49-F238E27FC236}">
                <a16:creationId xmlns:a16="http://schemas.microsoft.com/office/drawing/2014/main" id="{BEDA32C0-C73E-48F1-9766-D787B01A94EE}"/>
              </a:ext>
            </a:extLst>
          </p:cNvPr>
          <p:cNvSpPr>
            <a:spLocks/>
          </p:cNvSpPr>
          <p:nvPr userDrawn="1"/>
        </p:nvSpPr>
        <p:spPr bwMode="auto">
          <a:xfrm>
            <a:off x="658018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7" name="Freeform 49">
            <a:extLst>
              <a:ext uri="{FF2B5EF4-FFF2-40B4-BE49-F238E27FC236}">
                <a16:creationId xmlns:a16="http://schemas.microsoft.com/office/drawing/2014/main" id="{F3C47E2A-5E32-407B-998C-4918FEE785DA}"/>
              </a:ext>
            </a:extLst>
          </p:cNvPr>
          <p:cNvSpPr>
            <a:spLocks/>
          </p:cNvSpPr>
          <p:nvPr userDrawn="1"/>
        </p:nvSpPr>
        <p:spPr bwMode="auto">
          <a:xfrm>
            <a:off x="690880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8" name="Freeform 50">
            <a:extLst>
              <a:ext uri="{FF2B5EF4-FFF2-40B4-BE49-F238E27FC236}">
                <a16:creationId xmlns:a16="http://schemas.microsoft.com/office/drawing/2014/main" id="{BD4DCD15-E801-4288-ABF7-2451A0AB0D08}"/>
              </a:ext>
            </a:extLst>
          </p:cNvPr>
          <p:cNvSpPr>
            <a:spLocks/>
          </p:cNvSpPr>
          <p:nvPr userDrawn="1"/>
        </p:nvSpPr>
        <p:spPr bwMode="auto">
          <a:xfrm>
            <a:off x="723900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0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59" name="Freeform 51">
            <a:extLst>
              <a:ext uri="{FF2B5EF4-FFF2-40B4-BE49-F238E27FC236}">
                <a16:creationId xmlns:a16="http://schemas.microsoft.com/office/drawing/2014/main" id="{1C87012D-66E6-45CE-B011-F02C296834EF}"/>
              </a:ext>
            </a:extLst>
          </p:cNvPr>
          <p:cNvSpPr>
            <a:spLocks/>
          </p:cNvSpPr>
          <p:nvPr userDrawn="1"/>
        </p:nvSpPr>
        <p:spPr bwMode="auto">
          <a:xfrm>
            <a:off x="756761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0" name="Freeform 52">
            <a:extLst>
              <a:ext uri="{FF2B5EF4-FFF2-40B4-BE49-F238E27FC236}">
                <a16:creationId xmlns:a16="http://schemas.microsoft.com/office/drawing/2014/main" id="{567FB1CC-28D7-4A6E-8007-491816EE796B}"/>
              </a:ext>
            </a:extLst>
          </p:cNvPr>
          <p:cNvSpPr>
            <a:spLocks/>
          </p:cNvSpPr>
          <p:nvPr userDrawn="1"/>
        </p:nvSpPr>
        <p:spPr bwMode="auto">
          <a:xfrm>
            <a:off x="7896225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1" name="Freeform 53">
            <a:extLst>
              <a:ext uri="{FF2B5EF4-FFF2-40B4-BE49-F238E27FC236}">
                <a16:creationId xmlns:a16="http://schemas.microsoft.com/office/drawing/2014/main" id="{16E6673F-0296-465B-9B4C-E9167D3A9DED}"/>
              </a:ext>
            </a:extLst>
          </p:cNvPr>
          <p:cNvSpPr>
            <a:spLocks/>
          </p:cNvSpPr>
          <p:nvPr userDrawn="1"/>
        </p:nvSpPr>
        <p:spPr bwMode="auto">
          <a:xfrm>
            <a:off x="822642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2" name="Freeform 54">
            <a:extLst>
              <a:ext uri="{FF2B5EF4-FFF2-40B4-BE49-F238E27FC236}">
                <a16:creationId xmlns:a16="http://schemas.microsoft.com/office/drawing/2014/main" id="{5E0B2C81-EA00-47FD-81CD-ED6ADDBA093E}"/>
              </a:ext>
            </a:extLst>
          </p:cNvPr>
          <p:cNvSpPr>
            <a:spLocks/>
          </p:cNvSpPr>
          <p:nvPr userDrawn="1"/>
        </p:nvSpPr>
        <p:spPr bwMode="auto">
          <a:xfrm>
            <a:off x="855503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3" name="Freeform 55">
            <a:extLst>
              <a:ext uri="{FF2B5EF4-FFF2-40B4-BE49-F238E27FC236}">
                <a16:creationId xmlns:a16="http://schemas.microsoft.com/office/drawing/2014/main" id="{C6C5A619-DD17-4796-AA03-ED32FC760B65}"/>
              </a:ext>
            </a:extLst>
          </p:cNvPr>
          <p:cNvSpPr>
            <a:spLocks/>
          </p:cNvSpPr>
          <p:nvPr userDrawn="1"/>
        </p:nvSpPr>
        <p:spPr bwMode="auto">
          <a:xfrm>
            <a:off x="888523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4" name="Freeform 56">
            <a:extLst>
              <a:ext uri="{FF2B5EF4-FFF2-40B4-BE49-F238E27FC236}">
                <a16:creationId xmlns:a16="http://schemas.microsoft.com/office/drawing/2014/main" id="{F70F160B-4CF2-48C6-81F8-F37C08AB3CD1}"/>
              </a:ext>
            </a:extLst>
          </p:cNvPr>
          <p:cNvSpPr>
            <a:spLocks/>
          </p:cNvSpPr>
          <p:nvPr userDrawn="1"/>
        </p:nvSpPr>
        <p:spPr bwMode="auto">
          <a:xfrm>
            <a:off x="921385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5" name="Freeform 57">
            <a:extLst>
              <a:ext uri="{FF2B5EF4-FFF2-40B4-BE49-F238E27FC236}">
                <a16:creationId xmlns:a16="http://schemas.microsoft.com/office/drawing/2014/main" id="{DC4C7A02-DE91-4DA3-9872-379870F85F6D}"/>
              </a:ext>
            </a:extLst>
          </p:cNvPr>
          <p:cNvSpPr>
            <a:spLocks/>
          </p:cNvSpPr>
          <p:nvPr userDrawn="1"/>
        </p:nvSpPr>
        <p:spPr bwMode="auto">
          <a:xfrm>
            <a:off x="9542463" y="6118225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6" name="Freeform 58">
            <a:extLst>
              <a:ext uri="{FF2B5EF4-FFF2-40B4-BE49-F238E27FC236}">
                <a16:creationId xmlns:a16="http://schemas.microsoft.com/office/drawing/2014/main" id="{B1BC0378-D7BC-4281-B32C-E7AFACEEF6DC}"/>
              </a:ext>
            </a:extLst>
          </p:cNvPr>
          <p:cNvSpPr>
            <a:spLocks/>
          </p:cNvSpPr>
          <p:nvPr userDrawn="1"/>
        </p:nvSpPr>
        <p:spPr bwMode="auto">
          <a:xfrm>
            <a:off x="9872663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7" name="Freeform 59">
            <a:extLst>
              <a:ext uri="{FF2B5EF4-FFF2-40B4-BE49-F238E27FC236}">
                <a16:creationId xmlns:a16="http://schemas.microsoft.com/office/drawing/2014/main" id="{41783975-02AB-4C34-8E3F-C771C3C633D8}"/>
              </a:ext>
            </a:extLst>
          </p:cNvPr>
          <p:cNvSpPr>
            <a:spLocks/>
          </p:cNvSpPr>
          <p:nvPr userDrawn="1"/>
        </p:nvSpPr>
        <p:spPr bwMode="auto">
          <a:xfrm>
            <a:off x="10201275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8" name="Freeform 60">
            <a:extLst>
              <a:ext uri="{FF2B5EF4-FFF2-40B4-BE49-F238E27FC236}">
                <a16:creationId xmlns:a16="http://schemas.microsoft.com/office/drawing/2014/main" id="{68619C8E-8F6B-4C93-B70E-2DA5EB93589E}"/>
              </a:ext>
            </a:extLst>
          </p:cNvPr>
          <p:cNvSpPr>
            <a:spLocks/>
          </p:cNvSpPr>
          <p:nvPr userDrawn="1"/>
        </p:nvSpPr>
        <p:spPr bwMode="auto">
          <a:xfrm>
            <a:off x="10529888" y="6118225"/>
            <a:ext cx="300038" cy="127000"/>
          </a:xfrm>
          <a:custGeom>
            <a:avLst/>
            <a:gdLst>
              <a:gd name="T0" fmla="*/ 183 w 189"/>
              <a:gd name="T1" fmla="*/ 0 h 80"/>
              <a:gd name="T2" fmla="*/ 95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6" y="7"/>
                  <a:pt x="112" y="39"/>
                  <a:pt x="95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69" name="Freeform 61">
            <a:extLst>
              <a:ext uri="{FF2B5EF4-FFF2-40B4-BE49-F238E27FC236}">
                <a16:creationId xmlns:a16="http://schemas.microsoft.com/office/drawing/2014/main" id="{5C7D610F-C7A5-43D5-9C2D-80819E544D74}"/>
              </a:ext>
            </a:extLst>
          </p:cNvPr>
          <p:cNvSpPr>
            <a:spLocks/>
          </p:cNvSpPr>
          <p:nvPr userDrawn="1"/>
        </p:nvSpPr>
        <p:spPr bwMode="auto">
          <a:xfrm>
            <a:off x="10860088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70" name="Freeform 62">
            <a:extLst>
              <a:ext uri="{FF2B5EF4-FFF2-40B4-BE49-F238E27FC236}">
                <a16:creationId xmlns:a16="http://schemas.microsoft.com/office/drawing/2014/main" id="{CF403C8B-9009-4F7C-8CCC-DB87AAB05B6F}"/>
              </a:ext>
            </a:extLst>
          </p:cNvPr>
          <p:cNvSpPr>
            <a:spLocks/>
          </p:cNvSpPr>
          <p:nvPr userDrawn="1"/>
        </p:nvSpPr>
        <p:spPr bwMode="auto">
          <a:xfrm>
            <a:off x="11188700" y="6118225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71" name="Freeform 63">
            <a:extLst>
              <a:ext uri="{FF2B5EF4-FFF2-40B4-BE49-F238E27FC236}">
                <a16:creationId xmlns:a16="http://schemas.microsoft.com/office/drawing/2014/main" id="{5D994032-FA5A-4E71-9C96-49C86EE07F11}"/>
              </a:ext>
            </a:extLst>
          </p:cNvPr>
          <p:cNvSpPr>
            <a:spLocks/>
          </p:cNvSpPr>
          <p:nvPr userDrawn="1"/>
        </p:nvSpPr>
        <p:spPr bwMode="auto">
          <a:xfrm>
            <a:off x="11518900" y="6118225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72" name="Freeform 64">
            <a:extLst>
              <a:ext uri="{FF2B5EF4-FFF2-40B4-BE49-F238E27FC236}">
                <a16:creationId xmlns:a16="http://schemas.microsoft.com/office/drawing/2014/main" id="{FDA2170B-85BE-4560-9F13-A1B03C87DEFF}"/>
              </a:ext>
            </a:extLst>
          </p:cNvPr>
          <p:cNvSpPr>
            <a:spLocks/>
          </p:cNvSpPr>
          <p:nvPr userDrawn="1"/>
        </p:nvSpPr>
        <p:spPr bwMode="auto">
          <a:xfrm>
            <a:off x="9542463" y="6354763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73" name="Freeform 65">
            <a:extLst>
              <a:ext uri="{FF2B5EF4-FFF2-40B4-BE49-F238E27FC236}">
                <a16:creationId xmlns:a16="http://schemas.microsoft.com/office/drawing/2014/main" id="{7173F660-87AB-4BA0-811D-378A7267E7EB}"/>
              </a:ext>
            </a:extLst>
          </p:cNvPr>
          <p:cNvSpPr>
            <a:spLocks/>
          </p:cNvSpPr>
          <p:nvPr userDrawn="1"/>
        </p:nvSpPr>
        <p:spPr bwMode="auto">
          <a:xfrm>
            <a:off x="9872663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74" name="Freeform 66">
            <a:extLst>
              <a:ext uri="{FF2B5EF4-FFF2-40B4-BE49-F238E27FC236}">
                <a16:creationId xmlns:a16="http://schemas.microsoft.com/office/drawing/2014/main" id="{9DB1D504-E00C-4BC1-AF7C-D29DFA73E0F6}"/>
              </a:ext>
            </a:extLst>
          </p:cNvPr>
          <p:cNvSpPr>
            <a:spLocks/>
          </p:cNvSpPr>
          <p:nvPr userDrawn="1"/>
        </p:nvSpPr>
        <p:spPr bwMode="auto">
          <a:xfrm>
            <a:off x="10201275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75" name="Freeform 67">
            <a:extLst>
              <a:ext uri="{FF2B5EF4-FFF2-40B4-BE49-F238E27FC236}">
                <a16:creationId xmlns:a16="http://schemas.microsoft.com/office/drawing/2014/main" id="{A7F4AB05-5E42-4D96-BE5A-53442FEC67AC}"/>
              </a:ext>
            </a:extLst>
          </p:cNvPr>
          <p:cNvSpPr>
            <a:spLocks/>
          </p:cNvSpPr>
          <p:nvPr userDrawn="1"/>
        </p:nvSpPr>
        <p:spPr bwMode="auto">
          <a:xfrm>
            <a:off x="10529888" y="6354763"/>
            <a:ext cx="300038" cy="128588"/>
          </a:xfrm>
          <a:custGeom>
            <a:avLst/>
            <a:gdLst>
              <a:gd name="T0" fmla="*/ 183 w 189"/>
              <a:gd name="T1" fmla="*/ 0 h 81"/>
              <a:gd name="T2" fmla="*/ 95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6" y="8"/>
                  <a:pt x="112" y="40"/>
                  <a:pt x="95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76" name="Freeform 68">
            <a:extLst>
              <a:ext uri="{FF2B5EF4-FFF2-40B4-BE49-F238E27FC236}">
                <a16:creationId xmlns:a16="http://schemas.microsoft.com/office/drawing/2014/main" id="{E2FFE413-5C76-4D70-ABA3-D5992FBC3970}"/>
              </a:ext>
            </a:extLst>
          </p:cNvPr>
          <p:cNvSpPr>
            <a:spLocks/>
          </p:cNvSpPr>
          <p:nvPr userDrawn="1"/>
        </p:nvSpPr>
        <p:spPr bwMode="auto">
          <a:xfrm>
            <a:off x="10860088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77" name="Freeform 69">
            <a:extLst>
              <a:ext uri="{FF2B5EF4-FFF2-40B4-BE49-F238E27FC236}">
                <a16:creationId xmlns:a16="http://schemas.microsoft.com/office/drawing/2014/main" id="{6E79F6E8-B59F-4ADB-840D-AD1D5384F263}"/>
              </a:ext>
            </a:extLst>
          </p:cNvPr>
          <p:cNvSpPr>
            <a:spLocks/>
          </p:cNvSpPr>
          <p:nvPr userDrawn="1"/>
        </p:nvSpPr>
        <p:spPr bwMode="auto">
          <a:xfrm>
            <a:off x="11188700" y="6354763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3" y="0"/>
                  <a:pt x="183" y="0"/>
                  <a:pt x="183" y="0"/>
                </a:cubicBezTo>
              </a:path>
            </a:pathLst>
          </a:custGeom>
          <a:solidFill>
            <a:srgbClr val="C4344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78" name="Freeform 70">
            <a:extLst>
              <a:ext uri="{FF2B5EF4-FFF2-40B4-BE49-F238E27FC236}">
                <a16:creationId xmlns:a16="http://schemas.microsoft.com/office/drawing/2014/main" id="{5D000031-10D8-40A3-BAF9-A47331C20938}"/>
              </a:ext>
            </a:extLst>
          </p:cNvPr>
          <p:cNvSpPr>
            <a:spLocks/>
          </p:cNvSpPr>
          <p:nvPr userDrawn="1"/>
        </p:nvSpPr>
        <p:spPr bwMode="auto">
          <a:xfrm>
            <a:off x="11518900" y="6354763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cubicBezTo>
                  <a:pt x="182" y="0"/>
                  <a:pt x="182" y="0"/>
                  <a:pt x="182" y="0"/>
                </a:cubicBezTo>
              </a:path>
            </a:pathLst>
          </a:custGeom>
          <a:solidFill>
            <a:srgbClr val="3183C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 dirty="0"/>
          </a:p>
        </p:txBody>
      </p:sp>
      <p:sp>
        <p:nvSpPr>
          <p:cNvPr id="80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82662" y="6592889"/>
            <a:ext cx="987426" cy="168638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cs-CZ" dirty="0" smtClean="0"/>
              <a:t>Strana </a:t>
            </a:r>
            <a:fld id="{7E423121-FB00-4C88-951D-19BBB06454AF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9964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708" r:id="rId5"/>
    <p:sldLayoutId id="2147483660" r:id="rId6"/>
    <p:sldLayoutId id="2147483719" r:id="rId7"/>
    <p:sldLayoutId id="2147483720" r:id="rId8"/>
    <p:sldLayoutId id="2147483721" r:id="rId9"/>
    <p:sldLayoutId id="2147483722" r:id="rId1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b="0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182563" indent="-182563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2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619" userDrawn="1">
          <p15:clr>
            <a:srgbClr val="F26B43"/>
          </p15:clr>
        </p15:guide>
        <p15:guide id="2" pos="7446" userDrawn="1">
          <p15:clr>
            <a:srgbClr val="F26B43"/>
          </p15:clr>
        </p15:guide>
        <p15:guide id="3" orient="horz" pos="23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0.xml"/><Relationship Id="rId3" Type="http://schemas.openxmlformats.org/officeDocument/2006/relationships/chart" Target="../charts/chart7.xml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mailto:posta@csicr.cz" TargetMode="External"/><Relationship Id="rId2" Type="http://schemas.openxmlformats.org/officeDocument/2006/relationships/hyperlink" Target="mailto:Ondrej.andrys@csicr.cz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ctrTitle"/>
          </p:nvPr>
        </p:nvSpPr>
        <p:spPr>
          <a:xfrm>
            <a:off x="982661" y="1081059"/>
            <a:ext cx="10837863" cy="1218795"/>
          </a:xfrm>
        </p:spPr>
        <p:txBody>
          <a:bodyPr/>
          <a:lstStyle/>
          <a:p>
            <a:r>
              <a:rPr lang="cs-CZ" sz="4400" dirty="0" smtClean="0">
                <a:latin typeface="+mn-lt"/>
              </a:rPr>
              <a:t>Co </a:t>
            </a:r>
            <a:r>
              <a:rPr lang="cs-CZ" sz="4400" dirty="0">
                <a:latin typeface="+mn-lt"/>
              </a:rPr>
              <a:t>může udělat vedení školy </a:t>
            </a:r>
            <a:r>
              <a:rPr lang="cs-CZ" sz="4400" dirty="0" smtClean="0">
                <a:latin typeface="+mn-lt"/>
              </a:rPr>
              <a:t/>
            </a:r>
            <a:br>
              <a:rPr lang="cs-CZ" sz="4400" dirty="0" smtClean="0">
                <a:latin typeface="+mn-lt"/>
              </a:rPr>
            </a:br>
            <a:r>
              <a:rPr lang="cs-CZ" sz="4400" dirty="0" smtClean="0">
                <a:latin typeface="+mn-lt"/>
              </a:rPr>
              <a:t>pro </a:t>
            </a:r>
            <a:r>
              <a:rPr lang="cs-CZ" sz="4400" dirty="0">
                <a:latin typeface="+mn-lt"/>
              </a:rPr>
              <a:t>zlepšování kvality </a:t>
            </a:r>
            <a:r>
              <a:rPr lang="cs-CZ" sz="4400" dirty="0" smtClean="0">
                <a:latin typeface="+mn-lt"/>
              </a:rPr>
              <a:t>vzdělávání</a:t>
            </a:r>
            <a:endParaRPr lang="cs-CZ" sz="4400" dirty="0">
              <a:latin typeface="+mn-lt"/>
            </a:endParaRPr>
          </a:p>
        </p:txBody>
      </p:sp>
      <p:sp>
        <p:nvSpPr>
          <p:cNvPr id="6" name="Podnadpis 5"/>
          <p:cNvSpPr>
            <a:spLocks noGrp="1"/>
          </p:cNvSpPr>
          <p:nvPr>
            <p:ph type="subTitle" idx="1"/>
          </p:nvPr>
        </p:nvSpPr>
        <p:spPr>
          <a:xfrm>
            <a:off x="982662" y="2620173"/>
            <a:ext cx="10837862" cy="249299"/>
          </a:xfrm>
        </p:spPr>
        <p:txBody>
          <a:bodyPr/>
          <a:lstStyle/>
          <a:p>
            <a:r>
              <a:rPr lang="cs-CZ" b="1" dirty="0" smtClean="0"/>
              <a:t>Mgr. Tomáš Zatloukal, MBA, LL.M. </a:t>
            </a:r>
            <a:r>
              <a:rPr lang="cs-CZ" dirty="0" smtClean="0">
                <a:cs typeface="Arial" panose="020B0604020202020204" pitchFamily="34" charset="0"/>
              </a:rPr>
              <a:t>│ ústřední školní inspektor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04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idx="4294967295"/>
          </p:nvPr>
        </p:nvSpPr>
        <p:spPr>
          <a:xfrm>
            <a:off x="682970" y="376655"/>
            <a:ext cx="11484654" cy="665162"/>
          </a:xfrm>
        </p:spPr>
        <p:txBody>
          <a:bodyPr/>
          <a:lstStyle/>
          <a:p>
            <a:r>
              <a:rPr lang="cs-CZ" sz="3600" dirty="0" smtClean="0"/>
              <a:t>Gramotnosti – rozložení výsledků žáků 2. ročníku SŠ podle celkové úspěšnosti v testu</a:t>
            </a:r>
            <a:endParaRPr lang="cs-CZ" sz="3600" dirty="0"/>
          </a:p>
        </p:txBody>
      </p:sp>
      <p:sp>
        <p:nvSpPr>
          <p:cNvPr id="8" name="TextovéPole 7"/>
          <p:cNvSpPr txBox="1"/>
          <p:nvPr/>
        </p:nvSpPr>
        <p:spPr>
          <a:xfrm>
            <a:off x="692725" y="1730423"/>
            <a:ext cx="98266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cs-CZ" sz="1400" dirty="0" smtClean="0"/>
              <a:t>Čtenářská gramotnost</a:t>
            </a:r>
            <a:endParaRPr lang="cs-CZ" sz="1400" dirty="0"/>
          </a:p>
        </p:txBody>
      </p:sp>
      <p:graphicFrame>
        <p:nvGraphicFramePr>
          <p:cNvPr id="12" name="Graf 11"/>
          <p:cNvGraphicFramePr/>
          <p:nvPr>
            <p:extLst/>
          </p:nvPr>
        </p:nvGraphicFramePr>
        <p:xfrm>
          <a:off x="1723370" y="1504320"/>
          <a:ext cx="9886931" cy="1695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Obdélník 2"/>
          <p:cNvSpPr/>
          <p:nvPr/>
        </p:nvSpPr>
        <p:spPr>
          <a:xfrm>
            <a:off x="8353546" y="1532758"/>
            <a:ext cx="143019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100" i="1" dirty="0"/>
              <a:t>(včetně žáků se SVP)</a:t>
            </a:r>
          </a:p>
        </p:txBody>
      </p:sp>
      <p:sp>
        <p:nvSpPr>
          <p:cNvPr id="9" name="TextovéPole 8"/>
          <p:cNvSpPr txBox="1"/>
          <p:nvPr/>
        </p:nvSpPr>
        <p:spPr>
          <a:xfrm>
            <a:off x="682970" y="3027761"/>
            <a:ext cx="101415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cs-CZ" sz="1400" dirty="0" smtClean="0"/>
              <a:t>Mediální gramotnost</a:t>
            </a:r>
            <a:endParaRPr lang="cs-CZ" sz="1400" dirty="0"/>
          </a:p>
        </p:txBody>
      </p:sp>
      <p:graphicFrame>
        <p:nvGraphicFramePr>
          <p:cNvPr id="10" name="Graf 9"/>
          <p:cNvGraphicFramePr/>
          <p:nvPr>
            <p:extLst/>
          </p:nvPr>
        </p:nvGraphicFramePr>
        <p:xfrm>
          <a:off x="1799159" y="5119234"/>
          <a:ext cx="9903831" cy="1454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ovéPole 10"/>
          <p:cNvSpPr txBox="1"/>
          <p:nvPr/>
        </p:nvSpPr>
        <p:spPr>
          <a:xfrm>
            <a:off x="330927" y="5413407"/>
            <a:ext cx="142222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cs-CZ" sz="1400" dirty="0" smtClean="0"/>
              <a:t>Informační gramotnost</a:t>
            </a:r>
          </a:p>
          <a:p>
            <a:pPr algn="r"/>
            <a:r>
              <a:rPr lang="cs-CZ" sz="1400" dirty="0">
                <a:solidFill>
                  <a:schemeClr val="tx2"/>
                </a:solidFill>
              </a:rPr>
              <a:t>ž</a:t>
            </a:r>
            <a:r>
              <a:rPr lang="cs-CZ" sz="1400" dirty="0" smtClean="0">
                <a:solidFill>
                  <a:schemeClr val="tx2"/>
                </a:solidFill>
              </a:rPr>
              <a:t>áci 3. ročníků SŠ</a:t>
            </a:r>
            <a:endParaRPr lang="cs-CZ" sz="1400" dirty="0">
              <a:solidFill>
                <a:schemeClr val="tx2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7735" y="2535605"/>
            <a:ext cx="1195255" cy="1425534"/>
          </a:xfrm>
          <a:prstGeom prst="rect">
            <a:avLst/>
          </a:prstGeom>
        </p:spPr>
      </p:pic>
      <p:cxnSp>
        <p:nvCxnSpPr>
          <p:cNvPr id="18" name="Přímá spojnice 17"/>
          <p:cNvCxnSpPr>
            <a:endCxn id="5" idx="1"/>
          </p:cNvCxnSpPr>
          <p:nvPr/>
        </p:nvCxnSpPr>
        <p:spPr>
          <a:xfrm>
            <a:off x="9846573" y="2139898"/>
            <a:ext cx="661162" cy="1108474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Přímá spojnice 19"/>
          <p:cNvCxnSpPr>
            <a:endCxn id="5" idx="1"/>
          </p:cNvCxnSpPr>
          <p:nvPr/>
        </p:nvCxnSpPr>
        <p:spPr>
          <a:xfrm>
            <a:off x="9846573" y="3243205"/>
            <a:ext cx="661162" cy="5167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Přímá spojnice 26"/>
          <p:cNvCxnSpPr>
            <a:endCxn id="21" idx="1"/>
          </p:cNvCxnSpPr>
          <p:nvPr/>
        </p:nvCxnSpPr>
        <p:spPr>
          <a:xfrm>
            <a:off x="9746326" y="5739761"/>
            <a:ext cx="885682" cy="0"/>
          </a:xfrm>
          <a:prstGeom prst="line">
            <a:avLst/>
          </a:prstGeom>
          <a:ln>
            <a:prstDash val="sysDot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1" name="Obrázek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008" y="5238541"/>
            <a:ext cx="980407" cy="1002439"/>
          </a:xfrm>
          <a:prstGeom prst="rect">
            <a:avLst/>
          </a:prstGeom>
        </p:spPr>
      </p:pic>
      <p:graphicFrame>
        <p:nvGraphicFramePr>
          <p:cNvPr id="24" name="Graf 23"/>
          <p:cNvGraphicFramePr/>
          <p:nvPr>
            <p:extLst/>
          </p:nvPr>
        </p:nvGraphicFramePr>
        <p:xfrm>
          <a:off x="1783494" y="3813007"/>
          <a:ext cx="9886931" cy="1169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5" name="TextovéPole 24"/>
          <p:cNvSpPr txBox="1"/>
          <p:nvPr/>
        </p:nvSpPr>
        <p:spPr>
          <a:xfrm>
            <a:off x="692725" y="4159844"/>
            <a:ext cx="101415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cs-CZ" sz="1400" dirty="0" smtClean="0"/>
              <a:t>Sociální</a:t>
            </a:r>
          </a:p>
          <a:p>
            <a:pPr algn="r"/>
            <a:r>
              <a:rPr lang="cs-CZ" sz="1400" dirty="0" smtClean="0"/>
              <a:t>gramotnost</a:t>
            </a:r>
            <a:endParaRPr lang="cs-CZ" sz="1400" dirty="0"/>
          </a:p>
        </p:txBody>
      </p:sp>
      <p:cxnSp>
        <p:nvCxnSpPr>
          <p:cNvPr id="17" name="Přímá spojnice 16"/>
          <p:cNvCxnSpPr/>
          <p:nvPr/>
        </p:nvCxnSpPr>
        <p:spPr>
          <a:xfrm flipV="1">
            <a:off x="9846573" y="3243205"/>
            <a:ext cx="661162" cy="1181328"/>
          </a:xfrm>
          <a:prstGeom prst="line">
            <a:avLst/>
          </a:prstGeom>
          <a:ln>
            <a:prstDash val="sysDot"/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graphicFrame>
        <p:nvGraphicFramePr>
          <p:cNvPr id="19" name="Graf 18"/>
          <p:cNvGraphicFramePr/>
          <p:nvPr>
            <p:extLst/>
          </p:nvPr>
        </p:nvGraphicFramePr>
        <p:xfrm>
          <a:off x="1776355" y="2736862"/>
          <a:ext cx="9886931" cy="1695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6" name="Přímá spojnice 5"/>
          <p:cNvCxnSpPr/>
          <p:nvPr/>
        </p:nvCxnSpPr>
        <p:spPr>
          <a:xfrm>
            <a:off x="330927" y="5135245"/>
            <a:ext cx="11547564" cy="0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ástupný symbol pro číslo snímku 5">
            <a:extLst>
              <a:ext uri="{FF2B5EF4-FFF2-40B4-BE49-F238E27FC236}">
                <a16:creationId xmlns:a16="http://schemas.microsoft.com/office/drawing/2014/main" id="{CEB0F580-4A9C-4C56-A795-8F725BF34AA5}"/>
              </a:ext>
            </a:extLst>
          </p:cNvPr>
          <p:cNvSpPr txBox="1">
            <a:spLocks/>
          </p:cNvSpPr>
          <p:nvPr/>
        </p:nvSpPr>
        <p:spPr>
          <a:xfrm>
            <a:off x="982662" y="6592889"/>
            <a:ext cx="987426" cy="168638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cs-CZ"/>
            </a:defPPr>
            <a:lvl1pPr marL="0" algn="l" defTabSz="9144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 smtClean="0"/>
              <a:t>Strana </a:t>
            </a:r>
            <a:fld id="{7E423121-FB00-4C88-951D-19BBB06454AF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0814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Pozor: průměr může mnohdy mást</a:t>
            </a:r>
            <a:endParaRPr lang="cs-CZ" dirty="0"/>
          </a:p>
        </p:txBody>
      </p:sp>
      <p:sp>
        <p:nvSpPr>
          <p:cNvPr id="3" name="Obdélník 2"/>
          <p:cNvSpPr/>
          <p:nvPr/>
        </p:nvSpPr>
        <p:spPr>
          <a:xfrm>
            <a:off x="865348" y="1983837"/>
            <a:ext cx="111969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200" dirty="0" smtClean="0">
                <a:solidFill>
                  <a:schemeClr val="bg2"/>
                </a:solidFill>
              </a:rPr>
              <a:t>Rozložení </a:t>
            </a:r>
            <a:r>
              <a:rPr lang="cs-CZ" sz="1200" dirty="0">
                <a:solidFill>
                  <a:schemeClr val="bg2"/>
                </a:solidFill>
              </a:rPr>
              <a:t>výsledků žáků 2. ročníku SŠ podle skupin oborů vzdělání a podle celkové úspěšnosti 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67" y="2307677"/>
            <a:ext cx="6667343" cy="337578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7" name="Obdélník 6"/>
          <p:cNvSpPr/>
          <p:nvPr/>
        </p:nvSpPr>
        <p:spPr>
          <a:xfrm>
            <a:off x="122995" y="2046067"/>
            <a:ext cx="6563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800" b="1" smtClean="0">
                <a:solidFill>
                  <a:schemeClr val="bg1">
                    <a:lumMod val="75000"/>
                  </a:schemeClr>
                </a:solidFill>
              </a:rPr>
              <a:t>ČG</a:t>
            </a:r>
            <a:endParaRPr lang="cs-CZ" sz="2800" dirty="0"/>
          </a:p>
        </p:txBody>
      </p:sp>
      <p:cxnSp>
        <p:nvCxnSpPr>
          <p:cNvPr id="8" name="Straight Connector 162"/>
          <p:cNvCxnSpPr/>
          <p:nvPr/>
        </p:nvCxnSpPr>
        <p:spPr>
          <a:xfrm flipH="1">
            <a:off x="7845284" y="2307619"/>
            <a:ext cx="18524" cy="337584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bdélník 9"/>
          <p:cNvSpPr/>
          <p:nvPr/>
        </p:nvSpPr>
        <p:spPr>
          <a:xfrm>
            <a:off x="8063082" y="4406403"/>
            <a:ext cx="4017707" cy="127706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216000" rIns="324000" anchor="ctr">
            <a:noAutofit/>
          </a:bodyPr>
          <a:lstStyle/>
          <a:p>
            <a:r>
              <a:rPr lang="cs-CZ" sz="1600" dirty="0" smtClean="0"/>
              <a:t>Plná </a:t>
            </a:r>
            <a:r>
              <a:rPr lang="cs-CZ" sz="1600" dirty="0"/>
              <a:t>pětina žáků nematuritních oborů nedosáhla ani 20% úspěšnosti odpovědí na otázky </a:t>
            </a:r>
            <a:r>
              <a:rPr lang="cs-CZ" sz="1600" dirty="0" smtClean="0"/>
              <a:t>testu</a:t>
            </a:r>
            <a:endParaRPr lang="cs-CZ" sz="1600" dirty="0"/>
          </a:p>
        </p:txBody>
      </p:sp>
      <p:graphicFrame>
        <p:nvGraphicFramePr>
          <p:cNvPr id="19" name="Graf 18"/>
          <p:cNvGraphicFramePr/>
          <p:nvPr>
            <p:extLst>
              <p:ext uri="{D42A27DB-BD31-4B8C-83A1-F6EECF244321}">
                <p14:modId xmlns:p14="http://schemas.microsoft.com/office/powerpoint/2010/main" val="1966713709"/>
              </p:ext>
            </p:extLst>
          </p:nvPr>
        </p:nvGraphicFramePr>
        <p:xfrm>
          <a:off x="8063082" y="2307619"/>
          <a:ext cx="3635363" cy="1965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" name="TextovéPole 19"/>
          <p:cNvSpPr txBox="1"/>
          <p:nvPr/>
        </p:nvSpPr>
        <p:spPr>
          <a:xfrm>
            <a:off x="4258849" y="6538586"/>
            <a:ext cx="755080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</a:rPr>
              <a:t>Zdroj: TZ Rozvoj čtenářské gramotnosti na ZŠ a SŠ ve školním roce 2017/2018</a:t>
            </a:r>
          </a:p>
        </p:txBody>
      </p:sp>
    </p:spTree>
    <p:extLst>
      <p:ext uri="{BB962C8B-B14F-4D97-AF65-F5344CB8AC3E}">
        <p14:creationId xmlns:p14="http://schemas.microsoft.com/office/powerpoint/2010/main" val="203754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ázek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3" b="2812"/>
          <a:stretch/>
        </p:blipFill>
        <p:spPr>
          <a:xfrm>
            <a:off x="-25399" y="-16935"/>
            <a:ext cx="12245439" cy="6959601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E646ACAE-B39B-4209-922C-CF7F7395BA18}"/>
              </a:ext>
            </a:extLst>
          </p:cNvPr>
          <p:cNvSpPr/>
          <p:nvPr/>
        </p:nvSpPr>
        <p:spPr>
          <a:xfrm>
            <a:off x="-53438" y="3702205"/>
            <a:ext cx="12273478" cy="2420749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00" rtlCol="0" anchor="t"/>
          <a:lstStyle/>
          <a:p>
            <a:endParaRPr lang="cs-CZ" sz="3200" dirty="0" smtClean="0">
              <a:solidFill>
                <a:schemeClr val="tx2"/>
              </a:solidFill>
              <a:latin typeface="+mj-lt"/>
              <a:ea typeface="Calibri" panose="020F0502020204030204" pitchFamily="34" charset="0"/>
            </a:endParaRP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12DCACD5-CFA6-4C9E-8AA9-16D6C347E13E}"/>
              </a:ext>
            </a:extLst>
          </p:cNvPr>
          <p:cNvSpPr>
            <a:spLocks/>
          </p:cNvSpPr>
          <p:nvPr/>
        </p:nvSpPr>
        <p:spPr bwMode="auto">
          <a:xfrm>
            <a:off x="982663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2" name="Freeform 6">
            <a:extLst>
              <a:ext uri="{FF2B5EF4-FFF2-40B4-BE49-F238E27FC236}">
                <a16:creationId xmlns:a16="http://schemas.microsoft.com/office/drawing/2014/main" id="{26EF5497-1843-45C6-BD1D-CA6CCF939E62}"/>
              </a:ext>
            </a:extLst>
          </p:cNvPr>
          <p:cNvSpPr>
            <a:spLocks/>
          </p:cNvSpPr>
          <p:nvPr/>
        </p:nvSpPr>
        <p:spPr bwMode="auto">
          <a:xfrm>
            <a:off x="1311276" y="5514200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8779E756-4140-400B-A2DF-EEFDA0043967}"/>
              </a:ext>
            </a:extLst>
          </p:cNvPr>
          <p:cNvSpPr>
            <a:spLocks/>
          </p:cNvSpPr>
          <p:nvPr/>
        </p:nvSpPr>
        <p:spPr bwMode="auto">
          <a:xfrm>
            <a:off x="1641476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E769B2B7-444C-4CD0-BFAE-F5692ED97984}"/>
              </a:ext>
            </a:extLst>
          </p:cNvPr>
          <p:cNvSpPr>
            <a:spLocks/>
          </p:cNvSpPr>
          <p:nvPr/>
        </p:nvSpPr>
        <p:spPr bwMode="auto">
          <a:xfrm>
            <a:off x="1970088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5" name="Freeform 9">
            <a:extLst>
              <a:ext uri="{FF2B5EF4-FFF2-40B4-BE49-F238E27FC236}">
                <a16:creationId xmlns:a16="http://schemas.microsoft.com/office/drawing/2014/main" id="{281D1074-6C39-438A-B033-3EF6A5E7FE8A}"/>
              </a:ext>
            </a:extLst>
          </p:cNvPr>
          <p:cNvSpPr>
            <a:spLocks/>
          </p:cNvSpPr>
          <p:nvPr/>
        </p:nvSpPr>
        <p:spPr bwMode="auto">
          <a:xfrm>
            <a:off x="2300288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0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F31EF3F3-459B-4279-BCA7-A2E254D76B4E}"/>
              </a:ext>
            </a:extLst>
          </p:cNvPr>
          <p:cNvSpPr>
            <a:spLocks/>
          </p:cNvSpPr>
          <p:nvPr/>
        </p:nvSpPr>
        <p:spPr bwMode="auto">
          <a:xfrm>
            <a:off x="2628901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7" name="Freeform 11">
            <a:extLst>
              <a:ext uri="{FF2B5EF4-FFF2-40B4-BE49-F238E27FC236}">
                <a16:creationId xmlns:a16="http://schemas.microsoft.com/office/drawing/2014/main" id="{9D6BDB06-FE18-4BA3-9D21-2ECCB58D37B5}"/>
              </a:ext>
            </a:extLst>
          </p:cNvPr>
          <p:cNvSpPr>
            <a:spLocks/>
          </p:cNvSpPr>
          <p:nvPr/>
        </p:nvSpPr>
        <p:spPr bwMode="auto">
          <a:xfrm>
            <a:off x="2957513" y="5514200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8" name="Freeform 12">
            <a:extLst>
              <a:ext uri="{FF2B5EF4-FFF2-40B4-BE49-F238E27FC236}">
                <a16:creationId xmlns:a16="http://schemas.microsoft.com/office/drawing/2014/main" id="{D19CDB29-0439-4DB0-B014-82F5CB3A7F42}"/>
              </a:ext>
            </a:extLst>
          </p:cNvPr>
          <p:cNvSpPr>
            <a:spLocks/>
          </p:cNvSpPr>
          <p:nvPr/>
        </p:nvSpPr>
        <p:spPr bwMode="auto">
          <a:xfrm>
            <a:off x="3287713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BD22BA94-29B0-4879-8D73-8AFC5C8DC9EF}"/>
              </a:ext>
            </a:extLst>
          </p:cNvPr>
          <p:cNvSpPr>
            <a:spLocks/>
          </p:cNvSpPr>
          <p:nvPr/>
        </p:nvSpPr>
        <p:spPr bwMode="auto">
          <a:xfrm>
            <a:off x="3616326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0" name="Freeform 14">
            <a:extLst>
              <a:ext uri="{FF2B5EF4-FFF2-40B4-BE49-F238E27FC236}">
                <a16:creationId xmlns:a16="http://schemas.microsoft.com/office/drawing/2014/main" id="{95C48F74-8606-4B32-A6F4-DC1C8374D00D}"/>
              </a:ext>
            </a:extLst>
          </p:cNvPr>
          <p:cNvSpPr>
            <a:spLocks/>
          </p:cNvSpPr>
          <p:nvPr/>
        </p:nvSpPr>
        <p:spPr bwMode="auto">
          <a:xfrm>
            <a:off x="3946526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1" name="Freeform 15">
            <a:extLst>
              <a:ext uri="{FF2B5EF4-FFF2-40B4-BE49-F238E27FC236}">
                <a16:creationId xmlns:a16="http://schemas.microsoft.com/office/drawing/2014/main" id="{A41F132B-B358-45CD-A07C-55A5AB545399}"/>
              </a:ext>
            </a:extLst>
          </p:cNvPr>
          <p:cNvSpPr>
            <a:spLocks/>
          </p:cNvSpPr>
          <p:nvPr/>
        </p:nvSpPr>
        <p:spPr bwMode="auto">
          <a:xfrm>
            <a:off x="4275138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2" name="Freeform 16">
            <a:extLst>
              <a:ext uri="{FF2B5EF4-FFF2-40B4-BE49-F238E27FC236}">
                <a16:creationId xmlns:a16="http://schemas.microsoft.com/office/drawing/2014/main" id="{B02144B0-10DC-413C-8C18-22B9EB7243E4}"/>
              </a:ext>
            </a:extLst>
          </p:cNvPr>
          <p:cNvSpPr>
            <a:spLocks/>
          </p:cNvSpPr>
          <p:nvPr/>
        </p:nvSpPr>
        <p:spPr bwMode="auto">
          <a:xfrm>
            <a:off x="4603751" y="5514200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3" name="Freeform 17">
            <a:extLst>
              <a:ext uri="{FF2B5EF4-FFF2-40B4-BE49-F238E27FC236}">
                <a16:creationId xmlns:a16="http://schemas.microsoft.com/office/drawing/2014/main" id="{A9E7A899-EFD0-4AA2-BFD5-CE345CE2A0B9}"/>
              </a:ext>
            </a:extLst>
          </p:cNvPr>
          <p:cNvSpPr>
            <a:spLocks/>
          </p:cNvSpPr>
          <p:nvPr/>
        </p:nvSpPr>
        <p:spPr bwMode="auto">
          <a:xfrm>
            <a:off x="4933951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4" name="Freeform 18">
            <a:extLst>
              <a:ext uri="{FF2B5EF4-FFF2-40B4-BE49-F238E27FC236}">
                <a16:creationId xmlns:a16="http://schemas.microsoft.com/office/drawing/2014/main" id="{F221682F-5658-472C-9173-960D37B9CFAE}"/>
              </a:ext>
            </a:extLst>
          </p:cNvPr>
          <p:cNvSpPr>
            <a:spLocks/>
          </p:cNvSpPr>
          <p:nvPr/>
        </p:nvSpPr>
        <p:spPr bwMode="auto">
          <a:xfrm>
            <a:off x="982663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5" name="Freeform 19">
            <a:extLst>
              <a:ext uri="{FF2B5EF4-FFF2-40B4-BE49-F238E27FC236}">
                <a16:creationId xmlns:a16="http://schemas.microsoft.com/office/drawing/2014/main" id="{F1A3D486-5A69-4A26-958D-FB8967B22ED3}"/>
              </a:ext>
            </a:extLst>
          </p:cNvPr>
          <p:cNvSpPr>
            <a:spLocks/>
          </p:cNvSpPr>
          <p:nvPr/>
        </p:nvSpPr>
        <p:spPr bwMode="auto">
          <a:xfrm>
            <a:off x="1311276" y="5750738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6" name="Freeform 20">
            <a:extLst>
              <a:ext uri="{FF2B5EF4-FFF2-40B4-BE49-F238E27FC236}">
                <a16:creationId xmlns:a16="http://schemas.microsoft.com/office/drawing/2014/main" id="{E3C2F9DC-463F-4070-8AC3-DB1269D52252}"/>
              </a:ext>
            </a:extLst>
          </p:cNvPr>
          <p:cNvSpPr>
            <a:spLocks/>
          </p:cNvSpPr>
          <p:nvPr/>
        </p:nvSpPr>
        <p:spPr bwMode="auto">
          <a:xfrm>
            <a:off x="1641476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7" name="Freeform 21">
            <a:extLst>
              <a:ext uri="{FF2B5EF4-FFF2-40B4-BE49-F238E27FC236}">
                <a16:creationId xmlns:a16="http://schemas.microsoft.com/office/drawing/2014/main" id="{1AB76D63-6831-4576-8273-99ADAF934944}"/>
              </a:ext>
            </a:extLst>
          </p:cNvPr>
          <p:cNvSpPr>
            <a:spLocks/>
          </p:cNvSpPr>
          <p:nvPr/>
        </p:nvSpPr>
        <p:spPr bwMode="auto">
          <a:xfrm>
            <a:off x="1970088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8" name="Freeform 22">
            <a:extLst>
              <a:ext uri="{FF2B5EF4-FFF2-40B4-BE49-F238E27FC236}">
                <a16:creationId xmlns:a16="http://schemas.microsoft.com/office/drawing/2014/main" id="{B7B40EBA-9B3E-4B87-AFA5-7A6424730840}"/>
              </a:ext>
            </a:extLst>
          </p:cNvPr>
          <p:cNvSpPr>
            <a:spLocks/>
          </p:cNvSpPr>
          <p:nvPr/>
        </p:nvSpPr>
        <p:spPr bwMode="auto">
          <a:xfrm>
            <a:off x="2300288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0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9" name="Freeform 23">
            <a:extLst>
              <a:ext uri="{FF2B5EF4-FFF2-40B4-BE49-F238E27FC236}">
                <a16:creationId xmlns:a16="http://schemas.microsoft.com/office/drawing/2014/main" id="{35B8E512-2867-4EC2-9D6B-1E643B66BAA2}"/>
              </a:ext>
            </a:extLst>
          </p:cNvPr>
          <p:cNvSpPr>
            <a:spLocks/>
          </p:cNvSpPr>
          <p:nvPr/>
        </p:nvSpPr>
        <p:spPr bwMode="auto">
          <a:xfrm>
            <a:off x="2628901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0" name="Freeform 24">
            <a:extLst>
              <a:ext uri="{FF2B5EF4-FFF2-40B4-BE49-F238E27FC236}">
                <a16:creationId xmlns:a16="http://schemas.microsoft.com/office/drawing/2014/main" id="{8121A6EB-AF07-404B-A8E4-9493949EC822}"/>
              </a:ext>
            </a:extLst>
          </p:cNvPr>
          <p:cNvSpPr>
            <a:spLocks/>
          </p:cNvSpPr>
          <p:nvPr/>
        </p:nvSpPr>
        <p:spPr bwMode="auto">
          <a:xfrm>
            <a:off x="2957513" y="5750738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1" name="Freeform 25">
            <a:extLst>
              <a:ext uri="{FF2B5EF4-FFF2-40B4-BE49-F238E27FC236}">
                <a16:creationId xmlns:a16="http://schemas.microsoft.com/office/drawing/2014/main" id="{0E9CF442-8D0D-442D-9B32-B59C7039C028}"/>
              </a:ext>
            </a:extLst>
          </p:cNvPr>
          <p:cNvSpPr>
            <a:spLocks/>
          </p:cNvSpPr>
          <p:nvPr/>
        </p:nvSpPr>
        <p:spPr bwMode="auto">
          <a:xfrm>
            <a:off x="3287713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2" name="Freeform 26">
            <a:extLst>
              <a:ext uri="{FF2B5EF4-FFF2-40B4-BE49-F238E27FC236}">
                <a16:creationId xmlns:a16="http://schemas.microsoft.com/office/drawing/2014/main" id="{5E85A870-C60A-497F-AAA9-5E7F02426B4C}"/>
              </a:ext>
            </a:extLst>
          </p:cNvPr>
          <p:cNvSpPr>
            <a:spLocks/>
          </p:cNvSpPr>
          <p:nvPr/>
        </p:nvSpPr>
        <p:spPr bwMode="auto">
          <a:xfrm>
            <a:off x="3616326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3" name="Freeform 27">
            <a:extLst>
              <a:ext uri="{FF2B5EF4-FFF2-40B4-BE49-F238E27FC236}">
                <a16:creationId xmlns:a16="http://schemas.microsoft.com/office/drawing/2014/main" id="{C0B1A33F-638C-4829-BE3A-7341ECC9FAD7}"/>
              </a:ext>
            </a:extLst>
          </p:cNvPr>
          <p:cNvSpPr>
            <a:spLocks/>
          </p:cNvSpPr>
          <p:nvPr/>
        </p:nvSpPr>
        <p:spPr bwMode="auto">
          <a:xfrm>
            <a:off x="3946526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4" name="Freeform 28">
            <a:extLst>
              <a:ext uri="{FF2B5EF4-FFF2-40B4-BE49-F238E27FC236}">
                <a16:creationId xmlns:a16="http://schemas.microsoft.com/office/drawing/2014/main" id="{424287EE-6390-4DFE-8892-D2ABD32ADCA6}"/>
              </a:ext>
            </a:extLst>
          </p:cNvPr>
          <p:cNvSpPr>
            <a:spLocks/>
          </p:cNvSpPr>
          <p:nvPr/>
        </p:nvSpPr>
        <p:spPr bwMode="auto">
          <a:xfrm>
            <a:off x="4275138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5" name="Freeform 29">
            <a:extLst>
              <a:ext uri="{FF2B5EF4-FFF2-40B4-BE49-F238E27FC236}">
                <a16:creationId xmlns:a16="http://schemas.microsoft.com/office/drawing/2014/main" id="{C5ED79D6-AB65-4294-B0D9-7E27C229FBB5}"/>
              </a:ext>
            </a:extLst>
          </p:cNvPr>
          <p:cNvSpPr>
            <a:spLocks/>
          </p:cNvSpPr>
          <p:nvPr/>
        </p:nvSpPr>
        <p:spPr bwMode="auto">
          <a:xfrm>
            <a:off x="4603751" y="5750738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6" name="Freeform 30">
            <a:extLst>
              <a:ext uri="{FF2B5EF4-FFF2-40B4-BE49-F238E27FC236}">
                <a16:creationId xmlns:a16="http://schemas.microsoft.com/office/drawing/2014/main" id="{488478A7-76EC-4560-8077-2E47B4080260}"/>
              </a:ext>
            </a:extLst>
          </p:cNvPr>
          <p:cNvSpPr>
            <a:spLocks/>
          </p:cNvSpPr>
          <p:nvPr/>
        </p:nvSpPr>
        <p:spPr bwMode="auto">
          <a:xfrm>
            <a:off x="4933951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7" name="Freeform 31">
            <a:extLst>
              <a:ext uri="{FF2B5EF4-FFF2-40B4-BE49-F238E27FC236}">
                <a16:creationId xmlns:a16="http://schemas.microsoft.com/office/drawing/2014/main" id="{3A0C3303-0F17-4058-BF99-C9B41CF46668}"/>
              </a:ext>
            </a:extLst>
          </p:cNvPr>
          <p:cNvSpPr>
            <a:spLocks/>
          </p:cNvSpPr>
          <p:nvPr/>
        </p:nvSpPr>
        <p:spPr bwMode="auto">
          <a:xfrm>
            <a:off x="5262563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8" name="Freeform 32">
            <a:extLst>
              <a:ext uri="{FF2B5EF4-FFF2-40B4-BE49-F238E27FC236}">
                <a16:creationId xmlns:a16="http://schemas.microsoft.com/office/drawing/2014/main" id="{2157924B-DD40-48B6-9533-924F8ED5B9DA}"/>
              </a:ext>
            </a:extLst>
          </p:cNvPr>
          <p:cNvSpPr>
            <a:spLocks/>
          </p:cNvSpPr>
          <p:nvPr/>
        </p:nvSpPr>
        <p:spPr bwMode="auto">
          <a:xfrm>
            <a:off x="5592763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39" name="Freeform 33">
            <a:extLst>
              <a:ext uri="{FF2B5EF4-FFF2-40B4-BE49-F238E27FC236}">
                <a16:creationId xmlns:a16="http://schemas.microsoft.com/office/drawing/2014/main" id="{C041E0E1-6DE9-4A31-8833-BB0F40FF359B}"/>
              </a:ext>
            </a:extLst>
          </p:cNvPr>
          <p:cNvSpPr>
            <a:spLocks/>
          </p:cNvSpPr>
          <p:nvPr/>
        </p:nvSpPr>
        <p:spPr bwMode="auto">
          <a:xfrm>
            <a:off x="5921376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0" name="Freeform 34">
            <a:extLst>
              <a:ext uri="{FF2B5EF4-FFF2-40B4-BE49-F238E27FC236}">
                <a16:creationId xmlns:a16="http://schemas.microsoft.com/office/drawing/2014/main" id="{D4C37B52-EDA5-4E4A-B4ED-D90C95F98BBF}"/>
              </a:ext>
            </a:extLst>
          </p:cNvPr>
          <p:cNvSpPr>
            <a:spLocks/>
          </p:cNvSpPr>
          <p:nvPr/>
        </p:nvSpPr>
        <p:spPr bwMode="auto">
          <a:xfrm>
            <a:off x="6249988" y="5514200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1" name="Freeform 35">
            <a:extLst>
              <a:ext uri="{FF2B5EF4-FFF2-40B4-BE49-F238E27FC236}">
                <a16:creationId xmlns:a16="http://schemas.microsoft.com/office/drawing/2014/main" id="{C07C0C62-0E03-4740-95D7-186FD396A94E}"/>
              </a:ext>
            </a:extLst>
          </p:cNvPr>
          <p:cNvSpPr>
            <a:spLocks/>
          </p:cNvSpPr>
          <p:nvPr/>
        </p:nvSpPr>
        <p:spPr bwMode="auto">
          <a:xfrm>
            <a:off x="6580188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2" name="Freeform 36">
            <a:extLst>
              <a:ext uri="{FF2B5EF4-FFF2-40B4-BE49-F238E27FC236}">
                <a16:creationId xmlns:a16="http://schemas.microsoft.com/office/drawing/2014/main" id="{B69B3D24-CA47-4240-A140-966C3FECF7A3}"/>
              </a:ext>
            </a:extLst>
          </p:cNvPr>
          <p:cNvSpPr>
            <a:spLocks/>
          </p:cNvSpPr>
          <p:nvPr/>
        </p:nvSpPr>
        <p:spPr bwMode="auto">
          <a:xfrm>
            <a:off x="6908801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3" name="Freeform 37">
            <a:extLst>
              <a:ext uri="{FF2B5EF4-FFF2-40B4-BE49-F238E27FC236}">
                <a16:creationId xmlns:a16="http://schemas.microsoft.com/office/drawing/2014/main" id="{F0D726E8-FCE2-4BE6-83FA-6539F8C40C64}"/>
              </a:ext>
            </a:extLst>
          </p:cNvPr>
          <p:cNvSpPr>
            <a:spLocks/>
          </p:cNvSpPr>
          <p:nvPr/>
        </p:nvSpPr>
        <p:spPr bwMode="auto">
          <a:xfrm>
            <a:off x="7239001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5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5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0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4" name="Freeform 38">
            <a:extLst>
              <a:ext uri="{FF2B5EF4-FFF2-40B4-BE49-F238E27FC236}">
                <a16:creationId xmlns:a16="http://schemas.microsoft.com/office/drawing/2014/main" id="{AA217A08-0D0C-41EE-AC41-EB7928F6604C}"/>
              </a:ext>
            </a:extLst>
          </p:cNvPr>
          <p:cNvSpPr>
            <a:spLocks/>
          </p:cNvSpPr>
          <p:nvPr/>
        </p:nvSpPr>
        <p:spPr bwMode="auto">
          <a:xfrm>
            <a:off x="7567613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5" name="Freeform 39">
            <a:extLst>
              <a:ext uri="{FF2B5EF4-FFF2-40B4-BE49-F238E27FC236}">
                <a16:creationId xmlns:a16="http://schemas.microsoft.com/office/drawing/2014/main" id="{F339789A-2B9C-44E6-9ACB-B5BCAE578B5B}"/>
              </a:ext>
            </a:extLst>
          </p:cNvPr>
          <p:cNvSpPr>
            <a:spLocks/>
          </p:cNvSpPr>
          <p:nvPr/>
        </p:nvSpPr>
        <p:spPr bwMode="auto">
          <a:xfrm>
            <a:off x="7896226" y="5514200"/>
            <a:ext cx="300038" cy="127000"/>
          </a:xfrm>
          <a:custGeom>
            <a:avLst/>
            <a:gdLst>
              <a:gd name="T0" fmla="*/ 183 w 189"/>
              <a:gd name="T1" fmla="*/ 0 h 80"/>
              <a:gd name="T2" fmla="*/ 94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6" name="Freeform 40">
            <a:extLst>
              <a:ext uri="{FF2B5EF4-FFF2-40B4-BE49-F238E27FC236}">
                <a16:creationId xmlns:a16="http://schemas.microsoft.com/office/drawing/2014/main" id="{51239828-38CB-4731-BC56-99127714B85F}"/>
              </a:ext>
            </a:extLst>
          </p:cNvPr>
          <p:cNvSpPr>
            <a:spLocks/>
          </p:cNvSpPr>
          <p:nvPr/>
        </p:nvSpPr>
        <p:spPr bwMode="auto">
          <a:xfrm>
            <a:off x="8226426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7" name="Freeform 41">
            <a:extLst>
              <a:ext uri="{FF2B5EF4-FFF2-40B4-BE49-F238E27FC236}">
                <a16:creationId xmlns:a16="http://schemas.microsoft.com/office/drawing/2014/main" id="{146EA6BA-F071-4CD0-A4D9-B41EDC289F3E}"/>
              </a:ext>
            </a:extLst>
          </p:cNvPr>
          <p:cNvSpPr>
            <a:spLocks/>
          </p:cNvSpPr>
          <p:nvPr/>
        </p:nvSpPr>
        <p:spPr bwMode="auto">
          <a:xfrm>
            <a:off x="8555038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8" name="Freeform 42">
            <a:extLst>
              <a:ext uri="{FF2B5EF4-FFF2-40B4-BE49-F238E27FC236}">
                <a16:creationId xmlns:a16="http://schemas.microsoft.com/office/drawing/2014/main" id="{6D0155D9-6B59-49C4-9B23-E5E88B3023E4}"/>
              </a:ext>
            </a:extLst>
          </p:cNvPr>
          <p:cNvSpPr>
            <a:spLocks/>
          </p:cNvSpPr>
          <p:nvPr/>
        </p:nvSpPr>
        <p:spPr bwMode="auto">
          <a:xfrm>
            <a:off x="8885238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6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49" name="Freeform 43">
            <a:extLst>
              <a:ext uri="{FF2B5EF4-FFF2-40B4-BE49-F238E27FC236}">
                <a16:creationId xmlns:a16="http://schemas.microsoft.com/office/drawing/2014/main" id="{434059FA-C2A5-4D81-B348-67D63F0F6CDF}"/>
              </a:ext>
            </a:extLst>
          </p:cNvPr>
          <p:cNvSpPr>
            <a:spLocks/>
          </p:cNvSpPr>
          <p:nvPr/>
        </p:nvSpPr>
        <p:spPr bwMode="auto">
          <a:xfrm>
            <a:off x="9213851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0" name="Freeform 44">
            <a:extLst>
              <a:ext uri="{FF2B5EF4-FFF2-40B4-BE49-F238E27FC236}">
                <a16:creationId xmlns:a16="http://schemas.microsoft.com/office/drawing/2014/main" id="{526E7958-37B4-4358-84D9-5142FF1A2C96}"/>
              </a:ext>
            </a:extLst>
          </p:cNvPr>
          <p:cNvSpPr>
            <a:spLocks/>
          </p:cNvSpPr>
          <p:nvPr/>
        </p:nvSpPr>
        <p:spPr bwMode="auto">
          <a:xfrm>
            <a:off x="5262563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1" name="Freeform 45">
            <a:extLst>
              <a:ext uri="{FF2B5EF4-FFF2-40B4-BE49-F238E27FC236}">
                <a16:creationId xmlns:a16="http://schemas.microsoft.com/office/drawing/2014/main" id="{82F16BFA-8D86-41BD-B089-B8326B5D31CB}"/>
              </a:ext>
            </a:extLst>
          </p:cNvPr>
          <p:cNvSpPr>
            <a:spLocks/>
          </p:cNvSpPr>
          <p:nvPr/>
        </p:nvSpPr>
        <p:spPr bwMode="auto">
          <a:xfrm>
            <a:off x="5592763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2" name="Freeform 46">
            <a:extLst>
              <a:ext uri="{FF2B5EF4-FFF2-40B4-BE49-F238E27FC236}">
                <a16:creationId xmlns:a16="http://schemas.microsoft.com/office/drawing/2014/main" id="{114BEAAC-2AF6-42E4-B27D-EB48F54BD795}"/>
              </a:ext>
            </a:extLst>
          </p:cNvPr>
          <p:cNvSpPr>
            <a:spLocks/>
          </p:cNvSpPr>
          <p:nvPr/>
        </p:nvSpPr>
        <p:spPr bwMode="auto">
          <a:xfrm>
            <a:off x="5921376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3" name="Freeform 47">
            <a:extLst>
              <a:ext uri="{FF2B5EF4-FFF2-40B4-BE49-F238E27FC236}">
                <a16:creationId xmlns:a16="http://schemas.microsoft.com/office/drawing/2014/main" id="{D705847F-F0A7-41E9-A8A4-9C9A4C65E39D}"/>
              </a:ext>
            </a:extLst>
          </p:cNvPr>
          <p:cNvSpPr>
            <a:spLocks/>
          </p:cNvSpPr>
          <p:nvPr/>
        </p:nvSpPr>
        <p:spPr bwMode="auto">
          <a:xfrm>
            <a:off x="6249988" y="5750738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4" name="Freeform 48">
            <a:extLst>
              <a:ext uri="{FF2B5EF4-FFF2-40B4-BE49-F238E27FC236}">
                <a16:creationId xmlns:a16="http://schemas.microsoft.com/office/drawing/2014/main" id="{78F90A83-9898-4C8A-9785-D47284B9A7D6}"/>
              </a:ext>
            </a:extLst>
          </p:cNvPr>
          <p:cNvSpPr>
            <a:spLocks/>
          </p:cNvSpPr>
          <p:nvPr/>
        </p:nvSpPr>
        <p:spPr bwMode="auto">
          <a:xfrm>
            <a:off x="6580188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5" name="Freeform 49">
            <a:extLst>
              <a:ext uri="{FF2B5EF4-FFF2-40B4-BE49-F238E27FC236}">
                <a16:creationId xmlns:a16="http://schemas.microsoft.com/office/drawing/2014/main" id="{B489C3A2-5D08-488E-B227-BADAC8636163}"/>
              </a:ext>
            </a:extLst>
          </p:cNvPr>
          <p:cNvSpPr>
            <a:spLocks/>
          </p:cNvSpPr>
          <p:nvPr/>
        </p:nvSpPr>
        <p:spPr bwMode="auto">
          <a:xfrm>
            <a:off x="6908801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6" name="Freeform 50">
            <a:extLst>
              <a:ext uri="{FF2B5EF4-FFF2-40B4-BE49-F238E27FC236}">
                <a16:creationId xmlns:a16="http://schemas.microsoft.com/office/drawing/2014/main" id="{1D64E130-8EC8-4374-974A-0DB9C34B88B5}"/>
              </a:ext>
            </a:extLst>
          </p:cNvPr>
          <p:cNvSpPr>
            <a:spLocks/>
          </p:cNvSpPr>
          <p:nvPr/>
        </p:nvSpPr>
        <p:spPr bwMode="auto">
          <a:xfrm>
            <a:off x="7239001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5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5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0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7" name="Freeform 51">
            <a:extLst>
              <a:ext uri="{FF2B5EF4-FFF2-40B4-BE49-F238E27FC236}">
                <a16:creationId xmlns:a16="http://schemas.microsoft.com/office/drawing/2014/main" id="{AD9C5BDC-31EB-421B-87A2-CD58604957EE}"/>
              </a:ext>
            </a:extLst>
          </p:cNvPr>
          <p:cNvSpPr>
            <a:spLocks/>
          </p:cNvSpPr>
          <p:nvPr/>
        </p:nvSpPr>
        <p:spPr bwMode="auto">
          <a:xfrm>
            <a:off x="7567613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8" name="Freeform 52">
            <a:extLst>
              <a:ext uri="{FF2B5EF4-FFF2-40B4-BE49-F238E27FC236}">
                <a16:creationId xmlns:a16="http://schemas.microsoft.com/office/drawing/2014/main" id="{3EFC4441-994E-4C05-82F8-83338B16AE14}"/>
              </a:ext>
            </a:extLst>
          </p:cNvPr>
          <p:cNvSpPr>
            <a:spLocks/>
          </p:cNvSpPr>
          <p:nvPr/>
        </p:nvSpPr>
        <p:spPr bwMode="auto">
          <a:xfrm>
            <a:off x="7896226" y="5750738"/>
            <a:ext cx="300038" cy="128588"/>
          </a:xfrm>
          <a:custGeom>
            <a:avLst/>
            <a:gdLst>
              <a:gd name="T0" fmla="*/ 183 w 189"/>
              <a:gd name="T1" fmla="*/ 0 h 81"/>
              <a:gd name="T2" fmla="*/ 94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59" name="Freeform 53">
            <a:extLst>
              <a:ext uri="{FF2B5EF4-FFF2-40B4-BE49-F238E27FC236}">
                <a16:creationId xmlns:a16="http://schemas.microsoft.com/office/drawing/2014/main" id="{D7450C1C-47D1-4FB2-8328-4EAB1603D2EF}"/>
              </a:ext>
            </a:extLst>
          </p:cNvPr>
          <p:cNvSpPr>
            <a:spLocks/>
          </p:cNvSpPr>
          <p:nvPr/>
        </p:nvSpPr>
        <p:spPr bwMode="auto">
          <a:xfrm>
            <a:off x="8226426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0" name="Freeform 54">
            <a:extLst>
              <a:ext uri="{FF2B5EF4-FFF2-40B4-BE49-F238E27FC236}">
                <a16:creationId xmlns:a16="http://schemas.microsoft.com/office/drawing/2014/main" id="{21B6C0C9-D539-4BDE-8BF1-C4EE02F14A60}"/>
              </a:ext>
            </a:extLst>
          </p:cNvPr>
          <p:cNvSpPr>
            <a:spLocks/>
          </p:cNvSpPr>
          <p:nvPr/>
        </p:nvSpPr>
        <p:spPr bwMode="auto">
          <a:xfrm>
            <a:off x="8555038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1" name="Freeform 55">
            <a:extLst>
              <a:ext uri="{FF2B5EF4-FFF2-40B4-BE49-F238E27FC236}">
                <a16:creationId xmlns:a16="http://schemas.microsoft.com/office/drawing/2014/main" id="{719FEAD5-7B4D-4FEB-96E3-931ED3E54BBF}"/>
              </a:ext>
            </a:extLst>
          </p:cNvPr>
          <p:cNvSpPr>
            <a:spLocks/>
          </p:cNvSpPr>
          <p:nvPr/>
        </p:nvSpPr>
        <p:spPr bwMode="auto">
          <a:xfrm>
            <a:off x="8885238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6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2" name="Freeform 56">
            <a:extLst>
              <a:ext uri="{FF2B5EF4-FFF2-40B4-BE49-F238E27FC236}">
                <a16:creationId xmlns:a16="http://schemas.microsoft.com/office/drawing/2014/main" id="{3739F5B0-94D2-4897-AF6B-6579FEDB6E55}"/>
              </a:ext>
            </a:extLst>
          </p:cNvPr>
          <p:cNvSpPr>
            <a:spLocks/>
          </p:cNvSpPr>
          <p:nvPr/>
        </p:nvSpPr>
        <p:spPr bwMode="auto">
          <a:xfrm>
            <a:off x="9213851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3" name="Freeform 57">
            <a:extLst>
              <a:ext uri="{FF2B5EF4-FFF2-40B4-BE49-F238E27FC236}">
                <a16:creationId xmlns:a16="http://schemas.microsoft.com/office/drawing/2014/main" id="{2E99F422-06D8-4743-B92E-DAB86421AB18}"/>
              </a:ext>
            </a:extLst>
          </p:cNvPr>
          <p:cNvSpPr>
            <a:spLocks/>
          </p:cNvSpPr>
          <p:nvPr/>
        </p:nvSpPr>
        <p:spPr bwMode="auto">
          <a:xfrm>
            <a:off x="9542463" y="5514200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4" name="Freeform 58">
            <a:extLst>
              <a:ext uri="{FF2B5EF4-FFF2-40B4-BE49-F238E27FC236}">
                <a16:creationId xmlns:a16="http://schemas.microsoft.com/office/drawing/2014/main" id="{8521A5DF-7A23-4247-AFF6-681364D9F5AE}"/>
              </a:ext>
            </a:extLst>
          </p:cNvPr>
          <p:cNvSpPr>
            <a:spLocks/>
          </p:cNvSpPr>
          <p:nvPr/>
        </p:nvSpPr>
        <p:spPr bwMode="auto">
          <a:xfrm>
            <a:off x="9872663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0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5" name="Freeform 59">
            <a:extLst>
              <a:ext uri="{FF2B5EF4-FFF2-40B4-BE49-F238E27FC236}">
                <a16:creationId xmlns:a16="http://schemas.microsoft.com/office/drawing/2014/main" id="{374AC5DD-7C7B-47F7-AB20-AA98B531182D}"/>
              </a:ext>
            </a:extLst>
          </p:cNvPr>
          <p:cNvSpPr>
            <a:spLocks/>
          </p:cNvSpPr>
          <p:nvPr/>
        </p:nvSpPr>
        <p:spPr bwMode="auto">
          <a:xfrm>
            <a:off x="10201276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7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6" name="Freeform 60">
            <a:extLst>
              <a:ext uri="{FF2B5EF4-FFF2-40B4-BE49-F238E27FC236}">
                <a16:creationId xmlns:a16="http://schemas.microsoft.com/office/drawing/2014/main" id="{486B8429-4562-497E-8569-60E234383721}"/>
              </a:ext>
            </a:extLst>
          </p:cNvPr>
          <p:cNvSpPr>
            <a:spLocks/>
          </p:cNvSpPr>
          <p:nvPr/>
        </p:nvSpPr>
        <p:spPr bwMode="auto">
          <a:xfrm>
            <a:off x="10529888" y="5514200"/>
            <a:ext cx="300038" cy="127000"/>
          </a:xfrm>
          <a:custGeom>
            <a:avLst/>
            <a:gdLst>
              <a:gd name="T0" fmla="*/ 183 w 189"/>
              <a:gd name="T1" fmla="*/ 0 h 80"/>
              <a:gd name="T2" fmla="*/ 95 w 189"/>
              <a:gd name="T3" fmla="*/ 48 h 80"/>
              <a:gd name="T4" fmla="*/ 6 w 189"/>
              <a:gd name="T5" fmla="*/ 0 h 80"/>
              <a:gd name="T6" fmla="*/ 0 w 189"/>
              <a:gd name="T7" fmla="*/ 1 h 80"/>
              <a:gd name="T8" fmla="*/ 93 w 189"/>
              <a:gd name="T9" fmla="*/ 80 h 80"/>
              <a:gd name="T10" fmla="*/ 96 w 189"/>
              <a:gd name="T11" fmla="*/ 80 h 80"/>
              <a:gd name="T12" fmla="*/ 189 w 189"/>
              <a:gd name="T13" fmla="*/ 1 h 80"/>
              <a:gd name="T14" fmla="*/ 183 w 189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0">
                <a:moveTo>
                  <a:pt x="183" y="0"/>
                </a:moveTo>
                <a:cubicBezTo>
                  <a:pt x="166" y="7"/>
                  <a:pt x="112" y="39"/>
                  <a:pt x="95" y="48"/>
                </a:cubicBezTo>
                <a:cubicBezTo>
                  <a:pt x="77" y="39"/>
                  <a:pt x="24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9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7" name="Freeform 61">
            <a:extLst>
              <a:ext uri="{FF2B5EF4-FFF2-40B4-BE49-F238E27FC236}">
                <a16:creationId xmlns:a16="http://schemas.microsoft.com/office/drawing/2014/main" id="{0E3604EE-C707-4B7E-8D5E-62BB17276D17}"/>
              </a:ext>
            </a:extLst>
          </p:cNvPr>
          <p:cNvSpPr>
            <a:spLocks/>
          </p:cNvSpPr>
          <p:nvPr/>
        </p:nvSpPr>
        <p:spPr bwMode="auto">
          <a:xfrm>
            <a:off x="10860088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3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8" name="Freeform 62">
            <a:extLst>
              <a:ext uri="{FF2B5EF4-FFF2-40B4-BE49-F238E27FC236}">
                <a16:creationId xmlns:a16="http://schemas.microsoft.com/office/drawing/2014/main" id="{57B8DC1D-2816-43E4-8A46-6A3293A21153}"/>
              </a:ext>
            </a:extLst>
          </p:cNvPr>
          <p:cNvSpPr>
            <a:spLocks/>
          </p:cNvSpPr>
          <p:nvPr/>
        </p:nvSpPr>
        <p:spPr bwMode="auto">
          <a:xfrm>
            <a:off x="11188701" y="5514200"/>
            <a:ext cx="298450" cy="127000"/>
          </a:xfrm>
          <a:custGeom>
            <a:avLst/>
            <a:gdLst>
              <a:gd name="T0" fmla="*/ 183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3 w 188"/>
              <a:gd name="T9" fmla="*/ 80 h 80"/>
              <a:gd name="T10" fmla="*/ 96 w 188"/>
              <a:gd name="T11" fmla="*/ 80 h 80"/>
              <a:gd name="T12" fmla="*/ 188 w 188"/>
              <a:gd name="T13" fmla="*/ 1 h 80"/>
              <a:gd name="T14" fmla="*/ 183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3" y="0"/>
                </a:moveTo>
                <a:cubicBezTo>
                  <a:pt x="165" y="7"/>
                  <a:pt x="112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8" y="14"/>
                  <a:pt x="78" y="64"/>
                  <a:pt x="93" y="80"/>
                </a:cubicBezTo>
                <a:cubicBezTo>
                  <a:pt x="96" y="80"/>
                  <a:pt x="96" y="80"/>
                  <a:pt x="96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9" name="Freeform 63">
            <a:extLst>
              <a:ext uri="{FF2B5EF4-FFF2-40B4-BE49-F238E27FC236}">
                <a16:creationId xmlns:a16="http://schemas.microsoft.com/office/drawing/2014/main" id="{E5021305-69AA-4D4E-9550-8E11B1BF0E9C}"/>
              </a:ext>
            </a:extLst>
          </p:cNvPr>
          <p:cNvSpPr>
            <a:spLocks/>
          </p:cNvSpPr>
          <p:nvPr/>
        </p:nvSpPr>
        <p:spPr bwMode="auto">
          <a:xfrm>
            <a:off x="11518901" y="5514200"/>
            <a:ext cx="298450" cy="127000"/>
          </a:xfrm>
          <a:custGeom>
            <a:avLst/>
            <a:gdLst>
              <a:gd name="T0" fmla="*/ 182 w 188"/>
              <a:gd name="T1" fmla="*/ 0 h 80"/>
              <a:gd name="T2" fmla="*/ 94 w 188"/>
              <a:gd name="T3" fmla="*/ 48 h 80"/>
              <a:gd name="T4" fmla="*/ 6 w 188"/>
              <a:gd name="T5" fmla="*/ 0 h 80"/>
              <a:gd name="T6" fmla="*/ 0 w 188"/>
              <a:gd name="T7" fmla="*/ 1 h 80"/>
              <a:gd name="T8" fmla="*/ 92 w 188"/>
              <a:gd name="T9" fmla="*/ 80 h 80"/>
              <a:gd name="T10" fmla="*/ 95 w 188"/>
              <a:gd name="T11" fmla="*/ 80 h 80"/>
              <a:gd name="T12" fmla="*/ 188 w 188"/>
              <a:gd name="T13" fmla="*/ 1 h 80"/>
              <a:gd name="T14" fmla="*/ 182 w 188"/>
              <a:gd name="T15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0">
                <a:moveTo>
                  <a:pt x="182" y="0"/>
                </a:moveTo>
                <a:cubicBezTo>
                  <a:pt x="165" y="7"/>
                  <a:pt x="111" y="39"/>
                  <a:pt x="94" y="48"/>
                </a:cubicBezTo>
                <a:cubicBezTo>
                  <a:pt x="77" y="39"/>
                  <a:pt x="23" y="7"/>
                  <a:pt x="6" y="0"/>
                </a:cubicBezTo>
                <a:cubicBezTo>
                  <a:pt x="0" y="1"/>
                  <a:pt x="0" y="1"/>
                  <a:pt x="0" y="1"/>
                </a:cubicBezTo>
                <a:cubicBezTo>
                  <a:pt x="17" y="14"/>
                  <a:pt x="77" y="64"/>
                  <a:pt x="92" y="80"/>
                </a:cubicBezTo>
                <a:cubicBezTo>
                  <a:pt x="95" y="80"/>
                  <a:pt x="95" y="80"/>
                  <a:pt x="95" y="80"/>
                </a:cubicBezTo>
                <a:cubicBezTo>
                  <a:pt x="111" y="64"/>
                  <a:pt x="171" y="14"/>
                  <a:pt x="188" y="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0" name="Freeform 64">
            <a:extLst>
              <a:ext uri="{FF2B5EF4-FFF2-40B4-BE49-F238E27FC236}">
                <a16:creationId xmlns:a16="http://schemas.microsoft.com/office/drawing/2014/main" id="{5D0AB7E2-C758-4AF2-BCD0-D162AD15F193}"/>
              </a:ext>
            </a:extLst>
          </p:cNvPr>
          <p:cNvSpPr>
            <a:spLocks/>
          </p:cNvSpPr>
          <p:nvPr/>
        </p:nvSpPr>
        <p:spPr bwMode="auto">
          <a:xfrm>
            <a:off x="9542463" y="5750738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1" name="Freeform 65">
            <a:extLst>
              <a:ext uri="{FF2B5EF4-FFF2-40B4-BE49-F238E27FC236}">
                <a16:creationId xmlns:a16="http://schemas.microsoft.com/office/drawing/2014/main" id="{8130FE6F-BB3F-44C7-988B-CA92B2530008}"/>
              </a:ext>
            </a:extLst>
          </p:cNvPr>
          <p:cNvSpPr>
            <a:spLocks/>
          </p:cNvSpPr>
          <p:nvPr/>
        </p:nvSpPr>
        <p:spPr bwMode="auto">
          <a:xfrm>
            <a:off x="9872663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0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2" name="Freeform 66">
            <a:extLst>
              <a:ext uri="{FF2B5EF4-FFF2-40B4-BE49-F238E27FC236}">
                <a16:creationId xmlns:a16="http://schemas.microsoft.com/office/drawing/2014/main" id="{6E74C365-1AD4-4CD3-A961-354AA8DBA4F7}"/>
              </a:ext>
            </a:extLst>
          </p:cNvPr>
          <p:cNvSpPr>
            <a:spLocks/>
          </p:cNvSpPr>
          <p:nvPr/>
        </p:nvSpPr>
        <p:spPr bwMode="auto">
          <a:xfrm>
            <a:off x="10201276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7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3" name="Freeform 67">
            <a:extLst>
              <a:ext uri="{FF2B5EF4-FFF2-40B4-BE49-F238E27FC236}">
                <a16:creationId xmlns:a16="http://schemas.microsoft.com/office/drawing/2014/main" id="{FB1CD9DA-8A4E-4936-8413-D57CBFFF0C4D}"/>
              </a:ext>
            </a:extLst>
          </p:cNvPr>
          <p:cNvSpPr>
            <a:spLocks/>
          </p:cNvSpPr>
          <p:nvPr/>
        </p:nvSpPr>
        <p:spPr bwMode="auto">
          <a:xfrm>
            <a:off x="10529888" y="5750738"/>
            <a:ext cx="300038" cy="128588"/>
          </a:xfrm>
          <a:custGeom>
            <a:avLst/>
            <a:gdLst>
              <a:gd name="T0" fmla="*/ 183 w 189"/>
              <a:gd name="T1" fmla="*/ 0 h 81"/>
              <a:gd name="T2" fmla="*/ 95 w 189"/>
              <a:gd name="T3" fmla="*/ 49 h 81"/>
              <a:gd name="T4" fmla="*/ 6 w 189"/>
              <a:gd name="T5" fmla="*/ 0 h 81"/>
              <a:gd name="T6" fmla="*/ 0 w 189"/>
              <a:gd name="T7" fmla="*/ 2 h 81"/>
              <a:gd name="T8" fmla="*/ 93 w 189"/>
              <a:gd name="T9" fmla="*/ 81 h 81"/>
              <a:gd name="T10" fmla="*/ 96 w 189"/>
              <a:gd name="T11" fmla="*/ 81 h 81"/>
              <a:gd name="T12" fmla="*/ 189 w 189"/>
              <a:gd name="T13" fmla="*/ 2 h 81"/>
              <a:gd name="T14" fmla="*/ 183 w 189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81">
                <a:moveTo>
                  <a:pt x="183" y="0"/>
                </a:moveTo>
                <a:cubicBezTo>
                  <a:pt x="166" y="8"/>
                  <a:pt x="112" y="40"/>
                  <a:pt x="95" y="49"/>
                </a:cubicBezTo>
                <a:cubicBezTo>
                  <a:pt x="77" y="40"/>
                  <a:pt x="24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9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4" name="Freeform 68">
            <a:extLst>
              <a:ext uri="{FF2B5EF4-FFF2-40B4-BE49-F238E27FC236}">
                <a16:creationId xmlns:a16="http://schemas.microsoft.com/office/drawing/2014/main" id="{D49EE50D-583F-4B05-BD00-6D621E1B1927}"/>
              </a:ext>
            </a:extLst>
          </p:cNvPr>
          <p:cNvSpPr>
            <a:spLocks/>
          </p:cNvSpPr>
          <p:nvPr/>
        </p:nvSpPr>
        <p:spPr bwMode="auto">
          <a:xfrm>
            <a:off x="10860088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3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5" name="Freeform 69">
            <a:extLst>
              <a:ext uri="{FF2B5EF4-FFF2-40B4-BE49-F238E27FC236}">
                <a16:creationId xmlns:a16="http://schemas.microsoft.com/office/drawing/2014/main" id="{7FAD2982-C147-4D7A-B12B-5F5347EA7F46}"/>
              </a:ext>
            </a:extLst>
          </p:cNvPr>
          <p:cNvSpPr>
            <a:spLocks/>
          </p:cNvSpPr>
          <p:nvPr/>
        </p:nvSpPr>
        <p:spPr bwMode="auto">
          <a:xfrm>
            <a:off x="11188701" y="5750738"/>
            <a:ext cx="298450" cy="128588"/>
          </a:xfrm>
          <a:custGeom>
            <a:avLst/>
            <a:gdLst>
              <a:gd name="T0" fmla="*/ 183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3 w 188"/>
              <a:gd name="T9" fmla="*/ 81 h 81"/>
              <a:gd name="T10" fmla="*/ 96 w 188"/>
              <a:gd name="T11" fmla="*/ 81 h 81"/>
              <a:gd name="T12" fmla="*/ 188 w 188"/>
              <a:gd name="T13" fmla="*/ 2 h 81"/>
              <a:gd name="T14" fmla="*/ 183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3" y="0"/>
                </a:moveTo>
                <a:cubicBezTo>
                  <a:pt x="165" y="8"/>
                  <a:pt x="112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8" y="15"/>
                  <a:pt x="78" y="65"/>
                  <a:pt x="93" y="81"/>
                </a:cubicBezTo>
                <a:cubicBezTo>
                  <a:pt x="96" y="81"/>
                  <a:pt x="96" y="81"/>
                  <a:pt x="96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3" y="0"/>
                </a:lnTo>
                <a:close/>
              </a:path>
            </a:pathLst>
          </a:cu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6" name="Freeform 70">
            <a:extLst>
              <a:ext uri="{FF2B5EF4-FFF2-40B4-BE49-F238E27FC236}">
                <a16:creationId xmlns:a16="http://schemas.microsoft.com/office/drawing/2014/main" id="{84F423E9-FBBE-437F-B415-25D7D570BA88}"/>
              </a:ext>
            </a:extLst>
          </p:cNvPr>
          <p:cNvSpPr>
            <a:spLocks/>
          </p:cNvSpPr>
          <p:nvPr/>
        </p:nvSpPr>
        <p:spPr bwMode="auto">
          <a:xfrm>
            <a:off x="11518901" y="5750738"/>
            <a:ext cx="298450" cy="128588"/>
          </a:xfrm>
          <a:custGeom>
            <a:avLst/>
            <a:gdLst>
              <a:gd name="T0" fmla="*/ 182 w 188"/>
              <a:gd name="T1" fmla="*/ 0 h 81"/>
              <a:gd name="T2" fmla="*/ 94 w 188"/>
              <a:gd name="T3" fmla="*/ 49 h 81"/>
              <a:gd name="T4" fmla="*/ 6 w 188"/>
              <a:gd name="T5" fmla="*/ 0 h 81"/>
              <a:gd name="T6" fmla="*/ 0 w 188"/>
              <a:gd name="T7" fmla="*/ 2 h 81"/>
              <a:gd name="T8" fmla="*/ 92 w 188"/>
              <a:gd name="T9" fmla="*/ 81 h 81"/>
              <a:gd name="T10" fmla="*/ 95 w 188"/>
              <a:gd name="T11" fmla="*/ 81 h 81"/>
              <a:gd name="T12" fmla="*/ 188 w 188"/>
              <a:gd name="T13" fmla="*/ 2 h 81"/>
              <a:gd name="T14" fmla="*/ 182 w 188"/>
              <a:gd name="T15" fmla="*/ 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8" h="81">
                <a:moveTo>
                  <a:pt x="182" y="0"/>
                </a:moveTo>
                <a:cubicBezTo>
                  <a:pt x="165" y="8"/>
                  <a:pt x="111" y="40"/>
                  <a:pt x="94" y="49"/>
                </a:cubicBezTo>
                <a:cubicBezTo>
                  <a:pt x="77" y="40"/>
                  <a:pt x="23" y="8"/>
                  <a:pt x="6" y="0"/>
                </a:cubicBezTo>
                <a:cubicBezTo>
                  <a:pt x="0" y="2"/>
                  <a:pt x="0" y="2"/>
                  <a:pt x="0" y="2"/>
                </a:cubicBezTo>
                <a:cubicBezTo>
                  <a:pt x="17" y="15"/>
                  <a:pt x="77" y="65"/>
                  <a:pt x="92" y="81"/>
                </a:cubicBezTo>
                <a:cubicBezTo>
                  <a:pt x="95" y="81"/>
                  <a:pt x="95" y="81"/>
                  <a:pt x="95" y="81"/>
                </a:cubicBezTo>
                <a:cubicBezTo>
                  <a:pt x="111" y="65"/>
                  <a:pt x="171" y="15"/>
                  <a:pt x="188" y="2"/>
                </a:cubicBezTo>
                <a:lnTo>
                  <a:pt x="182" y="0"/>
                </a:lnTo>
                <a:close/>
              </a:path>
            </a:pathLst>
          </a:custGeom>
          <a:solidFill>
            <a:srgbClr val="1B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77" name="Rectangle 71">
            <a:extLst>
              <a:ext uri="{FF2B5EF4-FFF2-40B4-BE49-F238E27FC236}">
                <a16:creationId xmlns:a16="http://schemas.microsoft.com/office/drawing/2014/main" id="{2DADC0BF-5E28-460B-84EA-79CB21CD54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2301" y="5506263"/>
            <a:ext cx="30163" cy="95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" name="Obdélník 1"/>
          <p:cNvSpPr/>
          <p:nvPr/>
        </p:nvSpPr>
        <p:spPr>
          <a:xfrm>
            <a:off x="917655" y="3831170"/>
            <a:ext cx="10915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3200" dirty="0">
                <a:solidFill>
                  <a:schemeClr val="tx2"/>
                </a:solidFill>
                <a:ea typeface="Calibri" panose="020F0502020204030204" pitchFamily="34" charset="0"/>
              </a:rPr>
              <a:t>Žáci SŠ se v testech čtenářské  gramotnosti potýkají s těmi oblastmi, které vyžadují pokročilejší čtenářské dovednosti </a:t>
            </a:r>
            <a:br>
              <a:rPr lang="cs-CZ" sz="3200" dirty="0">
                <a:solidFill>
                  <a:schemeClr val="tx2"/>
                </a:solidFill>
                <a:ea typeface="Calibri" panose="020F0502020204030204" pitchFamily="34" charset="0"/>
              </a:rPr>
            </a:br>
            <a:r>
              <a:rPr lang="cs-CZ" sz="3200" dirty="0">
                <a:solidFill>
                  <a:schemeClr val="tx2"/>
                </a:solidFill>
                <a:ea typeface="Calibri" panose="020F0502020204030204" pitchFamily="34" charset="0"/>
              </a:rPr>
              <a:t>a rozvinuté kritické myšlení</a:t>
            </a:r>
            <a:endParaRPr lang="cs-CZ" sz="3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488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6915031" y="3388711"/>
            <a:ext cx="4835457" cy="2493105"/>
            <a:chOff x="725488" y="2274888"/>
            <a:chExt cx="4735513" cy="2441575"/>
          </a:xfrm>
        </p:grpSpPr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128963" y="2868613"/>
              <a:ext cx="560388" cy="1204912"/>
            </a:xfrm>
            <a:custGeom>
              <a:avLst/>
              <a:gdLst>
                <a:gd name="T0" fmla="*/ 1 w 434"/>
                <a:gd name="T1" fmla="*/ 932 h 932"/>
                <a:gd name="T2" fmla="*/ 1 w 434"/>
                <a:gd name="T3" fmla="*/ 343 h 932"/>
                <a:gd name="T4" fmla="*/ 217 w 434"/>
                <a:gd name="T5" fmla="*/ 27 h 932"/>
                <a:gd name="T6" fmla="*/ 426 w 434"/>
                <a:gd name="T7" fmla="*/ 300 h 932"/>
                <a:gd name="T8" fmla="*/ 407 w 434"/>
                <a:gd name="T9" fmla="*/ 786 h 932"/>
                <a:gd name="T10" fmla="*/ 1 w 434"/>
                <a:gd name="T11" fmla="*/ 932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4" h="932">
                  <a:moveTo>
                    <a:pt x="1" y="932"/>
                  </a:moveTo>
                  <a:cubicBezTo>
                    <a:pt x="1" y="343"/>
                    <a:pt x="1" y="343"/>
                    <a:pt x="1" y="343"/>
                  </a:cubicBezTo>
                  <a:cubicBezTo>
                    <a:pt x="1" y="343"/>
                    <a:pt x="0" y="54"/>
                    <a:pt x="217" y="27"/>
                  </a:cubicBezTo>
                  <a:cubicBezTo>
                    <a:pt x="434" y="0"/>
                    <a:pt x="426" y="300"/>
                    <a:pt x="426" y="300"/>
                  </a:cubicBezTo>
                  <a:cubicBezTo>
                    <a:pt x="407" y="786"/>
                    <a:pt x="407" y="786"/>
                    <a:pt x="407" y="786"/>
                  </a:cubicBezTo>
                  <a:lnTo>
                    <a:pt x="1" y="93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ID" sz="2400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3030538" y="2886075"/>
              <a:ext cx="407988" cy="1187450"/>
            </a:xfrm>
            <a:custGeom>
              <a:avLst/>
              <a:gdLst>
                <a:gd name="T0" fmla="*/ 293 w 315"/>
                <a:gd name="T1" fmla="*/ 13 h 918"/>
                <a:gd name="T2" fmla="*/ 315 w 315"/>
                <a:gd name="T3" fmla="*/ 12 h 918"/>
                <a:gd name="T4" fmla="*/ 0 w 315"/>
                <a:gd name="T5" fmla="*/ 305 h 918"/>
                <a:gd name="T6" fmla="*/ 0 w 315"/>
                <a:gd name="T7" fmla="*/ 894 h 918"/>
                <a:gd name="T8" fmla="*/ 77 w 315"/>
                <a:gd name="T9" fmla="*/ 918 h 918"/>
                <a:gd name="T10" fmla="*/ 77 w 315"/>
                <a:gd name="T11" fmla="*/ 329 h 918"/>
                <a:gd name="T12" fmla="*/ 293 w 315"/>
                <a:gd name="T13" fmla="*/ 13 h 9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918">
                  <a:moveTo>
                    <a:pt x="293" y="13"/>
                  </a:moveTo>
                  <a:cubicBezTo>
                    <a:pt x="301" y="12"/>
                    <a:pt x="308" y="12"/>
                    <a:pt x="315" y="12"/>
                  </a:cubicBezTo>
                  <a:cubicBezTo>
                    <a:pt x="4" y="0"/>
                    <a:pt x="0" y="305"/>
                    <a:pt x="0" y="305"/>
                  </a:cubicBezTo>
                  <a:cubicBezTo>
                    <a:pt x="0" y="894"/>
                    <a:pt x="0" y="894"/>
                    <a:pt x="0" y="894"/>
                  </a:cubicBezTo>
                  <a:cubicBezTo>
                    <a:pt x="77" y="918"/>
                    <a:pt x="77" y="918"/>
                    <a:pt x="77" y="918"/>
                  </a:cubicBezTo>
                  <a:cubicBezTo>
                    <a:pt x="77" y="329"/>
                    <a:pt x="77" y="329"/>
                    <a:pt x="77" y="329"/>
                  </a:cubicBezTo>
                  <a:cubicBezTo>
                    <a:pt x="77" y="329"/>
                    <a:pt x="76" y="40"/>
                    <a:pt x="293" y="1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ID" sz="2400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725488" y="2274888"/>
              <a:ext cx="4735513" cy="2320925"/>
            </a:xfrm>
            <a:custGeom>
              <a:avLst/>
              <a:gdLst>
                <a:gd name="T0" fmla="*/ 0 w 2983"/>
                <a:gd name="T1" fmla="*/ 1258 h 1462"/>
                <a:gd name="T2" fmla="*/ 278 w 2983"/>
                <a:gd name="T3" fmla="*/ 1462 h 1462"/>
                <a:gd name="T4" fmla="*/ 2983 w 2983"/>
                <a:gd name="T5" fmla="*/ 20 h 1462"/>
                <a:gd name="T6" fmla="*/ 2597 w 2983"/>
                <a:gd name="T7" fmla="*/ 0 h 1462"/>
                <a:gd name="T8" fmla="*/ 0 w 2983"/>
                <a:gd name="T9" fmla="*/ 1258 h 1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3" h="1462">
                  <a:moveTo>
                    <a:pt x="0" y="1258"/>
                  </a:moveTo>
                  <a:lnTo>
                    <a:pt x="278" y="1462"/>
                  </a:lnTo>
                  <a:lnTo>
                    <a:pt x="2983" y="20"/>
                  </a:lnTo>
                  <a:lnTo>
                    <a:pt x="2597" y="0"/>
                  </a:lnTo>
                  <a:lnTo>
                    <a:pt x="0" y="125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ID" sz="2400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166813" y="2306638"/>
              <a:ext cx="4294188" cy="2409825"/>
            </a:xfrm>
            <a:custGeom>
              <a:avLst/>
              <a:gdLst>
                <a:gd name="T0" fmla="*/ 2705 w 2705"/>
                <a:gd name="T1" fmla="*/ 0 h 1518"/>
                <a:gd name="T2" fmla="*/ 2705 w 2705"/>
                <a:gd name="T3" fmla="*/ 44 h 1518"/>
                <a:gd name="T4" fmla="*/ 44 w 2705"/>
                <a:gd name="T5" fmla="*/ 1518 h 1518"/>
                <a:gd name="T6" fmla="*/ 0 w 2705"/>
                <a:gd name="T7" fmla="*/ 1442 h 1518"/>
                <a:gd name="T8" fmla="*/ 2705 w 2705"/>
                <a:gd name="T9" fmla="*/ 0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5" h="1518">
                  <a:moveTo>
                    <a:pt x="2705" y="0"/>
                  </a:moveTo>
                  <a:lnTo>
                    <a:pt x="2705" y="44"/>
                  </a:lnTo>
                  <a:lnTo>
                    <a:pt x="44" y="1518"/>
                  </a:lnTo>
                  <a:lnTo>
                    <a:pt x="0" y="1442"/>
                  </a:lnTo>
                  <a:lnTo>
                    <a:pt x="2705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ID" sz="2400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725488" y="4271963"/>
              <a:ext cx="511175" cy="444500"/>
            </a:xfrm>
            <a:custGeom>
              <a:avLst/>
              <a:gdLst>
                <a:gd name="T0" fmla="*/ 0 w 322"/>
                <a:gd name="T1" fmla="*/ 0 h 280"/>
                <a:gd name="T2" fmla="*/ 15 w 322"/>
                <a:gd name="T3" fmla="*/ 52 h 280"/>
                <a:gd name="T4" fmla="*/ 322 w 322"/>
                <a:gd name="T5" fmla="*/ 280 h 280"/>
                <a:gd name="T6" fmla="*/ 278 w 322"/>
                <a:gd name="T7" fmla="*/ 204 h 280"/>
                <a:gd name="T8" fmla="*/ 0 w 322"/>
                <a:gd name="T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280">
                  <a:moveTo>
                    <a:pt x="0" y="0"/>
                  </a:moveTo>
                  <a:lnTo>
                    <a:pt x="15" y="52"/>
                  </a:lnTo>
                  <a:lnTo>
                    <a:pt x="322" y="280"/>
                  </a:lnTo>
                  <a:lnTo>
                    <a:pt x="278" y="2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ID" sz="2400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3827463" y="2927350"/>
              <a:ext cx="639763" cy="1379537"/>
            </a:xfrm>
            <a:custGeom>
              <a:avLst/>
              <a:gdLst>
                <a:gd name="T0" fmla="*/ 0 w 496"/>
                <a:gd name="T1" fmla="*/ 1067 h 1067"/>
                <a:gd name="T2" fmla="*/ 0 w 496"/>
                <a:gd name="T3" fmla="*/ 392 h 1067"/>
                <a:gd name="T4" fmla="*/ 248 w 496"/>
                <a:gd name="T5" fmla="*/ 31 h 1067"/>
                <a:gd name="T6" fmla="*/ 487 w 496"/>
                <a:gd name="T7" fmla="*/ 344 h 1067"/>
                <a:gd name="T8" fmla="*/ 466 w 496"/>
                <a:gd name="T9" fmla="*/ 900 h 1067"/>
                <a:gd name="T10" fmla="*/ 0 w 496"/>
                <a:gd name="T11" fmla="*/ 1067 h 10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1067">
                  <a:moveTo>
                    <a:pt x="0" y="1067"/>
                  </a:moveTo>
                  <a:cubicBezTo>
                    <a:pt x="0" y="392"/>
                    <a:pt x="0" y="392"/>
                    <a:pt x="0" y="392"/>
                  </a:cubicBezTo>
                  <a:cubicBezTo>
                    <a:pt x="0" y="392"/>
                    <a:pt x="0" y="62"/>
                    <a:pt x="248" y="31"/>
                  </a:cubicBezTo>
                  <a:cubicBezTo>
                    <a:pt x="496" y="0"/>
                    <a:pt x="487" y="344"/>
                    <a:pt x="487" y="344"/>
                  </a:cubicBezTo>
                  <a:cubicBezTo>
                    <a:pt x="466" y="900"/>
                    <a:pt x="466" y="900"/>
                    <a:pt x="466" y="900"/>
                  </a:cubicBezTo>
                  <a:lnTo>
                    <a:pt x="0" y="106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ID" sz="2400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713163" y="2947988"/>
              <a:ext cx="466725" cy="1358900"/>
            </a:xfrm>
            <a:custGeom>
              <a:avLst/>
              <a:gdLst>
                <a:gd name="T0" fmla="*/ 336 w 361"/>
                <a:gd name="T1" fmla="*/ 15 h 1051"/>
                <a:gd name="T2" fmla="*/ 361 w 361"/>
                <a:gd name="T3" fmla="*/ 13 h 1051"/>
                <a:gd name="T4" fmla="*/ 0 w 361"/>
                <a:gd name="T5" fmla="*/ 348 h 1051"/>
                <a:gd name="T6" fmla="*/ 0 w 361"/>
                <a:gd name="T7" fmla="*/ 1024 h 1051"/>
                <a:gd name="T8" fmla="*/ 88 w 361"/>
                <a:gd name="T9" fmla="*/ 1051 h 1051"/>
                <a:gd name="T10" fmla="*/ 88 w 361"/>
                <a:gd name="T11" fmla="*/ 376 h 1051"/>
                <a:gd name="T12" fmla="*/ 336 w 361"/>
                <a:gd name="T13" fmla="*/ 15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1" h="1051">
                  <a:moveTo>
                    <a:pt x="336" y="15"/>
                  </a:moveTo>
                  <a:cubicBezTo>
                    <a:pt x="345" y="14"/>
                    <a:pt x="353" y="13"/>
                    <a:pt x="361" y="13"/>
                  </a:cubicBezTo>
                  <a:cubicBezTo>
                    <a:pt x="5" y="0"/>
                    <a:pt x="0" y="348"/>
                    <a:pt x="0" y="348"/>
                  </a:cubicBezTo>
                  <a:cubicBezTo>
                    <a:pt x="0" y="1024"/>
                    <a:pt x="0" y="1024"/>
                    <a:pt x="0" y="1024"/>
                  </a:cubicBezTo>
                  <a:cubicBezTo>
                    <a:pt x="88" y="1051"/>
                    <a:pt x="88" y="1051"/>
                    <a:pt x="88" y="1051"/>
                  </a:cubicBezTo>
                  <a:cubicBezTo>
                    <a:pt x="88" y="376"/>
                    <a:pt x="88" y="376"/>
                    <a:pt x="88" y="376"/>
                  </a:cubicBezTo>
                  <a:cubicBezTo>
                    <a:pt x="88" y="376"/>
                    <a:pt x="88" y="46"/>
                    <a:pt x="336" y="1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ID" sz="2400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298826" y="3343275"/>
              <a:ext cx="419100" cy="327025"/>
            </a:xfrm>
            <a:custGeom>
              <a:avLst/>
              <a:gdLst>
                <a:gd name="T0" fmla="*/ 261 w 264"/>
                <a:gd name="T1" fmla="*/ 206 h 206"/>
                <a:gd name="T2" fmla="*/ 0 w 264"/>
                <a:gd name="T3" fmla="*/ 145 h 206"/>
                <a:gd name="T4" fmla="*/ 264 w 264"/>
                <a:gd name="T5" fmla="*/ 0 h 206"/>
                <a:gd name="T6" fmla="*/ 261 w 264"/>
                <a:gd name="T7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4" h="206">
                  <a:moveTo>
                    <a:pt x="261" y="206"/>
                  </a:moveTo>
                  <a:lnTo>
                    <a:pt x="0" y="145"/>
                  </a:lnTo>
                  <a:lnTo>
                    <a:pt x="264" y="0"/>
                  </a:lnTo>
                  <a:lnTo>
                    <a:pt x="261" y="206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ID" sz="240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104535" y="3574994"/>
            <a:ext cx="653434" cy="1893408"/>
            <a:chOff x="4507408" y="2084339"/>
            <a:chExt cx="758547" cy="2197989"/>
          </a:xfrm>
          <a:solidFill>
            <a:schemeClr val="bg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4843043" y="3500036"/>
              <a:ext cx="312532" cy="782292"/>
            </a:xfrm>
            <a:custGeom>
              <a:avLst/>
              <a:gdLst>
                <a:gd name="T0" fmla="*/ 137 w 205"/>
                <a:gd name="T1" fmla="*/ 508 h 515"/>
                <a:gd name="T2" fmla="*/ 115 w 205"/>
                <a:gd name="T3" fmla="*/ 488 h 515"/>
                <a:gd name="T4" fmla="*/ 100 w 205"/>
                <a:gd name="T5" fmla="*/ 457 h 515"/>
                <a:gd name="T6" fmla="*/ 95 w 205"/>
                <a:gd name="T7" fmla="*/ 420 h 515"/>
                <a:gd name="T8" fmla="*/ 95 w 205"/>
                <a:gd name="T9" fmla="*/ 0 h 515"/>
                <a:gd name="T10" fmla="*/ 0 w 205"/>
                <a:gd name="T11" fmla="*/ 24 h 515"/>
                <a:gd name="T12" fmla="*/ 0 w 205"/>
                <a:gd name="T13" fmla="*/ 425 h 515"/>
                <a:gd name="T14" fmla="*/ 6 w 205"/>
                <a:gd name="T15" fmla="*/ 460 h 515"/>
                <a:gd name="T16" fmla="*/ 21 w 205"/>
                <a:gd name="T17" fmla="*/ 489 h 515"/>
                <a:gd name="T18" fmla="*/ 43 w 205"/>
                <a:gd name="T19" fmla="*/ 508 h 515"/>
                <a:gd name="T20" fmla="*/ 69 w 205"/>
                <a:gd name="T21" fmla="*/ 515 h 515"/>
                <a:gd name="T22" fmla="*/ 110 w 205"/>
                <a:gd name="T23" fmla="*/ 515 h 515"/>
                <a:gd name="T24" fmla="*/ 205 w 205"/>
                <a:gd name="T25" fmla="*/ 515 h 515"/>
                <a:gd name="T26" fmla="*/ 164 w 205"/>
                <a:gd name="T27" fmla="*/ 515 h 515"/>
                <a:gd name="T28" fmla="*/ 137 w 205"/>
                <a:gd name="T29" fmla="*/ 50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515">
                  <a:moveTo>
                    <a:pt x="137" y="508"/>
                  </a:moveTo>
                  <a:cubicBezTo>
                    <a:pt x="129" y="503"/>
                    <a:pt x="122" y="496"/>
                    <a:pt x="115" y="488"/>
                  </a:cubicBezTo>
                  <a:cubicBezTo>
                    <a:pt x="109" y="479"/>
                    <a:pt x="104" y="469"/>
                    <a:pt x="100" y="457"/>
                  </a:cubicBezTo>
                  <a:cubicBezTo>
                    <a:pt x="97" y="446"/>
                    <a:pt x="95" y="434"/>
                    <a:pt x="95" y="42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37"/>
                    <a:pt x="2" y="449"/>
                    <a:pt x="6" y="460"/>
                  </a:cubicBezTo>
                  <a:cubicBezTo>
                    <a:pt x="9" y="471"/>
                    <a:pt x="15" y="481"/>
                    <a:pt x="21" y="489"/>
                  </a:cubicBezTo>
                  <a:cubicBezTo>
                    <a:pt x="27" y="497"/>
                    <a:pt x="35" y="504"/>
                    <a:pt x="43" y="508"/>
                  </a:cubicBezTo>
                  <a:cubicBezTo>
                    <a:pt x="51" y="513"/>
                    <a:pt x="60" y="515"/>
                    <a:pt x="69" y="515"/>
                  </a:cubicBezTo>
                  <a:cubicBezTo>
                    <a:pt x="110" y="515"/>
                    <a:pt x="110" y="515"/>
                    <a:pt x="110" y="515"/>
                  </a:cubicBezTo>
                  <a:cubicBezTo>
                    <a:pt x="205" y="515"/>
                    <a:pt x="205" y="515"/>
                    <a:pt x="205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55" y="515"/>
                    <a:pt x="146" y="513"/>
                    <a:pt x="137" y="5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4962408" y="3497469"/>
              <a:ext cx="25670" cy="10268"/>
            </a:xfrm>
            <a:custGeom>
              <a:avLst/>
              <a:gdLst>
                <a:gd name="T0" fmla="*/ 40 w 40"/>
                <a:gd name="T1" fmla="*/ 4 h 16"/>
                <a:gd name="T2" fmla="*/ 11 w 40"/>
                <a:gd name="T3" fmla="*/ 0 h 16"/>
                <a:gd name="T4" fmla="*/ 0 w 40"/>
                <a:gd name="T5" fmla="*/ 16 h 16"/>
                <a:gd name="T6" fmla="*/ 40 w 40"/>
                <a:gd name="T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6">
                  <a:moveTo>
                    <a:pt x="40" y="4"/>
                  </a:moveTo>
                  <a:lnTo>
                    <a:pt x="11" y="0"/>
                  </a:lnTo>
                  <a:lnTo>
                    <a:pt x="0" y="16"/>
                  </a:lnTo>
                  <a:lnTo>
                    <a:pt x="40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5031075" y="3533407"/>
              <a:ext cx="173914" cy="36580"/>
            </a:xfrm>
            <a:custGeom>
              <a:avLst/>
              <a:gdLst>
                <a:gd name="T0" fmla="*/ 110 w 114"/>
                <a:gd name="T1" fmla="*/ 2 h 24"/>
                <a:gd name="T2" fmla="*/ 106 w 114"/>
                <a:gd name="T3" fmla="*/ 3 h 24"/>
                <a:gd name="T4" fmla="*/ 102 w 114"/>
                <a:gd name="T5" fmla="*/ 2 h 24"/>
                <a:gd name="T6" fmla="*/ 91 w 114"/>
                <a:gd name="T7" fmla="*/ 0 h 24"/>
                <a:gd name="T8" fmla="*/ 0 w 114"/>
                <a:gd name="T9" fmla="*/ 21 h 24"/>
                <a:gd name="T10" fmla="*/ 4 w 114"/>
                <a:gd name="T11" fmla="*/ 23 h 24"/>
                <a:gd name="T12" fmla="*/ 2 w 114"/>
                <a:gd name="T13" fmla="*/ 23 h 24"/>
                <a:gd name="T14" fmla="*/ 6 w 114"/>
                <a:gd name="T15" fmla="*/ 24 h 24"/>
                <a:gd name="T16" fmla="*/ 10 w 114"/>
                <a:gd name="T17" fmla="*/ 24 h 24"/>
                <a:gd name="T18" fmla="*/ 14 w 114"/>
                <a:gd name="T19" fmla="*/ 24 h 24"/>
                <a:gd name="T20" fmla="*/ 18 w 114"/>
                <a:gd name="T21" fmla="*/ 23 h 24"/>
                <a:gd name="T22" fmla="*/ 114 w 114"/>
                <a:gd name="T23" fmla="*/ 2 h 24"/>
                <a:gd name="T24" fmla="*/ 110 w 114"/>
                <a:gd name="T25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24">
                  <a:moveTo>
                    <a:pt x="110" y="2"/>
                  </a:moveTo>
                  <a:cubicBezTo>
                    <a:pt x="109" y="2"/>
                    <a:pt x="107" y="3"/>
                    <a:pt x="106" y="3"/>
                  </a:cubicBezTo>
                  <a:cubicBezTo>
                    <a:pt x="105" y="3"/>
                    <a:pt x="103" y="3"/>
                    <a:pt x="102" y="2"/>
                  </a:cubicBezTo>
                  <a:cubicBezTo>
                    <a:pt x="100" y="2"/>
                    <a:pt x="92" y="0"/>
                    <a:pt x="9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2"/>
                    <a:pt x="4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4"/>
                  </a:cubicBezTo>
                  <a:cubicBezTo>
                    <a:pt x="16" y="24"/>
                    <a:pt x="17" y="23"/>
                    <a:pt x="18" y="23"/>
                  </a:cubicBezTo>
                  <a:cubicBezTo>
                    <a:pt x="50" y="16"/>
                    <a:pt x="82" y="9"/>
                    <a:pt x="114" y="2"/>
                  </a:cubicBezTo>
                  <a:cubicBezTo>
                    <a:pt x="113" y="2"/>
                    <a:pt x="111" y="2"/>
                    <a:pt x="11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auto">
            <a:xfrm>
              <a:off x="5023374" y="2651003"/>
              <a:ext cx="144394" cy="915776"/>
            </a:xfrm>
            <a:custGeom>
              <a:avLst/>
              <a:gdLst>
                <a:gd name="T0" fmla="*/ 225 w 225"/>
                <a:gd name="T1" fmla="*/ 1375 h 1427"/>
                <a:gd name="T2" fmla="*/ 0 w 225"/>
                <a:gd name="T3" fmla="*/ 1427 h 1427"/>
                <a:gd name="T4" fmla="*/ 0 w 225"/>
                <a:gd name="T5" fmla="*/ 111 h 1427"/>
                <a:gd name="T6" fmla="*/ 225 w 225"/>
                <a:gd name="T7" fmla="*/ 0 h 1427"/>
                <a:gd name="T8" fmla="*/ 225 w 225"/>
                <a:gd name="T9" fmla="*/ 1375 h 1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427">
                  <a:moveTo>
                    <a:pt x="225" y="1375"/>
                  </a:moveTo>
                  <a:lnTo>
                    <a:pt x="0" y="1427"/>
                  </a:lnTo>
                  <a:lnTo>
                    <a:pt x="0" y="111"/>
                  </a:lnTo>
                  <a:lnTo>
                    <a:pt x="225" y="0"/>
                  </a:lnTo>
                  <a:lnTo>
                    <a:pt x="225" y="13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auto">
            <a:xfrm>
              <a:off x="4663353" y="2104233"/>
              <a:ext cx="410078" cy="533293"/>
            </a:xfrm>
            <a:custGeom>
              <a:avLst/>
              <a:gdLst>
                <a:gd name="T0" fmla="*/ 256 w 269"/>
                <a:gd name="T1" fmla="*/ 297 h 351"/>
                <a:gd name="T2" fmla="*/ 241 w 269"/>
                <a:gd name="T3" fmla="*/ 299 h 351"/>
                <a:gd name="T4" fmla="*/ 224 w 269"/>
                <a:gd name="T5" fmla="*/ 297 h 351"/>
                <a:gd name="T6" fmla="*/ 207 w 269"/>
                <a:gd name="T7" fmla="*/ 292 h 351"/>
                <a:gd name="T8" fmla="*/ 163 w 269"/>
                <a:gd name="T9" fmla="*/ 262 h 351"/>
                <a:gd name="T10" fmla="*/ 127 w 269"/>
                <a:gd name="T11" fmla="*/ 215 h 351"/>
                <a:gd name="T12" fmla="*/ 101 w 269"/>
                <a:gd name="T13" fmla="*/ 156 h 351"/>
                <a:gd name="T14" fmla="*/ 92 w 269"/>
                <a:gd name="T15" fmla="*/ 92 h 351"/>
                <a:gd name="T16" fmla="*/ 94 w 269"/>
                <a:gd name="T17" fmla="*/ 62 h 351"/>
                <a:gd name="T18" fmla="*/ 102 w 269"/>
                <a:gd name="T19" fmla="*/ 36 h 351"/>
                <a:gd name="T20" fmla="*/ 113 w 269"/>
                <a:gd name="T21" fmla="*/ 15 h 351"/>
                <a:gd name="T22" fmla="*/ 128 w 269"/>
                <a:gd name="T23" fmla="*/ 0 h 351"/>
                <a:gd name="T24" fmla="*/ 36 w 269"/>
                <a:gd name="T25" fmla="*/ 68 h 351"/>
                <a:gd name="T26" fmla="*/ 21 w 269"/>
                <a:gd name="T27" fmla="*/ 83 h 351"/>
                <a:gd name="T28" fmla="*/ 9 w 269"/>
                <a:gd name="T29" fmla="*/ 103 h 351"/>
                <a:gd name="T30" fmla="*/ 2 w 269"/>
                <a:gd name="T31" fmla="*/ 127 h 351"/>
                <a:gd name="T32" fmla="*/ 0 w 269"/>
                <a:gd name="T33" fmla="*/ 156 h 351"/>
                <a:gd name="T34" fmla="*/ 9 w 269"/>
                <a:gd name="T35" fmla="*/ 217 h 351"/>
                <a:gd name="T36" fmla="*/ 34 w 269"/>
                <a:gd name="T37" fmla="*/ 273 h 351"/>
                <a:gd name="T38" fmla="*/ 70 w 269"/>
                <a:gd name="T39" fmla="*/ 317 h 351"/>
                <a:gd name="T40" fmla="*/ 113 w 269"/>
                <a:gd name="T41" fmla="*/ 345 h 351"/>
                <a:gd name="T42" fmla="*/ 130 w 269"/>
                <a:gd name="T43" fmla="*/ 349 h 351"/>
                <a:gd name="T44" fmla="*/ 146 w 269"/>
                <a:gd name="T45" fmla="*/ 351 h 351"/>
                <a:gd name="T46" fmla="*/ 161 w 269"/>
                <a:gd name="T47" fmla="*/ 348 h 351"/>
                <a:gd name="T48" fmla="*/ 174 w 269"/>
                <a:gd name="T49" fmla="*/ 343 h 351"/>
                <a:gd name="T50" fmla="*/ 269 w 269"/>
                <a:gd name="T51" fmla="*/ 291 h 351"/>
                <a:gd name="T52" fmla="*/ 256 w 269"/>
                <a:gd name="T53" fmla="*/ 297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9" h="351">
                  <a:moveTo>
                    <a:pt x="256" y="297"/>
                  </a:moveTo>
                  <a:cubicBezTo>
                    <a:pt x="251" y="298"/>
                    <a:pt x="246" y="299"/>
                    <a:pt x="241" y="299"/>
                  </a:cubicBezTo>
                  <a:cubicBezTo>
                    <a:pt x="235" y="299"/>
                    <a:pt x="230" y="298"/>
                    <a:pt x="224" y="297"/>
                  </a:cubicBezTo>
                  <a:cubicBezTo>
                    <a:pt x="219" y="296"/>
                    <a:pt x="213" y="294"/>
                    <a:pt x="207" y="292"/>
                  </a:cubicBezTo>
                  <a:cubicBezTo>
                    <a:pt x="192" y="286"/>
                    <a:pt x="177" y="275"/>
                    <a:pt x="163" y="262"/>
                  </a:cubicBezTo>
                  <a:cubicBezTo>
                    <a:pt x="149" y="249"/>
                    <a:pt x="137" y="233"/>
                    <a:pt x="127" y="215"/>
                  </a:cubicBezTo>
                  <a:cubicBezTo>
                    <a:pt x="116" y="197"/>
                    <a:pt x="107" y="177"/>
                    <a:pt x="101" y="156"/>
                  </a:cubicBezTo>
                  <a:cubicBezTo>
                    <a:pt x="95" y="135"/>
                    <a:pt x="92" y="113"/>
                    <a:pt x="92" y="92"/>
                  </a:cubicBezTo>
                  <a:cubicBezTo>
                    <a:pt x="92" y="81"/>
                    <a:pt x="93" y="71"/>
                    <a:pt x="94" y="62"/>
                  </a:cubicBezTo>
                  <a:cubicBezTo>
                    <a:pt x="96" y="52"/>
                    <a:pt x="99" y="44"/>
                    <a:pt x="102" y="36"/>
                  </a:cubicBezTo>
                  <a:cubicBezTo>
                    <a:pt x="105" y="28"/>
                    <a:pt x="109" y="21"/>
                    <a:pt x="113" y="15"/>
                  </a:cubicBezTo>
                  <a:cubicBezTo>
                    <a:pt x="118" y="9"/>
                    <a:pt x="123" y="4"/>
                    <a:pt x="128" y="0"/>
                  </a:cubicBezTo>
                  <a:cubicBezTo>
                    <a:pt x="98" y="23"/>
                    <a:pt x="67" y="45"/>
                    <a:pt x="36" y="68"/>
                  </a:cubicBezTo>
                  <a:cubicBezTo>
                    <a:pt x="30" y="72"/>
                    <a:pt x="25" y="77"/>
                    <a:pt x="21" y="83"/>
                  </a:cubicBezTo>
                  <a:cubicBezTo>
                    <a:pt x="16" y="89"/>
                    <a:pt x="13" y="95"/>
                    <a:pt x="9" y="103"/>
                  </a:cubicBezTo>
                  <a:cubicBezTo>
                    <a:pt x="6" y="110"/>
                    <a:pt x="4" y="118"/>
                    <a:pt x="2" y="127"/>
                  </a:cubicBezTo>
                  <a:cubicBezTo>
                    <a:pt x="1" y="136"/>
                    <a:pt x="0" y="146"/>
                    <a:pt x="0" y="156"/>
                  </a:cubicBezTo>
                  <a:cubicBezTo>
                    <a:pt x="0" y="177"/>
                    <a:pt x="3" y="197"/>
                    <a:pt x="9" y="217"/>
                  </a:cubicBezTo>
                  <a:cubicBezTo>
                    <a:pt x="15" y="237"/>
                    <a:pt x="23" y="255"/>
                    <a:pt x="34" y="273"/>
                  </a:cubicBezTo>
                  <a:cubicBezTo>
                    <a:pt x="44" y="290"/>
                    <a:pt x="56" y="305"/>
                    <a:pt x="70" y="317"/>
                  </a:cubicBezTo>
                  <a:cubicBezTo>
                    <a:pt x="83" y="330"/>
                    <a:pt x="98" y="339"/>
                    <a:pt x="113" y="345"/>
                  </a:cubicBezTo>
                  <a:cubicBezTo>
                    <a:pt x="119" y="347"/>
                    <a:pt x="124" y="349"/>
                    <a:pt x="130" y="349"/>
                  </a:cubicBezTo>
                  <a:cubicBezTo>
                    <a:pt x="135" y="350"/>
                    <a:pt x="141" y="351"/>
                    <a:pt x="146" y="351"/>
                  </a:cubicBezTo>
                  <a:cubicBezTo>
                    <a:pt x="151" y="350"/>
                    <a:pt x="156" y="350"/>
                    <a:pt x="161" y="348"/>
                  </a:cubicBezTo>
                  <a:cubicBezTo>
                    <a:pt x="166" y="347"/>
                    <a:pt x="170" y="345"/>
                    <a:pt x="174" y="343"/>
                  </a:cubicBezTo>
                  <a:cubicBezTo>
                    <a:pt x="206" y="326"/>
                    <a:pt x="238" y="308"/>
                    <a:pt x="269" y="291"/>
                  </a:cubicBezTo>
                  <a:cubicBezTo>
                    <a:pt x="265" y="294"/>
                    <a:pt x="260" y="295"/>
                    <a:pt x="256" y="2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auto">
            <a:xfrm>
              <a:off x="4644742" y="2496341"/>
              <a:ext cx="140543" cy="1785987"/>
            </a:xfrm>
            <a:custGeom>
              <a:avLst/>
              <a:gdLst>
                <a:gd name="T0" fmla="*/ 219 w 219"/>
                <a:gd name="T1" fmla="*/ 2783 h 2783"/>
                <a:gd name="T2" fmla="*/ 0 w 219"/>
                <a:gd name="T3" fmla="*/ 2783 h 2783"/>
                <a:gd name="T4" fmla="*/ 0 w 219"/>
                <a:gd name="T5" fmla="*/ 135 h 2783"/>
                <a:gd name="T6" fmla="*/ 219 w 219"/>
                <a:gd name="T7" fmla="*/ 0 h 2783"/>
                <a:gd name="T8" fmla="*/ 219 w 219"/>
                <a:gd name="T9" fmla="*/ 2783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783">
                  <a:moveTo>
                    <a:pt x="219" y="2783"/>
                  </a:moveTo>
                  <a:lnTo>
                    <a:pt x="0" y="2783"/>
                  </a:lnTo>
                  <a:lnTo>
                    <a:pt x="0" y="135"/>
                  </a:lnTo>
                  <a:lnTo>
                    <a:pt x="219" y="0"/>
                  </a:lnTo>
                  <a:lnTo>
                    <a:pt x="219" y="27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4" name="Freeform 15"/>
            <p:cNvSpPr>
              <a:spLocks/>
            </p:cNvSpPr>
            <p:nvPr/>
          </p:nvSpPr>
          <p:spPr bwMode="auto">
            <a:xfrm>
              <a:off x="4507408" y="2488640"/>
              <a:ext cx="248998" cy="1010112"/>
            </a:xfrm>
            <a:custGeom>
              <a:avLst/>
              <a:gdLst>
                <a:gd name="T0" fmla="*/ 135 w 163"/>
                <a:gd name="T1" fmla="*/ 626 h 665"/>
                <a:gd name="T2" fmla="*/ 112 w 163"/>
                <a:gd name="T3" fmla="*/ 602 h 665"/>
                <a:gd name="T4" fmla="*/ 96 w 163"/>
                <a:gd name="T5" fmla="*/ 570 h 665"/>
                <a:gd name="T6" fmla="*/ 91 w 163"/>
                <a:gd name="T7" fmla="*/ 533 h 665"/>
                <a:gd name="T8" fmla="*/ 91 w 163"/>
                <a:gd name="T9" fmla="*/ 60 h 665"/>
                <a:gd name="T10" fmla="*/ 93 w 163"/>
                <a:gd name="T11" fmla="*/ 40 h 665"/>
                <a:gd name="T12" fmla="*/ 98 w 163"/>
                <a:gd name="T13" fmla="*/ 23 h 665"/>
                <a:gd name="T14" fmla="*/ 106 w 163"/>
                <a:gd name="T15" fmla="*/ 10 h 665"/>
                <a:gd name="T16" fmla="*/ 117 w 163"/>
                <a:gd name="T17" fmla="*/ 0 h 665"/>
                <a:gd name="T18" fmla="*/ 94 w 163"/>
                <a:gd name="T19" fmla="*/ 15 h 665"/>
                <a:gd name="T20" fmla="*/ 26 w 163"/>
                <a:gd name="T21" fmla="*/ 58 h 665"/>
                <a:gd name="T22" fmla="*/ 16 w 163"/>
                <a:gd name="T23" fmla="*/ 67 h 665"/>
                <a:gd name="T24" fmla="*/ 7 w 163"/>
                <a:gd name="T25" fmla="*/ 80 h 665"/>
                <a:gd name="T26" fmla="*/ 2 w 163"/>
                <a:gd name="T27" fmla="*/ 96 h 665"/>
                <a:gd name="T28" fmla="*/ 0 w 163"/>
                <a:gd name="T29" fmla="*/ 115 h 665"/>
                <a:gd name="T30" fmla="*/ 0 w 163"/>
                <a:gd name="T31" fmla="*/ 565 h 665"/>
                <a:gd name="T32" fmla="*/ 6 w 163"/>
                <a:gd name="T33" fmla="*/ 600 h 665"/>
                <a:gd name="T34" fmla="*/ 22 w 163"/>
                <a:gd name="T35" fmla="*/ 631 h 665"/>
                <a:gd name="T36" fmla="*/ 44 w 163"/>
                <a:gd name="T37" fmla="*/ 653 h 665"/>
                <a:gd name="T38" fmla="*/ 72 w 163"/>
                <a:gd name="T39" fmla="*/ 665 h 665"/>
                <a:gd name="T40" fmla="*/ 163 w 163"/>
                <a:gd name="T41" fmla="*/ 638 h 665"/>
                <a:gd name="T42" fmla="*/ 135 w 163"/>
                <a:gd name="T43" fmla="*/ 62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3" h="665">
                  <a:moveTo>
                    <a:pt x="135" y="626"/>
                  </a:moveTo>
                  <a:cubicBezTo>
                    <a:pt x="127" y="620"/>
                    <a:pt x="119" y="612"/>
                    <a:pt x="112" y="602"/>
                  </a:cubicBezTo>
                  <a:cubicBezTo>
                    <a:pt x="106" y="593"/>
                    <a:pt x="100" y="582"/>
                    <a:pt x="96" y="570"/>
                  </a:cubicBezTo>
                  <a:cubicBezTo>
                    <a:pt x="93" y="558"/>
                    <a:pt x="91" y="546"/>
                    <a:pt x="91" y="533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1" y="53"/>
                    <a:pt x="91" y="46"/>
                    <a:pt x="93" y="40"/>
                  </a:cubicBezTo>
                  <a:cubicBezTo>
                    <a:pt x="94" y="34"/>
                    <a:pt x="96" y="28"/>
                    <a:pt x="98" y="23"/>
                  </a:cubicBezTo>
                  <a:cubicBezTo>
                    <a:pt x="100" y="18"/>
                    <a:pt x="103" y="13"/>
                    <a:pt x="106" y="10"/>
                  </a:cubicBezTo>
                  <a:cubicBezTo>
                    <a:pt x="110" y="6"/>
                    <a:pt x="113" y="2"/>
                    <a:pt x="117" y="0"/>
                  </a:cubicBezTo>
                  <a:cubicBezTo>
                    <a:pt x="109" y="5"/>
                    <a:pt x="102" y="10"/>
                    <a:pt x="94" y="15"/>
                  </a:cubicBezTo>
                  <a:cubicBezTo>
                    <a:pt x="71" y="29"/>
                    <a:pt x="49" y="44"/>
                    <a:pt x="26" y="58"/>
                  </a:cubicBezTo>
                  <a:cubicBezTo>
                    <a:pt x="22" y="60"/>
                    <a:pt x="19" y="64"/>
                    <a:pt x="16" y="67"/>
                  </a:cubicBezTo>
                  <a:cubicBezTo>
                    <a:pt x="13" y="71"/>
                    <a:pt x="10" y="75"/>
                    <a:pt x="7" y="80"/>
                  </a:cubicBezTo>
                  <a:cubicBezTo>
                    <a:pt x="5" y="85"/>
                    <a:pt x="3" y="91"/>
                    <a:pt x="2" y="96"/>
                  </a:cubicBezTo>
                  <a:cubicBezTo>
                    <a:pt x="1" y="102"/>
                    <a:pt x="0" y="109"/>
                    <a:pt x="0" y="11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7"/>
                    <a:pt x="2" y="589"/>
                    <a:pt x="6" y="600"/>
                  </a:cubicBezTo>
                  <a:cubicBezTo>
                    <a:pt x="10" y="611"/>
                    <a:pt x="15" y="622"/>
                    <a:pt x="22" y="631"/>
                  </a:cubicBezTo>
                  <a:cubicBezTo>
                    <a:pt x="28" y="640"/>
                    <a:pt x="36" y="647"/>
                    <a:pt x="44" y="653"/>
                  </a:cubicBezTo>
                  <a:cubicBezTo>
                    <a:pt x="53" y="659"/>
                    <a:pt x="62" y="663"/>
                    <a:pt x="72" y="665"/>
                  </a:cubicBezTo>
                  <a:cubicBezTo>
                    <a:pt x="163" y="638"/>
                    <a:pt x="163" y="638"/>
                    <a:pt x="163" y="638"/>
                  </a:cubicBezTo>
                  <a:cubicBezTo>
                    <a:pt x="153" y="636"/>
                    <a:pt x="144" y="632"/>
                    <a:pt x="135" y="6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auto">
            <a:xfrm>
              <a:off x="5167767" y="2651003"/>
              <a:ext cx="98188" cy="886897"/>
            </a:xfrm>
            <a:custGeom>
              <a:avLst/>
              <a:gdLst>
                <a:gd name="T0" fmla="*/ 60 w 64"/>
                <a:gd name="T1" fmla="*/ 72 h 584"/>
                <a:gd name="T2" fmla="*/ 48 w 64"/>
                <a:gd name="T3" fmla="*/ 42 h 584"/>
                <a:gd name="T4" fmla="*/ 30 w 64"/>
                <a:gd name="T5" fmla="*/ 18 h 584"/>
                <a:gd name="T6" fmla="*/ 8 w 64"/>
                <a:gd name="T7" fmla="*/ 3 h 584"/>
                <a:gd name="T8" fmla="*/ 0 w 64"/>
                <a:gd name="T9" fmla="*/ 0 h 584"/>
                <a:gd name="T10" fmla="*/ 0 w 64"/>
                <a:gd name="T11" fmla="*/ 581 h 584"/>
                <a:gd name="T12" fmla="*/ 8 w 64"/>
                <a:gd name="T13" fmla="*/ 583 h 584"/>
                <a:gd name="T14" fmla="*/ 30 w 64"/>
                <a:gd name="T15" fmla="*/ 581 h 584"/>
                <a:gd name="T16" fmla="*/ 48 w 64"/>
                <a:gd name="T17" fmla="*/ 567 h 584"/>
                <a:gd name="T18" fmla="*/ 60 w 64"/>
                <a:gd name="T19" fmla="*/ 544 h 584"/>
                <a:gd name="T20" fmla="*/ 64 w 64"/>
                <a:gd name="T21" fmla="*/ 514 h 584"/>
                <a:gd name="T22" fmla="*/ 64 w 64"/>
                <a:gd name="T23" fmla="*/ 105 h 584"/>
                <a:gd name="T24" fmla="*/ 60 w 64"/>
                <a:gd name="T25" fmla="*/ 7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584">
                  <a:moveTo>
                    <a:pt x="60" y="72"/>
                  </a:moveTo>
                  <a:cubicBezTo>
                    <a:pt x="57" y="62"/>
                    <a:pt x="53" y="52"/>
                    <a:pt x="48" y="42"/>
                  </a:cubicBezTo>
                  <a:cubicBezTo>
                    <a:pt x="43" y="33"/>
                    <a:pt x="37" y="25"/>
                    <a:pt x="30" y="18"/>
                  </a:cubicBezTo>
                  <a:cubicBezTo>
                    <a:pt x="23" y="11"/>
                    <a:pt x="16" y="6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1"/>
                    <a:pt x="0" y="581"/>
                    <a:pt x="0" y="581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4"/>
                    <a:pt x="23" y="583"/>
                    <a:pt x="30" y="581"/>
                  </a:cubicBezTo>
                  <a:cubicBezTo>
                    <a:pt x="37" y="578"/>
                    <a:pt x="43" y="573"/>
                    <a:pt x="48" y="567"/>
                  </a:cubicBezTo>
                  <a:cubicBezTo>
                    <a:pt x="53" y="561"/>
                    <a:pt x="57" y="553"/>
                    <a:pt x="60" y="544"/>
                  </a:cubicBezTo>
                  <a:cubicBezTo>
                    <a:pt x="63" y="535"/>
                    <a:pt x="64" y="525"/>
                    <a:pt x="64" y="514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94"/>
                    <a:pt x="63" y="83"/>
                    <a:pt x="6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4803255" y="2084339"/>
              <a:ext cx="337560" cy="475536"/>
            </a:xfrm>
            <a:custGeom>
              <a:avLst/>
              <a:gdLst>
                <a:gd name="T0" fmla="*/ 35 w 221"/>
                <a:gd name="T1" fmla="*/ 228 h 313"/>
                <a:gd name="T2" fmla="*/ 71 w 221"/>
                <a:gd name="T3" fmla="*/ 275 h 313"/>
                <a:gd name="T4" fmla="*/ 115 w 221"/>
                <a:gd name="T5" fmla="*/ 305 h 313"/>
                <a:gd name="T6" fmla="*/ 157 w 221"/>
                <a:gd name="T7" fmla="*/ 311 h 313"/>
                <a:gd name="T8" fmla="*/ 191 w 221"/>
                <a:gd name="T9" fmla="*/ 294 h 313"/>
                <a:gd name="T10" fmla="*/ 213 w 221"/>
                <a:gd name="T11" fmla="*/ 259 h 313"/>
                <a:gd name="T12" fmla="*/ 221 w 221"/>
                <a:gd name="T13" fmla="*/ 208 h 313"/>
                <a:gd name="T14" fmla="*/ 213 w 221"/>
                <a:gd name="T15" fmla="*/ 149 h 313"/>
                <a:gd name="T16" fmla="*/ 191 w 221"/>
                <a:gd name="T17" fmla="*/ 93 h 313"/>
                <a:gd name="T18" fmla="*/ 157 w 221"/>
                <a:gd name="T19" fmla="*/ 45 h 313"/>
                <a:gd name="T20" fmla="*/ 115 w 221"/>
                <a:gd name="T21" fmla="*/ 12 h 313"/>
                <a:gd name="T22" fmla="*/ 71 w 221"/>
                <a:gd name="T23" fmla="*/ 1 h 313"/>
                <a:gd name="T24" fmla="*/ 35 w 221"/>
                <a:gd name="T25" fmla="*/ 15 h 313"/>
                <a:gd name="T26" fmla="*/ 9 w 221"/>
                <a:gd name="T27" fmla="*/ 50 h 313"/>
                <a:gd name="T28" fmla="*/ 0 w 221"/>
                <a:gd name="T29" fmla="*/ 105 h 313"/>
                <a:gd name="T30" fmla="*/ 9 w 221"/>
                <a:gd name="T31" fmla="*/ 169 h 313"/>
                <a:gd name="T32" fmla="*/ 35 w 221"/>
                <a:gd name="T33" fmla="*/ 22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1" h="313">
                  <a:moveTo>
                    <a:pt x="35" y="228"/>
                  </a:moveTo>
                  <a:cubicBezTo>
                    <a:pt x="45" y="246"/>
                    <a:pt x="57" y="262"/>
                    <a:pt x="71" y="275"/>
                  </a:cubicBezTo>
                  <a:cubicBezTo>
                    <a:pt x="85" y="288"/>
                    <a:pt x="100" y="299"/>
                    <a:pt x="115" y="305"/>
                  </a:cubicBezTo>
                  <a:cubicBezTo>
                    <a:pt x="130" y="311"/>
                    <a:pt x="144" y="313"/>
                    <a:pt x="157" y="311"/>
                  </a:cubicBezTo>
                  <a:cubicBezTo>
                    <a:pt x="170" y="309"/>
                    <a:pt x="181" y="303"/>
                    <a:pt x="191" y="294"/>
                  </a:cubicBezTo>
                  <a:cubicBezTo>
                    <a:pt x="200" y="286"/>
                    <a:pt x="208" y="274"/>
                    <a:pt x="213" y="259"/>
                  </a:cubicBezTo>
                  <a:cubicBezTo>
                    <a:pt x="218" y="244"/>
                    <a:pt x="221" y="227"/>
                    <a:pt x="221" y="208"/>
                  </a:cubicBezTo>
                  <a:cubicBezTo>
                    <a:pt x="221" y="188"/>
                    <a:pt x="218" y="168"/>
                    <a:pt x="213" y="149"/>
                  </a:cubicBezTo>
                  <a:cubicBezTo>
                    <a:pt x="208" y="129"/>
                    <a:pt x="200" y="110"/>
                    <a:pt x="191" y="93"/>
                  </a:cubicBezTo>
                  <a:cubicBezTo>
                    <a:pt x="181" y="75"/>
                    <a:pt x="170" y="59"/>
                    <a:pt x="157" y="45"/>
                  </a:cubicBezTo>
                  <a:cubicBezTo>
                    <a:pt x="144" y="31"/>
                    <a:pt x="130" y="20"/>
                    <a:pt x="115" y="12"/>
                  </a:cubicBezTo>
                  <a:cubicBezTo>
                    <a:pt x="100" y="4"/>
                    <a:pt x="85" y="0"/>
                    <a:pt x="71" y="1"/>
                  </a:cubicBezTo>
                  <a:cubicBezTo>
                    <a:pt x="57" y="2"/>
                    <a:pt x="45" y="6"/>
                    <a:pt x="35" y="15"/>
                  </a:cubicBezTo>
                  <a:cubicBezTo>
                    <a:pt x="24" y="23"/>
                    <a:pt x="15" y="35"/>
                    <a:pt x="9" y="50"/>
                  </a:cubicBezTo>
                  <a:cubicBezTo>
                    <a:pt x="3" y="66"/>
                    <a:pt x="0" y="84"/>
                    <a:pt x="0" y="105"/>
                  </a:cubicBezTo>
                  <a:cubicBezTo>
                    <a:pt x="0" y="126"/>
                    <a:pt x="3" y="148"/>
                    <a:pt x="9" y="169"/>
                  </a:cubicBezTo>
                  <a:cubicBezTo>
                    <a:pt x="15" y="190"/>
                    <a:pt x="24" y="210"/>
                    <a:pt x="35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4785286" y="2496342"/>
              <a:ext cx="370289" cy="1785986"/>
            </a:xfrm>
            <a:custGeom>
              <a:avLst/>
              <a:gdLst>
                <a:gd name="T0" fmla="*/ 0 w 243"/>
                <a:gd name="T1" fmla="*/ 1176 h 1176"/>
                <a:gd name="T2" fmla="*/ 47 w 243"/>
                <a:gd name="T3" fmla="*/ 1176 h 1176"/>
                <a:gd name="T4" fmla="*/ 76 w 243"/>
                <a:gd name="T5" fmla="*/ 1169 h 1176"/>
                <a:gd name="T6" fmla="*/ 100 w 243"/>
                <a:gd name="T7" fmla="*/ 1148 h 1176"/>
                <a:gd name="T8" fmla="*/ 115 w 243"/>
                <a:gd name="T9" fmla="*/ 1118 h 1176"/>
                <a:gd name="T10" fmla="*/ 121 w 243"/>
                <a:gd name="T11" fmla="*/ 1081 h 1176"/>
                <a:gd name="T12" fmla="*/ 121 w 243"/>
                <a:gd name="T13" fmla="*/ 659 h 1176"/>
                <a:gd name="T14" fmla="*/ 133 w 243"/>
                <a:gd name="T15" fmla="*/ 661 h 1176"/>
                <a:gd name="T16" fmla="*/ 133 w 243"/>
                <a:gd name="T17" fmla="*/ 1081 h 1176"/>
                <a:gd name="T18" fmla="*/ 138 w 243"/>
                <a:gd name="T19" fmla="*/ 1118 h 1176"/>
                <a:gd name="T20" fmla="*/ 153 w 243"/>
                <a:gd name="T21" fmla="*/ 1149 h 1176"/>
                <a:gd name="T22" fmla="*/ 175 w 243"/>
                <a:gd name="T23" fmla="*/ 1169 h 1176"/>
                <a:gd name="T24" fmla="*/ 202 w 243"/>
                <a:gd name="T25" fmla="*/ 1176 h 1176"/>
                <a:gd name="T26" fmla="*/ 243 w 243"/>
                <a:gd name="T27" fmla="*/ 1176 h 1176"/>
                <a:gd name="T28" fmla="*/ 243 w 243"/>
                <a:gd name="T29" fmla="*/ 98 h 1176"/>
                <a:gd name="T30" fmla="*/ 0 w 243"/>
                <a:gd name="T31" fmla="*/ 0 h 1176"/>
                <a:gd name="T32" fmla="*/ 0 w 243"/>
                <a:gd name="T33" fmla="*/ 1176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1176">
                  <a:moveTo>
                    <a:pt x="0" y="1176"/>
                  </a:moveTo>
                  <a:cubicBezTo>
                    <a:pt x="47" y="1176"/>
                    <a:pt x="47" y="1176"/>
                    <a:pt x="47" y="1176"/>
                  </a:cubicBezTo>
                  <a:cubicBezTo>
                    <a:pt x="58" y="1176"/>
                    <a:pt x="68" y="1174"/>
                    <a:pt x="76" y="1169"/>
                  </a:cubicBezTo>
                  <a:cubicBezTo>
                    <a:pt x="85" y="1164"/>
                    <a:pt x="93" y="1157"/>
                    <a:pt x="100" y="1148"/>
                  </a:cubicBezTo>
                  <a:cubicBezTo>
                    <a:pt x="106" y="1139"/>
                    <a:pt x="112" y="1129"/>
                    <a:pt x="115" y="1118"/>
                  </a:cubicBezTo>
                  <a:cubicBezTo>
                    <a:pt x="119" y="1107"/>
                    <a:pt x="121" y="1094"/>
                    <a:pt x="121" y="1081"/>
                  </a:cubicBezTo>
                  <a:cubicBezTo>
                    <a:pt x="121" y="659"/>
                    <a:pt x="121" y="659"/>
                    <a:pt x="121" y="659"/>
                  </a:cubicBezTo>
                  <a:cubicBezTo>
                    <a:pt x="133" y="661"/>
                    <a:pt x="133" y="661"/>
                    <a:pt x="133" y="661"/>
                  </a:cubicBezTo>
                  <a:cubicBezTo>
                    <a:pt x="133" y="1081"/>
                    <a:pt x="133" y="1081"/>
                    <a:pt x="133" y="1081"/>
                  </a:cubicBezTo>
                  <a:cubicBezTo>
                    <a:pt x="133" y="1095"/>
                    <a:pt x="135" y="1107"/>
                    <a:pt x="138" y="1118"/>
                  </a:cubicBezTo>
                  <a:cubicBezTo>
                    <a:pt x="142" y="1130"/>
                    <a:pt x="147" y="1140"/>
                    <a:pt x="153" y="1149"/>
                  </a:cubicBezTo>
                  <a:cubicBezTo>
                    <a:pt x="160" y="1157"/>
                    <a:pt x="167" y="1164"/>
                    <a:pt x="175" y="1169"/>
                  </a:cubicBezTo>
                  <a:cubicBezTo>
                    <a:pt x="184" y="1174"/>
                    <a:pt x="193" y="1176"/>
                    <a:pt x="202" y="1176"/>
                  </a:cubicBezTo>
                  <a:cubicBezTo>
                    <a:pt x="243" y="1176"/>
                    <a:pt x="243" y="1176"/>
                    <a:pt x="243" y="1176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38" name="Freeform 14"/>
            <p:cNvSpPr>
              <a:spLocks/>
            </p:cNvSpPr>
            <p:nvPr/>
          </p:nvSpPr>
          <p:spPr bwMode="auto">
            <a:xfrm>
              <a:off x="4646026" y="2476448"/>
              <a:ext cx="123858" cy="984442"/>
            </a:xfrm>
            <a:custGeom>
              <a:avLst/>
              <a:gdLst>
                <a:gd name="T0" fmla="*/ 44 w 81"/>
                <a:gd name="T1" fmla="*/ 1 h 648"/>
                <a:gd name="T2" fmla="*/ 21 w 81"/>
                <a:gd name="T3" fmla="*/ 11 h 648"/>
                <a:gd name="T4" fmla="*/ 5 w 81"/>
                <a:gd name="T5" fmla="*/ 34 h 648"/>
                <a:gd name="T6" fmla="*/ 0 w 81"/>
                <a:gd name="T7" fmla="*/ 68 h 648"/>
                <a:gd name="T8" fmla="*/ 0 w 81"/>
                <a:gd name="T9" fmla="*/ 541 h 648"/>
                <a:gd name="T10" fmla="*/ 5 w 81"/>
                <a:gd name="T11" fmla="*/ 578 h 648"/>
                <a:gd name="T12" fmla="*/ 21 w 81"/>
                <a:gd name="T13" fmla="*/ 610 h 648"/>
                <a:gd name="T14" fmla="*/ 44 w 81"/>
                <a:gd name="T15" fmla="*/ 634 h 648"/>
                <a:gd name="T16" fmla="*/ 72 w 81"/>
                <a:gd name="T17" fmla="*/ 646 h 648"/>
                <a:gd name="T18" fmla="*/ 81 w 81"/>
                <a:gd name="T19" fmla="*/ 648 h 648"/>
                <a:gd name="T20" fmla="*/ 81 w 81"/>
                <a:gd name="T21" fmla="*/ 9 h 648"/>
                <a:gd name="T22" fmla="*/ 72 w 81"/>
                <a:gd name="T23" fmla="*/ 5 h 648"/>
                <a:gd name="T24" fmla="*/ 44 w 81"/>
                <a:gd name="T25" fmla="*/ 1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648">
                  <a:moveTo>
                    <a:pt x="44" y="1"/>
                  </a:moveTo>
                  <a:cubicBezTo>
                    <a:pt x="36" y="2"/>
                    <a:pt x="28" y="6"/>
                    <a:pt x="21" y="11"/>
                  </a:cubicBezTo>
                  <a:cubicBezTo>
                    <a:pt x="15" y="17"/>
                    <a:pt x="9" y="25"/>
                    <a:pt x="5" y="34"/>
                  </a:cubicBezTo>
                  <a:cubicBezTo>
                    <a:pt x="2" y="44"/>
                    <a:pt x="0" y="55"/>
                    <a:pt x="0" y="68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54"/>
                    <a:pt x="2" y="566"/>
                    <a:pt x="5" y="578"/>
                  </a:cubicBezTo>
                  <a:cubicBezTo>
                    <a:pt x="9" y="590"/>
                    <a:pt x="15" y="601"/>
                    <a:pt x="21" y="610"/>
                  </a:cubicBezTo>
                  <a:cubicBezTo>
                    <a:pt x="28" y="620"/>
                    <a:pt x="36" y="628"/>
                    <a:pt x="44" y="634"/>
                  </a:cubicBezTo>
                  <a:cubicBezTo>
                    <a:pt x="53" y="640"/>
                    <a:pt x="62" y="644"/>
                    <a:pt x="72" y="646"/>
                  </a:cubicBezTo>
                  <a:cubicBezTo>
                    <a:pt x="81" y="648"/>
                    <a:pt x="81" y="648"/>
                    <a:pt x="81" y="648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2" y="1"/>
                    <a:pt x="53" y="0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0735739" y="1910724"/>
            <a:ext cx="593037" cy="1718401"/>
            <a:chOff x="7713644" y="999384"/>
            <a:chExt cx="565338" cy="1638142"/>
          </a:xfrm>
          <a:solidFill>
            <a:schemeClr val="accent6"/>
          </a:solidFill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</a:effectLst>
        </p:grpSpPr>
        <p:sp>
          <p:nvSpPr>
            <p:cNvPr id="40" name="Freeform 5"/>
            <p:cNvSpPr>
              <a:spLocks/>
            </p:cNvSpPr>
            <p:nvPr/>
          </p:nvSpPr>
          <p:spPr bwMode="auto">
            <a:xfrm>
              <a:off x="7963789" y="2054491"/>
              <a:ext cx="232927" cy="583035"/>
            </a:xfrm>
            <a:custGeom>
              <a:avLst/>
              <a:gdLst>
                <a:gd name="T0" fmla="*/ 137 w 205"/>
                <a:gd name="T1" fmla="*/ 508 h 515"/>
                <a:gd name="T2" fmla="*/ 115 w 205"/>
                <a:gd name="T3" fmla="*/ 488 h 515"/>
                <a:gd name="T4" fmla="*/ 100 w 205"/>
                <a:gd name="T5" fmla="*/ 457 h 515"/>
                <a:gd name="T6" fmla="*/ 95 w 205"/>
                <a:gd name="T7" fmla="*/ 420 h 515"/>
                <a:gd name="T8" fmla="*/ 95 w 205"/>
                <a:gd name="T9" fmla="*/ 0 h 515"/>
                <a:gd name="T10" fmla="*/ 0 w 205"/>
                <a:gd name="T11" fmla="*/ 24 h 515"/>
                <a:gd name="T12" fmla="*/ 0 w 205"/>
                <a:gd name="T13" fmla="*/ 425 h 515"/>
                <a:gd name="T14" fmla="*/ 6 w 205"/>
                <a:gd name="T15" fmla="*/ 460 h 515"/>
                <a:gd name="T16" fmla="*/ 21 w 205"/>
                <a:gd name="T17" fmla="*/ 489 h 515"/>
                <a:gd name="T18" fmla="*/ 43 w 205"/>
                <a:gd name="T19" fmla="*/ 508 h 515"/>
                <a:gd name="T20" fmla="*/ 69 w 205"/>
                <a:gd name="T21" fmla="*/ 515 h 515"/>
                <a:gd name="T22" fmla="*/ 110 w 205"/>
                <a:gd name="T23" fmla="*/ 515 h 515"/>
                <a:gd name="T24" fmla="*/ 205 w 205"/>
                <a:gd name="T25" fmla="*/ 515 h 515"/>
                <a:gd name="T26" fmla="*/ 164 w 205"/>
                <a:gd name="T27" fmla="*/ 515 h 515"/>
                <a:gd name="T28" fmla="*/ 137 w 205"/>
                <a:gd name="T29" fmla="*/ 50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515">
                  <a:moveTo>
                    <a:pt x="137" y="508"/>
                  </a:moveTo>
                  <a:cubicBezTo>
                    <a:pt x="129" y="503"/>
                    <a:pt x="122" y="496"/>
                    <a:pt x="115" y="488"/>
                  </a:cubicBezTo>
                  <a:cubicBezTo>
                    <a:pt x="109" y="479"/>
                    <a:pt x="104" y="469"/>
                    <a:pt x="100" y="457"/>
                  </a:cubicBezTo>
                  <a:cubicBezTo>
                    <a:pt x="97" y="446"/>
                    <a:pt x="95" y="434"/>
                    <a:pt x="95" y="42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37"/>
                    <a:pt x="2" y="449"/>
                    <a:pt x="6" y="460"/>
                  </a:cubicBezTo>
                  <a:cubicBezTo>
                    <a:pt x="9" y="471"/>
                    <a:pt x="15" y="481"/>
                    <a:pt x="21" y="489"/>
                  </a:cubicBezTo>
                  <a:cubicBezTo>
                    <a:pt x="27" y="497"/>
                    <a:pt x="35" y="504"/>
                    <a:pt x="43" y="508"/>
                  </a:cubicBezTo>
                  <a:cubicBezTo>
                    <a:pt x="51" y="513"/>
                    <a:pt x="60" y="515"/>
                    <a:pt x="69" y="515"/>
                  </a:cubicBezTo>
                  <a:cubicBezTo>
                    <a:pt x="110" y="515"/>
                    <a:pt x="110" y="515"/>
                    <a:pt x="110" y="515"/>
                  </a:cubicBezTo>
                  <a:cubicBezTo>
                    <a:pt x="205" y="515"/>
                    <a:pt x="205" y="515"/>
                    <a:pt x="205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55" y="515"/>
                    <a:pt x="146" y="513"/>
                    <a:pt x="137" y="50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8052751" y="2052578"/>
              <a:ext cx="19132" cy="7653"/>
            </a:xfrm>
            <a:custGeom>
              <a:avLst/>
              <a:gdLst>
                <a:gd name="T0" fmla="*/ 40 w 40"/>
                <a:gd name="T1" fmla="*/ 4 h 16"/>
                <a:gd name="T2" fmla="*/ 11 w 40"/>
                <a:gd name="T3" fmla="*/ 0 h 16"/>
                <a:gd name="T4" fmla="*/ 0 w 40"/>
                <a:gd name="T5" fmla="*/ 16 h 16"/>
                <a:gd name="T6" fmla="*/ 40 w 40"/>
                <a:gd name="T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6">
                  <a:moveTo>
                    <a:pt x="40" y="4"/>
                  </a:moveTo>
                  <a:lnTo>
                    <a:pt x="11" y="0"/>
                  </a:lnTo>
                  <a:lnTo>
                    <a:pt x="0" y="16"/>
                  </a:lnTo>
                  <a:lnTo>
                    <a:pt x="40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2" name="Freeform 7"/>
            <p:cNvSpPr>
              <a:spLocks/>
            </p:cNvSpPr>
            <p:nvPr/>
          </p:nvSpPr>
          <p:spPr bwMode="auto">
            <a:xfrm>
              <a:off x="8103928" y="2079362"/>
              <a:ext cx="129616" cy="27263"/>
            </a:xfrm>
            <a:custGeom>
              <a:avLst/>
              <a:gdLst>
                <a:gd name="T0" fmla="*/ 110 w 114"/>
                <a:gd name="T1" fmla="*/ 2 h 24"/>
                <a:gd name="T2" fmla="*/ 106 w 114"/>
                <a:gd name="T3" fmla="*/ 3 h 24"/>
                <a:gd name="T4" fmla="*/ 102 w 114"/>
                <a:gd name="T5" fmla="*/ 2 h 24"/>
                <a:gd name="T6" fmla="*/ 91 w 114"/>
                <a:gd name="T7" fmla="*/ 0 h 24"/>
                <a:gd name="T8" fmla="*/ 0 w 114"/>
                <a:gd name="T9" fmla="*/ 21 h 24"/>
                <a:gd name="T10" fmla="*/ 4 w 114"/>
                <a:gd name="T11" fmla="*/ 23 h 24"/>
                <a:gd name="T12" fmla="*/ 2 w 114"/>
                <a:gd name="T13" fmla="*/ 23 h 24"/>
                <a:gd name="T14" fmla="*/ 6 w 114"/>
                <a:gd name="T15" fmla="*/ 24 h 24"/>
                <a:gd name="T16" fmla="*/ 10 w 114"/>
                <a:gd name="T17" fmla="*/ 24 h 24"/>
                <a:gd name="T18" fmla="*/ 14 w 114"/>
                <a:gd name="T19" fmla="*/ 24 h 24"/>
                <a:gd name="T20" fmla="*/ 18 w 114"/>
                <a:gd name="T21" fmla="*/ 23 h 24"/>
                <a:gd name="T22" fmla="*/ 114 w 114"/>
                <a:gd name="T23" fmla="*/ 2 h 24"/>
                <a:gd name="T24" fmla="*/ 110 w 114"/>
                <a:gd name="T25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24">
                  <a:moveTo>
                    <a:pt x="110" y="2"/>
                  </a:moveTo>
                  <a:cubicBezTo>
                    <a:pt x="109" y="2"/>
                    <a:pt x="107" y="3"/>
                    <a:pt x="106" y="3"/>
                  </a:cubicBezTo>
                  <a:cubicBezTo>
                    <a:pt x="105" y="3"/>
                    <a:pt x="103" y="3"/>
                    <a:pt x="102" y="2"/>
                  </a:cubicBezTo>
                  <a:cubicBezTo>
                    <a:pt x="100" y="2"/>
                    <a:pt x="92" y="0"/>
                    <a:pt x="9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2"/>
                    <a:pt x="4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4"/>
                  </a:cubicBezTo>
                  <a:cubicBezTo>
                    <a:pt x="16" y="24"/>
                    <a:pt x="17" y="23"/>
                    <a:pt x="18" y="23"/>
                  </a:cubicBezTo>
                  <a:cubicBezTo>
                    <a:pt x="50" y="16"/>
                    <a:pt x="82" y="9"/>
                    <a:pt x="114" y="2"/>
                  </a:cubicBezTo>
                  <a:cubicBezTo>
                    <a:pt x="113" y="2"/>
                    <a:pt x="111" y="2"/>
                    <a:pt x="11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3" name="Freeform 8"/>
            <p:cNvSpPr>
              <a:spLocks/>
            </p:cNvSpPr>
            <p:nvPr/>
          </p:nvSpPr>
          <p:spPr bwMode="auto">
            <a:xfrm>
              <a:off x="8098188" y="1421714"/>
              <a:ext cx="107615" cy="682519"/>
            </a:xfrm>
            <a:custGeom>
              <a:avLst/>
              <a:gdLst>
                <a:gd name="T0" fmla="*/ 225 w 225"/>
                <a:gd name="T1" fmla="*/ 1375 h 1427"/>
                <a:gd name="T2" fmla="*/ 0 w 225"/>
                <a:gd name="T3" fmla="*/ 1427 h 1427"/>
                <a:gd name="T4" fmla="*/ 0 w 225"/>
                <a:gd name="T5" fmla="*/ 111 h 1427"/>
                <a:gd name="T6" fmla="*/ 225 w 225"/>
                <a:gd name="T7" fmla="*/ 0 h 1427"/>
                <a:gd name="T8" fmla="*/ 225 w 225"/>
                <a:gd name="T9" fmla="*/ 1375 h 1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427">
                  <a:moveTo>
                    <a:pt x="225" y="1375"/>
                  </a:moveTo>
                  <a:lnTo>
                    <a:pt x="0" y="1427"/>
                  </a:lnTo>
                  <a:lnTo>
                    <a:pt x="0" y="111"/>
                  </a:lnTo>
                  <a:lnTo>
                    <a:pt x="225" y="0"/>
                  </a:lnTo>
                  <a:lnTo>
                    <a:pt x="225" y="13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4" name="Freeform 9"/>
            <p:cNvSpPr>
              <a:spLocks/>
            </p:cNvSpPr>
            <p:nvPr/>
          </p:nvSpPr>
          <p:spPr bwMode="auto">
            <a:xfrm>
              <a:off x="7829868" y="1014211"/>
              <a:ext cx="305627" cy="397459"/>
            </a:xfrm>
            <a:custGeom>
              <a:avLst/>
              <a:gdLst>
                <a:gd name="T0" fmla="*/ 256 w 269"/>
                <a:gd name="T1" fmla="*/ 297 h 351"/>
                <a:gd name="T2" fmla="*/ 241 w 269"/>
                <a:gd name="T3" fmla="*/ 299 h 351"/>
                <a:gd name="T4" fmla="*/ 224 w 269"/>
                <a:gd name="T5" fmla="*/ 297 h 351"/>
                <a:gd name="T6" fmla="*/ 207 w 269"/>
                <a:gd name="T7" fmla="*/ 292 h 351"/>
                <a:gd name="T8" fmla="*/ 163 w 269"/>
                <a:gd name="T9" fmla="*/ 262 h 351"/>
                <a:gd name="T10" fmla="*/ 127 w 269"/>
                <a:gd name="T11" fmla="*/ 215 h 351"/>
                <a:gd name="T12" fmla="*/ 101 w 269"/>
                <a:gd name="T13" fmla="*/ 156 h 351"/>
                <a:gd name="T14" fmla="*/ 92 w 269"/>
                <a:gd name="T15" fmla="*/ 92 h 351"/>
                <a:gd name="T16" fmla="*/ 94 w 269"/>
                <a:gd name="T17" fmla="*/ 62 h 351"/>
                <a:gd name="T18" fmla="*/ 102 w 269"/>
                <a:gd name="T19" fmla="*/ 36 h 351"/>
                <a:gd name="T20" fmla="*/ 113 w 269"/>
                <a:gd name="T21" fmla="*/ 15 h 351"/>
                <a:gd name="T22" fmla="*/ 128 w 269"/>
                <a:gd name="T23" fmla="*/ 0 h 351"/>
                <a:gd name="T24" fmla="*/ 36 w 269"/>
                <a:gd name="T25" fmla="*/ 68 h 351"/>
                <a:gd name="T26" fmla="*/ 21 w 269"/>
                <a:gd name="T27" fmla="*/ 83 h 351"/>
                <a:gd name="T28" fmla="*/ 9 w 269"/>
                <a:gd name="T29" fmla="*/ 103 h 351"/>
                <a:gd name="T30" fmla="*/ 2 w 269"/>
                <a:gd name="T31" fmla="*/ 127 h 351"/>
                <a:gd name="T32" fmla="*/ 0 w 269"/>
                <a:gd name="T33" fmla="*/ 156 h 351"/>
                <a:gd name="T34" fmla="*/ 9 w 269"/>
                <a:gd name="T35" fmla="*/ 217 h 351"/>
                <a:gd name="T36" fmla="*/ 34 w 269"/>
                <a:gd name="T37" fmla="*/ 273 h 351"/>
                <a:gd name="T38" fmla="*/ 70 w 269"/>
                <a:gd name="T39" fmla="*/ 317 h 351"/>
                <a:gd name="T40" fmla="*/ 113 w 269"/>
                <a:gd name="T41" fmla="*/ 345 h 351"/>
                <a:gd name="T42" fmla="*/ 130 w 269"/>
                <a:gd name="T43" fmla="*/ 349 h 351"/>
                <a:gd name="T44" fmla="*/ 146 w 269"/>
                <a:gd name="T45" fmla="*/ 351 h 351"/>
                <a:gd name="T46" fmla="*/ 161 w 269"/>
                <a:gd name="T47" fmla="*/ 348 h 351"/>
                <a:gd name="T48" fmla="*/ 174 w 269"/>
                <a:gd name="T49" fmla="*/ 343 h 351"/>
                <a:gd name="T50" fmla="*/ 269 w 269"/>
                <a:gd name="T51" fmla="*/ 291 h 351"/>
                <a:gd name="T52" fmla="*/ 256 w 269"/>
                <a:gd name="T53" fmla="*/ 297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9" h="351">
                  <a:moveTo>
                    <a:pt x="256" y="297"/>
                  </a:moveTo>
                  <a:cubicBezTo>
                    <a:pt x="251" y="298"/>
                    <a:pt x="246" y="299"/>
                    <a:pt x="241" y="299"/>
                  </a:cubicBezTo>
                  <a:cubicBezTo>
                    <a:pt x="235" y="299"/>
                    <a:pt x="230" y="298"/>
                    <a:pt x="224" y="297"/>
                  </a:cubicBezTo>
                  <a:cubicBezTo>
                    <a:pt x="219" y="296"/>
                    <a:pt x="213" y="294"/>
                    <a:pt x="207" y="292"/>
                  </a:cubicBezTo>
                  <a:cubicBezTo>
                    <a:pt x="192" y="286"/>
                    <a:pt x="177" y="275"/>
                    <a:pt x="163" y="262"/>
                  </a:cubicBezTo>
                  <a:cubicBezTo>
                    <a:pt x="149" y="249"/>
                    <a:pt x="137" y="233"/>
                    <a:pt x="127" y="215"/>
                  </a:cubicBezTo>
                  <a:cubicBezTo>
                    <a:pt x="116" y="197"/>
                    <a:pt x="107" y="177"/>
                    <a:pt x="101" y="156"/>
                  </a:cubicBezTo>
                  <a:cubicBezTo>
                    <a:pt x="95" y="135"/>
                    <a:pt x="92" y="113"/>
                    <a:pt x="92" y="92"/>
                  </a:cubicBezTo>
                  <a:cubicBezTo>
                    <a:pt x="92" y="81"/>
                    <a:pt x="93" y="71"/>
                    <a:pt x="94" y="62"/>
                  </a:cubicBezTo>
                  <a:cubicBezTo>
                    <a:pt x="96" y="52"/>
                    <a:pt x="99" y="44"/>
                    <a:pt x="102" y="36"/>
                  </a:cubicBezTo>
                  <a:cubicBezTo>
                    <a:pt x="105" y="28"/>
                    <a:pt x="109" y="21"/>
                    <a:pt x="113" y="15"/>
                  </a:cubicBezTo>
                  <a:cubicBezTo>
                    <a:pt x="118" y="9"/>
                    <a:pt x="123" y="4"/>
                    <a:pt x="128" y="0"/>
                  </a:cubicBezTo>
                  <a:cubicBezTo>
                    <a:pt x="98" y="23"/>
                    <a:pt x="67" y="45"/>
                    <a:pt x="36" y="68"/>
                  </a:cubicBezTo>
                  <a:cubicBezTo>
                    <a:pt x="30" y="72"/>
                    <a:pt x="25" y="77"/>
                    <a:pt x="21" y="83"/>
                  </a:cubicBezTo>
                  <a:cubicBezTo>
                    <a:pt x="16" y="89"/>
                    <a:pt x="13" y="95"/>
                    <a:pt x="9" y="103"/>
                  </a:cubicBezTo>
                  <a:cubicBezTo>
                    <a:pt x="6" y="110"/>
                    <a:pt x="4" y="118"/>
                    <a:pt x="2" y="127"/>
                  </a:cubicBezTo>
                  <a:cubicBezTo>
                    <a:pt x="1" y="136"/>
                    <a:pt x="0" y="146"/>
                    <a:pt x="0" y="156"/>
                  </a:cubicBezTo>
                  <a:cubicBezTo>
                    <a:pt x="0" y="177"/>
                    <a:pt x="3" y="197"/>
                    <a:pt x="9" y="217"/>
                  </a:cubicBezTo>
                  <a:cubicBezTo>
                    <a:pt x="15" y="237"/>
                    <a:pt x="23" y="255"/>
                    <a:pt x="34" y="273"/>
                  </a:cubicBezTo>
                  <a:cubicBezTo>
                    <a:pt x="44" y="290"/>
                    <a:pt x="56" y="305"/>
                    <a:pt x="70" y="317"/>
                  </a:cubicBezTo>
                  <a:cubicBezTo>
                    <a:pt x="83" y="330"/>
                    <a:pt x="98" y="339"/>
                    <a:pt x="113" y="345"/>
                  </a:cubicBezTo>
                  <a:cubicBezTo>
                    <a:pt x="119" y="347"/>
                    <a:pt x="124" y="349"/>
                    <a:pt x="130" y="349"/>
                  </a:cubicBezTo>
                  <a:cubicBezTo>
                    <a:pt x="135" y="350"/>
                    <a:pt x="141" y="351"/>
                    <a:pt x="146" y="351"/>
                  </a:cubicBezTo>
                  <a:cubicBezTo>
                    <a:pt x="151" y="350"/>
                    <a:pt x="156" y="350"/>
                    <a:pt x="161" y="348"/>
                  </a:cubicBezTo>
                  <a:cubicBezTo>
                    <a:pt x="166" y="347"/>
                    <a:pt x="170" y="345"/>
                    <a:pt x="174" y="343"/>
                  </a:cubicBezTo>
                  <a:cubicBezTo>
                    <a:pt x="206" y="326"/>
                    <a:pt x="238" y="308"/>
                    <a:pt x="269" y="291"/>
                  </a:cubicBezTo>
                  <a:cubicBezTo>
                    <a:pt x="265" y="294"/>
                    <a:pt x="260" y="295"/>
                    <a:pt x="256" y="29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5" name="Freeform 10"/>
            <p:cNvSpPr>
              <a:spLocks/>
            </p:cNvSpPr>
            <p:nvPr/>
          </p:nvSpPr>
          <p:spPr bwMode="auto">
            <a:xfrm>
              <a:off x="7815998" y="1306446"/>
              <a:ext cx="104745" cy="1331080"/>
            </a:xfrm>
            <a:custGeom>
              <a:avLst/>
              <a:gdLst>
                <a:gd name="T0" fmla="*/ 219 w 219"/>
                <a:gd name="T1" fmla="*/ 2783 h 2783"/>
                <a:gd name="T2" fmla="*/ 0 w 219"/>
                <a:gd name="T3" fmla="*/ 2783 h 2783"/>
                <a:gd name="T4" fmla="*/ 0 w 219"/>
                <a:gd name="T5" fmla="*/ 135 h 2783"/>
                <a:gd name="T6" fmla="*/ 219 w 219"/>
                <a:gd name="T7" fmla="*/ 0 h 2783"/>
                <a:gd name="T8" fmla="*/ 219 w 219"/>
                <a:gd name="T9" fmla="*/ 2783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783">
                  <a:moveTo>
                    <a:pt x="219" y="2783"/>
                  </a:moveTo>
                  <a:lnTo>
                    <a:pt x="0" y="2783"/>
                  </a:lnTo>
                  <a:lnTo>
                    <a:pt x="0" y="135"/>
                  </a:lnTo>
                  <a:lnTo>
                    <a:pt x="219" y="0"/>
                  </a:lnTo>
                  <a:lnTo>
                    <a:pt x="219" y="278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6" name="Freeform 15"/>
            <p:cNvSpPr>
              <a:spLocks/>
            </p:cNvSpPr>
            <p:nvPr/>
          </p:nvSpPr>
          <p:spPr bwMode="auto">
            <a:xfrm>
              <a:off x="7713644" y="1300706"/>
              <a:ext cx="185576" cy="752828"/>
            </a:xfrm>
            <a:custGeom>
              <a:avLst/>
              <a:gdLst>
                <a:gd name="T0" fmla="*/ 135 w 163"/>
                <a:gd name="T1" fmla="*/ 626 h 665"/>
                <a:gd name="T2" fmla="*/ 112 w 163"/>
                <a:gd name="T3" fmla="*/ 602 h 665"/>
                <a:gd name="T4" fmla="*/ 96 w 163"/>
                <a:gd name="T5" fmla="*/ 570 h 665"/>
                <a:gd name="T6" fmla="*/ 91 w 163"/>
                <a:gd name="T7" fmla="*/ 533 h 665"/>
                <a:gd name="T8" fmla="*/ 91 w 163"/>
                <a:gd name="T9" fmla="*/ 60 h 665"/>
                <a:gd name="T10" fmla="*/ 93 w 163"/>
                <a:gd name="T11" fmla="*/ 40 h 665"/>
                <a:gd name="T12" fmla="*/ 98 w 163"/>
                <a:gd name="T13" fmla="*/ 23 h 665"/>
                <a:gd name="T14" fmla="*/ 106 w 163"/>
                <a:gd name="T15" fmla="*/ 10 h 665"/>
                <a:gd name="T16" fmla="*/ 117 w 163"/>
                <a:gd name="T17" fmla="*/ 0 h 665"/>
                <a:gd name="T18" fmla="*/ 94 w 163"/>
                <a:gd name="T19" fmla="*/ 15 h 665"/>
                <a:gd name="T20" fmla="*/ 26 w 163"/>
                <a:gd name="T21" fmla="*/ 58 h 665"/>
                <a:gd name="T22" fmla="*/ 16 w 163"/>
                <a:gd name="T23" fmla="*/ 67 h 665"/>
                <a:gd name="T24" fmla="*/ 7 w 163"/>
                <a:gd name="T25" fmla="*/ 80 h 665"/>
                <a:gd name="T26" fmla="*/ 2 w 163"/>
                <a:gd name="T27" fmla="*/ 96 h 665"/>
                <a:gd name="T28" fmla="*/ 0 w 163"/>
                <a:gd name="T29" fmla="*/ 115 h 665"/>
                <a:gd name="T30" fmla="*/ 0 w 163"/>
                <a:gd name="T31" fmla="*/ 565 h 665"/>
                <a:gd name="T32" fmla="*/ 6 w 163"/>
                <a:gd name="T33" fmla="*/ 600 h 665"/>
                <a:gd name="T34" fmla="*/ 22 w 163"/>
                <a:gd name="T35" fmla="*/ 631 h 665"/>
                <a:gd name="T36" fmla="*/ 44 w 163"/>
                <a:gd name="T37" fmla="*/ 653 h 665"/>
                <a:gd name="T38" fmla="*/ 72 w 163"/>
                <a:gd name="T39" fmla="*/ 665 h 665"/>
                <a:gd name="T40" fmla="*/ 163 w 163"/>
                <a:gd name="T41" fmla="*/ 638 h 665"/>
                <a:gd name="T42" fmla="*/ 135 w 163"/>
                <a:gd name="T43" fmla="*/ 62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3" h="665">
                  <a:moveTo>
                    <a:pt x="135" y="626"/>
                  </a:moveTo>
                  <a:cubicBezTo>
                    <a:pt x="127" y="620"/>
                    <a:pt x="119" y="612"/>
                    <a:pt x="112" y="602"/>
                  </a:cubicBezTo>
                  <a:cubicBezTo>
                    <a:pt x="106" y="593"/>
                    <a:pt x="100" y="582"/>
                    <a:pt x="96" y="570"/>
                  </a:cubicBezTo>
                  <a:cubicBezTo>
                    <a:pt x="93" y="558"/>
                    <a:pt x="91" y="546"/>
                    <a:pt x="91" y="533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1" y="53"/>
                    <a:pt x="91" y="46"/>
                    <a:pt x="93" y="40"/>
                  </a:cubicBezTo>
                  <a:cubicBezTo>
                    <a:pt x="94" y="34"/>
                    <a:pt x="96" y="28"/>
                    <a:pt x="98" y="23"/>
                  </a:cubicBezTo>
                  <a:cubicBezTo>
                    <a:pt x="100" y="18"/>
                    <a:pt x="103" y="13"/>
                    <a:pt x="106" y="10"/>
                  </a:cubicBezTo>
                  <a:cubicBezTo>
                    <a:pt x="110" y="6"/>
                    <a:pt x="113" y="2"/>
                    <a:pt x="117" y="0"/>
                  </a:cubicBezTo>
                  <a:cubicBezTo>
                    <a:pt x="109" y="5"/>
                    <a:pt x="102" y="10"/>
                    <a:pt x="94" y="15"/>
                  </a:cubicBezTo>
                  <a:cubicBezTo>
                    <a:pt x="71" y="29"/>
                    <a:pt x="49" y="44"/>
                    <a:pt x="26" y="58"/>
                  </a:cubicBezTo>
                  <a:cubicBezTo>
                    <a:pt x="22" y="60"/>
                    <a:pt x="19" y="64"/>
                    <a:pt x="16" y="67"/>
                  </a:cubicBezTo>
                  <a:cubicBezTo>
                    <a:pt x="13" y="71"/>
                    <a:pt x="10" y="75"/>
                    <a:pt x="7" y="80"/>
                  </a:cubicBezTo>
                  <a:cubicBezTo>
                    <a:pt x="5" y="85"/>
                    <a:pt x="3" y="91"/>
                    <a:pt x="2" y="96"/>
                  </a:cubicBezTo>
                  <a:cubicBezTo>
                    <a:pt x="1" y="102"/>
                    <a:pt x="0" y="109"/>
                    <a:pt x="0" y="11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7"/>
                    <a:pt x="2" y="589"/>
                    <a:pt x="6" y="600"/>
                  </a:cubicBezTo>
                  <a:cubicBezTo>
                    <a:pt x="10" y="611"/>
                    <a:pt x="15" y="622"/>
                    <a:pt x="22" y="631"/>
                  </a:cubicBezTo>
                  <a:cubicBezTo>
                    <a:pt x="28" y="640"/>
                    <a:pt x="36" y="647"/>
                    <a:pt x="44" y="653"/>
                  </a:cubicBezTo>
                  <a:cubicBezTo>
                    <a:pt x="53" y="659"/>
                    <a:pt x="62" y="663"/>
                    <a:pt x="72" y="665"/>
                  </a:cubicBezTo>
                  <a:cubicBezTo>
                    <a:pt x="163" y="638"/>
                    <a:pt x="163" y="638"/>
                    <a:pt x="163" y="638"/>
                  </a:cubicBezTo>
                  <a:cubicBezTo>
                    <a:pt x="153" y="636"/>
                    <a:pt x="144" y="632"/>
                    <a:pt x="135" y="6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7" name="Freeform 11"/>
            <p:cNvSpPr>
              <a:spLocks/>
            </p:cNvSpPr>
            <p:nvPr/>
          </p:nvSpPr>
          <p:spPr bwMode="auto">
            <a:xfrm>
              <a:off x="8205804" y="1421714"/>
              <a:ext cx="73178" cy="660996"/>
            </a:xfrm>
            <a:custGeom>
              <a:avLst/>
              <a:gdLst>
                <a:gd name="T0" fmla="*/ 60 w 64"/>
                <a:gd name="T1" fmla="*/ 72 h 584"/>
                <a:gd name="T2" fmla="*/ 48 w 64"/>
                <a:gd name="T3" fmla="*/ 42 h 584"/>
                <a:gd name="T4" fmla="*/ 30 w 64"/>
                <a:gd name="T5" fmla="*/ 18 h 584"/>
                <a:gd name="T6" fmla="*/ 8 w 64"/>
                <a:gd name="T7" fmla="*/ 3 h 584"/>
                <a:gd name="T8" fmla="*/ 0 w 64"/>
                <a:gd name="T9" fmla="*/ 0 h 584"/>
                <a:gd name="T10" fmla="*/ 0 w 64"/>
                <a:gd name="T11" fmla="*/ 581 h 584"/>
                <a:gd name="T12" fmla="*/ 8 w 64"/>
                <a:gd name="T13" fmla="*/ 583 h 584"/>
                <a:gd name="T14" fmla="*/ 30 w 64"/>
                <a:gd name="T15" fmla="*/ 581 h 584"/>
                <a:gd name="T16" fmla="*/ 48 w 64"/>
                <a:gd name="T17" fmla="*/ 567 h 584"/>
                <a:gd name="T18" fmla="*/ 60 w 64"/>
                <a:gd name="T19" fmla="*/ 544 h 584"/>
                <a:gd name="T20" fmla="*/ 64 w 64"/>
                <a:gd name="T21" fmla="*/ 514 h 584"/>
                <a:gd name="T22" fmla="*/ 64 w 64"/>
                <a:gd name="T23" fmla="*/ 105 h 584"/>
                <a:gd name="T24" fmla="*/ 60 w 64"/>
                <a:gd name="T25" fmla="*/ 7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584">
                  <a:moveTo>
                    <a:pt x="60" y="72"/>
                  </a:moveTo>
                  <a:cubicBezTo>
                    <a:pt x="57" y="62"/>
                    <a:pt x="53" y="52"/>
                    <a:pt x="48" y="42"/>
                  </a:cubicBezTo>
                  <a:cubicBezTo>
                    <a:pt x="43" y="33"/>
                    <a:pt x="37" y="25"/>
                    <a:pt x="30" y="18"/>
                  </a:cubicBezTo>
                  <a:cubicBezTo>
                    <a:pt x="23" y="11"/>
                    <a:pt x="16" y="6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1"/>
                    <a:pt x="0" y="581"/>
                    <a:pt x="0" y="581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4"/>
                    <a:pt x="23" y="583"/>
                    <a:pt x="30" y="581"/>
                  </a:cubicBezTo>
                  <a:cubicBezTo>
                    <a:pt x="37" y="578"/>
                    <a:pt x="43" y="573"/>
                    <a:pt x="48" y="567"/>
                  </a:cubicBezTo>
                  <a:cubicBezTo>
                    <a:pt x="53" y="561"/>
                    <a:pt x="57" y="553"/>
                    <a:pt x="60" y="544"/>
                  </a:cubicBezTo>
                  <a:cubicBezTo>
                    <a:pt x="63" y="535"/>
                    <a:pt x="64" y="525"/>
                    <a:pt x="64" y="514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94"/>
                    <a:pt x="63" y="83"/>
                    <a:pt x="60" y="7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8" name="Freeform 12"/>
            <p:cNvSpPr>
              <a:spLocks/>
            </p:cNvSpPr>
            <p:nvPr/>
          </p:nvSpPr>
          <p:spPr bwMode="auto">
            <a:xfrm>
              <a:off x="7934135" y="999384"/>
              <a:ext cx="251580" cy="354413"/>
            </a:xfrm>
            <a:custGeom>
              <a:avLst/>
              <a:gdLst>
                <a:gd name="T0" fmla="*/ 35 w 221"/>
                <a:gd name="T1" fmla="*/ 228 h 313"/>
                <a:gd name="T2" fmla="*/ 71 w 221"/>
                <a:gd name="T3" fmla="*/ 275 h 313"/>
                <a:gd name="T4" fmla="*/ 115 w 221"/>
                <a:gd name="T5" fmla="*/ 305 h 313"/>
                <a:gd name="T6" fmla="*/ 157 w 221"/>
                <a:gd name="T7" fmla="*/ 311 h 313"/>
                <a:gd name="T8" fmla="*/ 191 w 221"/>
                <a:gd name="T9" fmla="*/ 294 h 313"/>
                <a:gd name="T10" fmla="*/ 213 w 221"/>
                <a:gd name="T11" fmla="*/ 259 h 313"/>
                <a:gd name="T12" fmla="*/ 221 w 221"/>
                <a:gd name="T13" fmla="*/ 208 h 313"/>
                <a:gd name="T14" fmla="*/ 213 w 221"/>
                <a:gd name="T15" fmla="*/ 149 h 313"/>
                <a:gd name="T16" fmla="*/ 191 w 221"/>
                <a:gd name="T17" fmla="*/ 93 h 313"/>
                <a:gd name="T18" fmla="*/ 157 w 221"/>
                <a:gd name="T19" fmla="*/ 45 h 313"/>
                <a:gd name="T20" fmla="*/ 115 w 221"/>
                <a:gd name="T21" fmla="*/ 12 h 313"/>
                <a:gd name="T22" fmla="*/ 71 w 221"/>
                <a:gd name="T23" fmla="*/ 1 h 313"/>
                <a:gd name="T24" fmla="*/ 35 w 221"/>
                <a:gd name="T25" fmla="*/ 15 h 313"/>
                <a:gd name="T26" fmla="*/ 9 w 221"/>
                <a:gd name="T27" fmla="*/ 50 h 313"/>
                <a:gd name="T28" fmla="*/ 0 w 221"/>
                <a:gd name="T29" fmla="*/ 105 h 313"/>
                <a:gd name="T30" fmla="*/ 9 w 221"/>
                <a:gd name="T31" fmla="*/ 169 h 313"/>
                <a:gd name="T32" fmla="*/ 35 w 221"/>
                <a:gd name="T33" fmla="*/ 22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1" h="313">
                  <a:moveTo>
                    <a:pt x="35" y="228"/>
                  </a:moveTo>
                  <a:cubicBezTo>
                    <a:pt x="45" y="246"/>
                    <a:pt x="57" y="262"/>
                    <a:pt x="71" y="275"/>
                  </a:cubicBezTo>
                  <a:cubicBezTo>
                    <a:pt x="85" y="288"/>
                    <a:pt x="100" y="299"/>
                    <a:pt x="115" y="305"/>
                  </a:cubicBezTo>
                  <a:cubicBezTo>
                    <a:pt x="130" y="311"/>
                    <a:pt x="144" y="313"/>
                    <a:pt x="157" y="311"/>
                  </a:cubicBezTo>
                  <a:cubicBezTo>
                    <a:pt x="170" y="309"/>
                    <a:pt x="181" y="303"/>
                    <a:pt x="191" y="294"/>
                  </a:cubicBezTo>
                  <a:cubicBezTo>
                    <a:pt x="200" y="286"/>
                    <a:pt x="208" y="274"/>
                    <a:pt x="213" y="259"/>
                  </a:cubicBezTo>
                  <a:cubicBezTo>
                    <a:pt x="218" y="244"/>
                    <a:pt x="221" y="227"/>
                    <a:pt x="221" y="208"/>
                  </a:cubicBezTo>
                  <a:cubicBezTo>
                    <a:pt x="221" y="188"/>
                    <a:pt x="218" y="168"/>
                    <a:pt x="213" y="149"/>
                  </a:cubicBezTo>
                  <a:cubicBezTo>
                    <a:pt x="208" y="129"/>
                    <a:pt x="200" y="110"/>
                    <a:pt x="191" y="93"/>
                  </a:cubicBezTo>
                  <a:cubicBezTo>
                    <a:pt x="181" y="75"/>
                    <a:pt x="170" y="59"/>
                    <a:pt x="157" y="45"/>
                  </a:cubicBezTo>
                  <a:cubicBezTo>
                    <a:pt x="144" y="31"/>
                    <a:pt x="130" y="20"/>
                    <a:pt x="115" y="12"/>
                  </a:cubicBezTo>
                  <a:cubicBezTo>
                    <a:pt x="100" y="4"/>
                    <a:pt x="85" y="0"/>
                    <a:pt x="71" y="1"/>
                  </a:cubicBezTo>
                  <a:cubicBezTo>
                    <a:pt x="57" y="2"/>
                    <a:pt x="45" y="6"/>
                    <a:pt x="35" y="15"/>
                  </a:cubicBezTo>
                  <a:cubicBezTo>
                    <a:pt x="24" y="23"/>
                    <a:pt x="15" y="35"/>
                    <a:pt x="9" y="50"/>
                  </a:cubicBezTo>
                  <a:cubicBezTo>
                    <a:pt x="3" y="66"/>
                    <a:pt x="0" y="84"/>
                    <a:pt x="0" y="105"/>
                  </a:cubicBezTo>
                  <a:cubicBezTo>
                    <a:pt x="0" y="126"/>
                    <a:pt x="3" y="148"/>
                    <a:pt x="9" y="169"/>
                  </a:cubicBezTo>
                  <a:cubicBezTo>
                    <a:pt x="15" y="190"/>
                    <a:pt x="24" y="210"/>
                    <a:pt x="35" y="2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7920743" y="1306446"/>
              <a:ext cx="275973" cy="1331080"/>
            </a:xfrm>
            <a:custGeom>
              <a:avLst/>
              <a:gdLst>
                <a:gd name="T0" fmla="*/ 0 w 243"/>
                <a:gd name="T1" fmla="*/ 1176 h 1176"/>
                <a:gd name="T2" fmla="*/ 47 w 243"/>
                <a:gd name="T3" fmla="*/ 1176 h 1176"/>
                <a:gd name="T4" fmla="*/ 76 w 243"/>
                <a:gd name="T5" fmla="*/ 1169 h 1176"/>
                <a:gd name="T6" fmla="*/ 100 w 243"/>
                <a:gd name="T7" fmla="*/ 1148 h 1176"/>
                <a:gd name="T8" fmla="*/ 115 w 243"/>
                <a:gd name="T9" fmla="*/ 1118 h 1176"/>
                <a:gd name="T10" fmla="*/ 121 w 243"/>
                <a:gd name="T11" fmla="*/ 1081 h 1176"/>
                <a:gd name="T12" fmla="*/ 121 w 243"/>
                <a:gd name="T13" fmla="*/ 659 h 1176"/>
                <a:gd name="T14" fmla="*/ 133 w 243"/>
                <a:gd name="T15" fmla="*/ 661 h 1176"/>
                <a:gd name="T16" fmla="*/ 133 w 243"/>
                <a:gd name="T17" fmla="*/ 1081 h 1176"/>
                <a:gd name="T18" fmla="*/ 138 w 243"/>
                <a:gd name="T19" fmla="*/ 1118 h 1176"/>
                <a:gd name="T20" fmla="*/ 153 w 243"/>
                <a:gd name="T21" fmla="*/ 1149 h 1176"/>
                <a:gd name="T22" fmla="*/ 175 w 243"/>
                <a:gd name="T23" fmla="*/ 1169 h 1176"/>
                <a:gd name="T24" fmla="*/ 202 w 243"/>
                <a:gd name="T25" fmla="*/ 1176 h 1176"/>
                <a:gd name="T26" fmla="*/ 243 w 243"/>
                <a:gd name="T27" fmla="*/ 1176 h 1176"/>
                <a:gd name="T28" fmla="*/ 243 w 243"/>
                <a:gd name="T29" fmla="*/ 98 h 1176"/>
                <a:gd name="T30" fmla="*/ 0 w 243"/>
                <a:gd name="T31" fmla="*/ 0 h 1176"/>
                <a:gd name="T32" fmla="*/ 0 w 243"/>
                <a:gd name="T33" fmla="*/ 1176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1176">
                  <a:moveTo>
                    <a:pt x="0" y="1176"/>
                  </a:moveTo>
                  <a:cubicBezTo>
                    <a:pt x="47" y="1176"/>
                    <a:pt x="47" y="1176"/>
                    <a:pt x="47" y="1176"/>
                  </a:cubicBezTo>
                  <a:cubicBezTo>
                    <a:pt x="58" y="1176"/>
                    <a:pt x="68" y="1174"/>
                    <a:pt x="76" y="1169"/>
                  </a:cubicBezTo>
                  <a:cubicBezTo>
                    <a:pt x="85" y="1164"/>
                    <a:pt x="93" y="1157"/>
                    <a:pt x="100" y="1148"/>
                  </a:cubicBezTo>
                  <a:cubicBezTo>
                    <a:pt x="106" y="1139"/>
                    <a:pt x="112" y="1129"/>
                    <a:pt x="115" y="1118"/>
                  </a:cubicBezTo>
                  <a:cubicBezTo>
                    <a:pt x="119" y="1107"/>
                    <a:pt x="121" y="1094"/>
                    <a:pt x="121" y="1081"/>
                  </a:cubicBezTo>
                  <a:cubicBezTo>
                    <a:pt x="121" y="659"/>
                    <a:pt x="121" y="659"/>
                    <a:pt x="121" y="659"/>
                  </a:cubicBezTo>
                  <a:cubicBezTo>
                    <a:pt x="133" y="661"/>
                    <a:pt x="133" y="661"/>
                    <a:pt x="133" y="661"/>
                  </a:cubicBezTo>
                  <a:cubicBezTo>
                    <a:pt x="133" y="1081"/>
                    <a:pt x="133" y="1081"/>
                    <a:pt x="133" y="1081"/>
                  </a:cubicBezTo>
                  <a:cubicBezTo>
                    <a:pt x="133" y="1095"/>
                    <a:pt x="135" y="1107"/>
                    <a:pt x="138" y="1118"/>
                  </a:cubicBezTo>
                  <a:cubicBezTo>
                    <a:pt x="142" y="1130"/>
                    <a:pt x="147" y="1140"/>
                    <a:pt x="153" y="1149"/>
                  </a:cubicBezTo>
                  <a:cubicBezTo>
                    <a:pt x="160" y="1157"/>
                    <a:pt x="167" y="1164"/>
                    <a:pt x="175" y="1169"/>
                  </a:cubicBezTo>
                  <a:cubicBezTo>
                    <a:pt x="184" y="1174"/>
                    <a:pt x="193" y="1176"/>
                    <a:pt x="202" y="1176"/>
                  </a:cubicBezTo>
                  <a:cubicBezTo>
                    <a:pt x="243" y="1176"/>
                    <a:pt x="243" y="1176"/>
                    <a:pt x="243" y="1176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7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7816954" y="1291619"/>
              <a:ext cx="92310" cy="733696"/>
            </a:xfrm>
            <a:custGeom>
              <a:avLst/>
              <a:gdLst>
                <a:gd name="T0" fmla="*/ 44 w 81"/>
                <a:gd name="T1" fmla="*/ 1 h 648"/>
                <a:gd name="T2" fmla="*/ 21 w 81"/>
                <a:gd name="T3" fmla="*/ 11 h 648"/>
                <a:gd name="T4" fmla="*/ 5 w 81"/>
                <a:gd name="T5" fmla="*/ 34 h 648"/>
                <a:gd name="T6" fmla="*/ 0 w 81"/>
                <a:gd name="T7" fmla="*/ 68 h 648"/>
                <a:gd name="T8" fmla="*/ 0 w 81"/>
                <a:gd name="T9" fmla="*/ 541 h 648"/>
                <a:gd name="T10" fmla="*/ 5 w 81"/>
                <a:gd name="T11" fmla="*/ 578 h 648"/>
                <a:gd name="T12" fmla="*/ 21 w 81"/>
                <a:gd name="T13" fmla="*/ 610 h 648"/>
                <a:gd name="T14" fmla="*/ 44 w 81"/>
                <a:gd name="T15" fmla="*/ 634 h 648"/>
                <a:gd name="T16" fmla="*/ 72 w 81"/>
                <a:gd name="T17" fmla="*/ 646 h 648"/>
                <a:gd name="T18" fmla="*/ 81 w 81"/>
                <a:gd name="T19" fmla="*/ 648 h 648"/>
                <a:gd name="T20" fmla="*/ 81 w 81"/>
                <a:gd name="T21" fmla="*/ 9 h 648"/>
                <a:gd name="T22" fmla="*/ 72 w 81"/>
                <a:gd name="T23" fmla="*/ 5 h 648"/>
                <a:gd name="T24" fmla="*/ 44 w 81"/>
                <a:gd name="T25" fmla="*/ 1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648">
                  <a:moveTo>
                    <a:pt x="44" y="1"/>
                  </a:moveTo>
                  <a:cubicBezTo>
                    <a:pt x="36" y="2"/>
                    <a:pt x="28" y="6"/>
                    <a:pt x="21" y="11"/>
                  </a:cubicBezTo>
                  <a:cubicBezTo>
                    <a:pt x="15" y="17"/>
                    <a:pt x="9" y="25"/>
                    <a:pt x="5" y="34"/>
                  </a:cubicBezTo>
                  <a:cubicBezTo>
                    <a:pt x="2" y="44"/>
                    <a:pt x="0" y="55"/>
                    <a:pt x="0" y="68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54"/>
                    <a:pt x="2" y="566"/>
                    <a:pt x="5" y="578"/>
                  </a:cubicBezTo>
                  <a:cubicBezTo>
                    <a:pt x="9" y="590"/>
                    <a:pt x="15" y="601"/>
                    <a:pt x="21" y="610"/>
                  </a:cubicBezTo>
                  <a:cubicBezTo>
                    <a:pt x="28" y="620"/>
                    <a:pt x="36" y="628"/>
                    <a:pt x="44" y="634"/>
                  </a:cubicBezTo>
                  <a:cubicBezTo>
                    <a:pt x="53" y="640"/>
                    <a:pt x="62" y="644"/>
                    <a:pt x="72" y="646"/>
                  </a:cubicBezTo>
                  <a:cubicBezTo>
                    <a:pt x="81" y="648"/>
                    <a:pt x="81" y="648"/>
                    <a:pt x="81" y="648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2" y="1"/>
                    <a:pt x="53" y="0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2509561" y="2137892"/>
            <a:ext cx="4329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accent6"/>
                </a:solidFill>
              </a:rPr>
              <a:t>otázky vyžadující </a:t>
            </a:r>
            <a:r>
              <a:rPr lang="cs-CZ" dirty="0" smtClean="0">
                <a:solidFill>
                  <a:schemeClr val="accent6"/>
                </a:solidFill>
              </a:rPr>
              <a:t>nalezení a </a:t>
            </a:r>
            <a:r>
              <a:rPr lang="cs-CZ" dirty="0">
                <a:solidFill>
                  <a:schemeClr val="accent6"/>
                </a:solidFill>
              </a:rPr>
              <a:t>porozumění </a:t>
            </a:r>
            <a:r>
              <a:rPr lang="cs-CZ" dirty="0" smtClean="0">
                <a:solidFill>
                  <a:schemeClr val="accent6"/>
                </a:solidFill>
              </a:rPr>
              <a:t/>
            </a:r>
            <a:br>
              <a:rPr lang="cs-CZ" dirty="0" smtClean="0">
                <a:solidFill>
                  <a:schemeClr val="accent6"/>
                </a:solidFill>
              </a:rPr>
            </a:br>
            <a:r>
              <a:rPr lang="cs-CZ" dirty="0" smtClean="0">
                <a:solidFill>
                  <a:schemeClr val="accent6"/>
                </a:solidFill>
              </a:rPr>
              <a:t>informaci </a:t>
            </a:r>
            <a:r>
              <a:rPr lang="cs-CZ" dirty="0">
                <a:solidFill>
                  <a:schemeClr val="accent6"/>
                </a:solidFill>
              </a:rPr>
              <a:t>v textu 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939618" y="1999393"/>
            <a:ext cx="15488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5400" b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63 </a:t>
            </a:r>
            <a:r>
              <a:rPr lang="id-ID" sz="5400" b="1" dirty="0" smtClean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id-ID" sz="5400" b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80" name="Group 26"/>
          <p:cNvGrpSpPr/>
          <p:nvPr/>
        </p:nvGrpSpPr>
        <p:grpSpPr>
          <a:xfrm>
            <a:off x="7698083" y="3334031"/>
            <a:ext cx="671210" cy="1898922"/>
            <a:chOff x="4507408" y="2084339"/>
            <a:chExt cx="758547" cy="2197989"/>
          </a:xfrm>
          <a:solidFill>
            <a:schemeClr val="bg1">
              <a:lumMod val="7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81" name="Freeform 5"/>
            <p:cNvSpPr>
              <a:spLocks/>
            </p:cNvSpPr>
            <p:nvPr/>
          </p:nvSpPr>
          <p:spPr bwMode="auto">
            <a:xfrm>
              <a:off x="4843043" y="3500036"/>
              <a:ext cx="312532" cy="782292"/>
            </a:xfrm>
            <a:custGeom>
              <a:avLst/>
              <a:gdLst>
                <a:gd name="T0" fmla="*/ 137 w 205"/>
                <a:gd name="T1" fmla="*/ 508 h 515"/>
                <a:gd name="T2" fmla="*/ 115 w 205"/>
                <a:gd name="T3" fmla="*/ 488 h 515"/>
                <a:gd name="T4" fmla="*/ 100 w 205"/>
                <a:gd name="T5" fmla="*/ 457 h 515"/>
                <a:gd name="T6" fmla="*/ 95 w 205"/>
                <a:gd name="T7" fmla="*/ 420 h 515"/>
                <a:gd name="T8" fmla="*/ 95 w 205"/>
                <a:gd name="T9" fmla="*/ 0 h 515"/>
                <a:gd name="T10" fmla="*/ 0 w 205"/>
                <a:gd name="T11" fmla="*/ 24 h 515"/>
                <a:gd name="T12" fmla="*/ 0 w 205"/>
                <a:gd name="T13" fmla="*/ 425 h 515"/>
                <a:gd name="T14" fmla="*/ 6 w 205"/>
                <a:gd name="T15" fmla="*/ 460 h 515"/>
                <a:gd name="T16" fmla="*/ 21 w 205"/>
                <a:gd name="T17" fmla="*/ 489 h 515"/>
                <a:gd name="T18" fmla="*/ 43 w 205"/>
                <a:gd name="T19" fmla="*/ 508 h 515"/>
                <a:gd name="T20" fmla="*/ 69 w 205"/>
                <a:gd name="T21" fmla="*/ 515 h 515"/>
                <a:gd name="T22" fmla="*/ 110 w 205"/>
                <a:gd name="T23" fmla="*/ 515 h 515"/>
                <a:gd name="T24" fmla="*/ 205 w 205"/>
                <a:gd name="T25" fmla="*/ 515 h 515"/>
                <a:gd name="T26" fmla="*/ 164 w 205"/>
                <a:gd name="T27" fmla="*/ 515 h 515"/>
                <a:gd name="T28" fmla="*/ 137 w 205"/>
                <a:gd name="T29" fmla="*/ 50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515">
                  <a:moveTo>
                    <a:pt x="137" y="508"/>
                  </a:moveTo>
                  <a:cubicBezTo>
                    <a:pt x="129" y="503"/>
                    <a:pt x="122" y="496"/>
                    <a:pt x="115" y="488"/>
                  </a:cubicBezTo>
                  <a:cubicBezTo>
                    <a:pt x="109" y="479"/>
                    <a:pt x="104" y="469"/>
                    <a:pt x="100" y="457"/>
                  </a:cubicBezTo>
                  <a:cubicBezTo>
                    <a:pt x="97" y="446"/>
                    <a:pt x="95" y="434"/>
                    <a:pt x="95" y="42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0" y="437"/>
                    <a:pt x="2" y="449"/>
                    <a:pt x="6" y="460"/>
                  </a:cubicBezTo>
                  <a:cubicBezTo>
                    <a:pt x="9" y="471"/>
                    <a:pt x="15" y="481"/>
                    <a:pt x="21" y="489"/>
                  </a:cubicBezTo>
                  <a:cubicBezTo>
                    <a:pt x="27" y="497"/>
                    <a:pt x="35" y="504"/>
                    <a:pt x="43" y="508"/>
                  </a:cubicBezTo>
                  <a:cubicBezTo>
                    <a:pt x="51" y="513"/>
                    <a:pt x="60" y="515"/>
                    <a:pt x="69" y="515"/>
                  </a:cubicBezTo>
                  <a:cubicBezTo>
                    <a:pt x="110" y="515"/>
                    <a:pt x="110" y="515"/>
                    <a:pt x="110" y="515"/>
                  </a:cubicBezTo>
                  <a:cubicBezTo>
                    <a:pt x="205" y="515"/>
                    <a:pt x="205" y="515"/>
                    <a:pt x="205" y="515"/>
                  </a:cubicBezTo>
                  <a:cubicBezTo>
                    <a:pt x="164" y="515"/>
                    <a:pt x="164" y="515"/>
                    <a:pt x="164" y="515"/>
                  </a:cubicBezTo>
                  <a:cubicBezTo>
                    <a:pt x="155" y="515"/>
                    <a:pt x="146" y="513"/>
                    <a:pt x="137" y="5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82" name="Freeform 6"/>
            <p:cNvSpPr>
              <a:spLocks/>
            </p:cNvSpPr>
            <p:nvPr/>
          </p:nvSpPr>
          <p:spPr bwMode="auto">
            <a:xfrm>
              <a:off x="4962408" y="3497469"/>
              <a:ext cx="25670" cy="10268"/>
            </a:xfrm>
            <a:custGeom>
              <a:avLst/>
              <a:gdLst>
                <a:gd name="T0" fmla="*/ 40 w 40"/>
                <a:gd name="T1" fmla="*/ 4 h 16"/>
                <a:gd name="T2" fmla="*/ 11 w 40"/>
                <a:gd name="T3" fmla="*/ 0 h 16"/>
                <a:gd name="T4" fmla="*/ 0 w 40"/>
                <a:gd name="T5" fmla="*/ 16 h 16"/>
                <a:gd name="T6" fmla="*/ 40 w 40"/>
                <a:gd name="T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16">
                  <a:moveTo>
                    <a:pt x="40" y="4"/>
                  </a:moveTo>
                  <a:lnTo>
                    <a:pt x="11" y="0"/>
                  </a:lnTo>
                  <a:lnTo>
                    <a:pt x="0" y="16"/>
                  </a:lnTo>
                  <a:lnTo>
                    <a:pt x="40" y="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83" name="Freeform 7"/>
            <p:cNvSpPr>
              <a:spLocks/>
            </p:cNvSpPr>
            <p:nvPr/>
          </p:nvSpPr>
          <p:spPr bwMode="auto">
            <a:xfrm>
              <a:off x="5031075" y="3533407"/>
              <a:ext cx="173914" cy="36580"/>
            </a:xfrm>
            <a:custGeom>
              <a:avLst/>
              <a:gdLst>
                <a:gd name="T0" fmla="*/ 110 w 114"/>
                <a:gd name="T1" fmla="*/ 2 h 24"/>
                <a:gd name="T2" fmla="*/ 106 w 114"/>
                <a:gd name="T3" fmla="*/ 3 h 24"/>
                <a:gd name="T4" fmla="*/ 102 w 114"/>
                <a:gd name="T5" fmla="*/ 2 h 24"/>
                <a:gd name="T6" fmla="*/ 91 w 114"/>
                <a:gd name="T7" fmla="*/ 0 h 24"/>
                <a:gd name="T8" fmla="*/ 0 w 114"/>
                <a:gd name="T9" fmla="*/ 21 h 24"/>
                <a:gd name="T10" fmla="*/ 4 w 114"/>
                <a:gd name="T11" fmla="*/ 23 h 24"/>
                <a:gd name="T12" fmla="*/ 2 w 114"/>
                <a:gd name="T13" fmla="*/ 23 h 24"/>
                <a:gd name="T14" fmla="*/ 6 w 114"/>
                <a:gd name="T15" fmla="*/ 24 h 24"/>
                <a:gd name="T16" fmla="*/ 10 w 114"/>
                <a:gd name="T17" fmla="*/ 24 h 24"/>
                <a:gd name="T18" fmla="*/ 14 w 114"/>
                <a:gd name="T19" fmla="*/ 24 h 24"/>
                <a:gd name="T20" fmla="*/ 18 w 114"/>
                <a:gd name="T21" fmla="*/ 23 h 24"/>
                <a:gd name="T22" fmla="*/ 114 w 114"/>
                <a:gd name="T23" fmla="*/ 2 h 24"/>
                <a:gd name="T24" fmla="*/ 110 w 114"/>
                <a:gd name="T25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4" h="24">
                  <a:moveTo>
                    <a:pt x="110" y="2"/>
                  </a:moveTo>
                  <a:cubicBezTo>
                    <a:pt x="109" y="2"/>
                    <a:pt x="107" y="3"/>
                    <a:pt x="106" y="3"/>
                  </a:cubicBezTo>
                  <a:cubicBezTo>
                    <a:pt x="105" y="3"/>
                    <a:pt x="103" y="3"/>
                    <a:pt x="102" y="2"/>
                  </a:cubicBezTo>
                  <a:cubicBezTo>
                    <a:pt x="100" y="2"/>
                    <a:pt x="92" y="0"/>
                    <a:pt x="91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21"/>
                    <a:pt x="2" y="22"/>
                    <a:pt x="4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cubicBezTo>
                    <a:pt x="8" y="24"/>
                    <a:pt x="9" y="24"/>
                    <a:pt x="10" y="24"/>
                  </a:cubicBezTo>
                  <a:cubicBezTo>
                    <a:pt x="12" y="24"/>
                    <a:pt x="13" y="24"/>
                    <a:pt x="14" y="24"/>
                  </a:cubicBezTo>
                  <a:cubicBezTo>
                    <a:pt x="16" y="24"/>
                    <a:pt x="17" y="23"/>
                    <a:pt x="18" y="23"/>
                  </a:cubicBezTo>
                  <a:cubicBezTo>
                    <a:pt x="50" y="16"/>
                    <a:pt x="82" y="9"/>
                    <a:pt x="114" y="2"/>
                  </a:cubicBezTo>
                  <a:cubicBezTo>
                    <a:pt x="113" y="2"/>
                    <a:pt x="111" y="2"/>
                    <a:pt x="11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84" name="Freeform 8"/>
            <p:cNvSpPr>
              <a:spLocks/>
            </p:cNvSpPr>
            <p:nvPr/>
          </p:nvSpPr>
          <p:spPr bwMode="auto">
            <a:xfrm>
              <a:off x="5023374" y="2651003"/>
              <a:ext cx="144394" cy="915776"/>
            </a:xfrm>
            <a:custGeom>
              <a:avLst/>
              <a:gdLst>
                <a:gd name="T0" fmla="*/ 225 w 225"/>
                <a:gd name="T1" fmla="*/ 1375 h 1427"/>
                <a:gd name="T2" fmla="*/ 0 w 225"/>
                <a:gd name="T3" fmla="*/ 1427 h 1427"/>
                <a:gd name="T4" fmla="*/ 0 w 225"/>
                <a:gd name="T5" fmla="*/ 111 h 1427"/>
                <a:gd name="T6" fmla="*/ 225 w 225"/>
                <a:gd name="T7" fmla="*/ 0 h 1427"/>
                <a:gd name="T8" fmla="*/ 225 w 225"/>
                <a:gd name="T9" fmla="*/ 1375 h 1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427">
                  <a:moveTo>
                    <a:pt x="225" y="1375"/>
                  </a:moveTo>
                  <a:lnTo>
                    <a:pt x="0" y="1427"/>
                  </a:lnTo>
                  <a:lnTo>
                    <a:pt x="0" y="111"/>
                  </a:lnTo>
                  <a:lnTo>
                    <a:pt x="225" y="0"/>
                  </a:lnTo>
                  <a:lnTo>
                    <a:pt x="225" y="137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85" name="Freeform 9"/>
            <p:cNvSpPr>
              <a:spLocks/>
            </p:cNvSpPr>
            <p:nvPr/>
          </p:nvSpPr>
          <p:spPr bwMode="auto">
            <a:xfrm>
              <a:off x="4663353" y="2104233"/>
              <a:ext cx="410078" cy="533293"/>
            </a:xfrm>
            <a:custGeom>
              <a:avLst/>
              <a:gdLst>
                <a:gd name="T0" fmla="*/ 256 w 269"/>
                <a:gd name="T1" fmla="*/ 297 h 351"/>
                <a:gd name="T2" fmla="*/ 241 w 269"/>
                <a:gd name="T3" fmla="*/ 299 h 351"/>
                <a:gd name="T4" fmla="*/ 224 w 269"/>
                <a:gd name="T5" fmla="*/ 297 h 351"/>
                <a:gd name="T6" fmla="*/ 207 w 269"/>
                <a:gd name="T7" fmla="*/ 292 h 351"/>
                <a:gd name="T8" fmla="*/ 163 w 269"/>
                <a:gd name="T9" fmla="*/ 262 h 351"/>
                <a:gd name="T10" fmla="*/ 127 w 269"/>
                <a:gd name="T11" fmla="*/ 215 h 351"/>
                <a:gd name="T12" fmla="*/ 101 w 269"/>
                <a:gd name="T13" fmla="*/ 156 h 351"/>
                <a:gd name="T14" fmla="*/ 92 w 269"/>
                <a:gd name="T15" fmla="*/ 92 h 351"/>
                <a:gd name="T16" fmla="*/ 94 w 269"/>
                <a:gd name="T17" fmla="*/ 62 h 351"/>
                <a:gd name="T18" fmla="*/ 102 w 269"/>
                <a:gd name="T19" fmla="*/ 36 h 351"/>
                <a:gd name="T20" fmla="*/ 113 w 269"/>
                <a:gd name="T21" fmla="*/ 15 h 351"/>
                <a:gd name="T22" fmla="*/ 128 w 269"/>
                <a:gd name="T23" fmla="*/ 0 h 351"/>
                <a:gd name="T24" fmla="*/ 36 w 269"/>
                <a:gd name="T25" fmla="*/ 68 h 351"/>
                <a:gd name="T26" fmla="*/ 21 w 269"/>
                <a:gd name="T27" fmla="*/ 83 h 351"/>
                <a:gd name="T28" fmla="*/ 9 w 269"/>
                <a:gd name="T29" fmla="*/ 103 h 351"/>
                <a:gd name="T30" fmla="*/ 2 w 269"/>
                <a:gd name="T31" fmla="*/ 127 h 351"/>
                <a:gd name="T32" fmla="*/ 0 w 269"/>
                <a:gd name="T33" fmla="*/ 156 h 351"/>
                <a:gd name="T34" fmla="*/ 9 w 269"/>
                <a:gd name="T35" fmla="*/ 217 h 351"/>
                <a:gd name="T36" fmla="*/ 34 w 269"/>
                <a:gd name="T37" fmla="*/ 273 h 351"/>
                <a:gd name="T38" fmla="*/ 70 w 269"/>
                <a:gd name="T39" fmla="*/ 317 h 351"/>
                <a:gd name="T40" fmla="*/ 113 w 269"/>
                <a:gd name="T41" fmla="*/ 345 h 351"/>
                <a:gd name="T42" fmla="*/ 130 w 269"/>
                <a:gd name="T43" fmla="*/ 349 h 351"/>
                <a:gd name="T44" fmla="*/ 146 w 269"/>
                <a:gd name="T45" fmla="*/ 351 h 351"/>
                <a:gd name="T46" fmla="*/ 161 w 269"/>
                <a:gd name="T47" fmla="*/ 348 h 351"/>
                <a:gd name="T48" fmla="*/ 174 w 269"/>
                <a:gd name="T49" fmla="*/ 343 h 351"/>
                <a:gd name="T50" fmla="*/ 269 w 269"/>
                <a:gd name="T51" fmla="*/ 291 h 351"/>
                <a:gd name="T52" fmla="*/ 256 w 269"/>
                <a:gd name="T53" fmla="*/ 297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9" h="351">
                  <a:moveTo>
                    <a:pt x="256" y="297"/>
                  </a:moveTo>
                  <a:cubicBezTo>
                    <a:pt x="251" y="298"/>
                    <a:pt x="246" y="299"/>
                    <a:pt x="241" y="299"/>
                  </a:cubicBezTo>
                  <a:cubicBezTo>
                    <a:pt x="235" y="299"/>
                    <a:pt x="230" y="298"/>
                    <a:pt x="224" y="297"/>
                  </a:cubicBezTo>
                  <a:cubicBezTo>
                    <a:pt x="219" y="296"/>
                    <a:pt x="213" y="294"/>
                    <a:pt x="207" y="292"/>
                  </a:cubicBezTo>
                  <a:cubicBezTo>
                    <a:pt x="192" y="286"/>
                    <a:pt x="177" y="275"/>
                    <a:pt x="163" y="262"/>
                  </a:cubicBezTo>
                  <a:cubicBezTo>
                    <a:pt x="149" y="249"/>
                    <a:pt x="137" y="233"/>
                    <a:pt x="127" y="215"/>
                  </a:cubicBezTo>
                  <a:cubicBezTo>
                    <a:pt x="116" y="197"/>
                    <a:pt x="107" y="177"/>
                    <a:pt x="101" y="156"/>
                  </a:cubicBezTo>
                  <a:cubicBezTo>
                    <a:pt x="95" y="135"/>
                    <a:pt x="92" y="113"/>
                    <a:pt x="92" y="92"/>
                  </a:cubicBezTo>
                  <a:cubicBezTo>
                    <a:pt x="92" y="81"/>
                    <a:pt x="93" y="71"/>
                    <a:pt x="94" y="62"/>
                  </a:cubicBezTo>
                  <a:cubicBezTo>
                    <a:pt x="96" y="52"/>
                    <a:pt x="99" y="44"/>
                    <a:pt x="102" y="36"/>
                  </a:cubicBezTo>
                  <a:cubicBezTo>
                    <a:pt x="105" y="28"/>
                    <a:pt x="109" y="21"/>
                    <a:pt x="113" y="15"/>
                  </a:cubicBezTo>
                  <a:cubicBezTo>
                    <a:pt x="118" y="9"/>
                    <a:pt x="123" y="4"/>
                    <a:pt x="128" y="0"/>
                  </a:cubicBezTo>
                  <a:cubicBezTo>
                    <a:pt x="98" y="23"/>
                    <a:pt x="67" y="45"/>
                    <a:pt x="36" y="68"/>
                  </a:cubicBezTo>
                  <a:cubicBezTo>
                    <a:pt x="30" y="72"/>
                    <a:pt x="25" y="77"/>
                    <a:pt x="21" y="83"/>
                  </a:cubicBezTo>
                  <a:cubicBezTo>
                    <a:pt x="16" y="89"/>
                    <a:pt x="13" y="95"/>
                    <a:pt x="9" y="103"/>
                  </a:cubicBezTo>
                  <a:cubicBezTo>
                    <a:pt x="6" y="110"/>
                    <a:pt x="4" y="118"/>
                    <a:pt x="2" y="127"/>
                  </a:cubicBezTo>
                  <a:cubicBezTo>
                    <a:pt x="1" y="136"/>
                    <a:pt x="0" y="146"/>
                    <a:pt x="0" y="156"/>
                  </a:cubicBezTo>
                  <a:cubicBezTo>
                    <a:pt x="0" y="177"/>
                    <a:pt x="3" y="197"/>
                    <a:pt x="9" y="217"/>
                  </a:cubicBezTo>
                  <a:cubicBezTo>
                    <a:pt x="15" y="237"/>
                    <a:pt x="23" y="255"/>
                    <a:pt x="34" y="273"/>
                  </a:cubicBezTo>
                  <a:cubicBezTo>
                    <a:pt x="44" y="290"/>
                    <a:pt x="56" y="305"/>
                    <a:pt x="70" y="317"/>
                  </a:cubicBezTo>
                  <a:cubicBezTo>
                    <a:pt x="83" y="330"/>
                    <a:pt x="98" y="339"/>
                    <a:pt x="113" y="345"/>
                  </a:cubicBezTo>
                  <a:cubicBezTo>
                    <a:pt x="119" y="347"/>
                    <a:pt x="124" y="349"/>
                    <a:pt x="130" y="349"/>
                  </a:cubicBezTo>
                  <a:cubicBezTo>
                    <a:pt x="135" y="350"/>
                    <a:pt x="141" y="351"/>
                    <a:pt x="146" y="351"/>
                  </a:cubicBezTo>
                  <a:cubicBezTo>
                    <a:pt x="151" y="350"/>
                    <a:pt x="156" y="350"/>
                    <a:pt x="161" y="348"/>
                  </a:cubicBezTo>
                  <a:cubicBezTo>
                    <a:pt x="166" y="347"/>
                    <a:pt x="170" y="345"/>
                    <a:pt x="174" y="343"/>
                  </a:cubicBezTo>
                  <a:cubicBezTo>
                    <a:pt x="206" y="326"/>
                    <a:pt x="238" y="308"/>
                    <a:pt x="269" y="291"/>
                  </a:cubicBezTo>
                  <a:cubicBezTo>
                    <a:pt x="265" y="294"/>
                    <a:pt x="260" y="295"/>
                    <a:pt x="256" y="2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86" name="Freeform 10"/>
            <p:cNvSpPr>
              <a:spLocks/>
            </p:cNvSpPr>
            <p:nvPr/>
          </p:nvSpPr>
          <p:spPr bwMode="auto">
            <a:xfrm>
              <a:off x="4644742" y="2496341"/>
              <a:ext cx="140543" cy="1785987"/>
            </a:xfrm>
            <a:custGeom>
              <a:avLst/>
              <a:gdLst>
                <a:gd name="T0" fmla="*/ 219 w 219"/>
                <a:gd name="T1" fmla="*/ 2783 h 2783"/>
                <a:gd name="T2" fmla="*/ 0 w 219"/>
                <a:gd name="T3" fmla="*/ 2783 h 2783"/>
                <a:gd name="T4" fmla="*/ 0 w 219"/>
                <a:gd name="T5" fmla="*/ 135 h 2783"/>
                <a:gd name="T6" fmla="*/ 219 w 219"/>
                <a:gd name="T7" fmla="*/ 0 h 2783"/>
                <a:gd name="T8" fmla="*/ 219 w 219"/>
                <a:gd name="T9" fmla="*/ 2783 h 2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2783">
                  <a:moveTo>
                    <a:pt x="219" y="2783"/>
                  </a:moveTo>
                  <a:lnTo>
                    <a:pt x="0" y="2783"/>
                  </a:lnTo>
                  <a:lnTo>
                    <a:pt x="0" y="135"/>
                  </a:lnTo>
                  <a:lnTo>
                    <a:pt x="219" y="0"/>
                  </a:lnTo>
                  <a:lnTo>
                    <a:pt x="219" y="27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87" name="Freeform 15"/>
            <p:cNvSpPr>
              <a:spLocks/>
            </p:cNvSpPr>
            <p:nvPr/>
          </p:nvSpPr>
          <p:spPr bwMode="auto">
            <a:xfrm>
              <a:off x="4507408" y="2488640"/>
              <a:ext cx="248998" cy="1010112"/>
            </a:xfrm>
            <a:custGeom>
              <a:avLst/>
              <a:gdLst>
                <a:gd name="T0" fmla="*/ 135 w 163"/>
                <a:gd name="T1" fmla="*/ 626 h 665"/>
                <a:gd name="T2" fmla="*/ 112 w 163"/>
                <a:gd name="T3" fmla="*/ 602 h 665"/>
                <a:gd name="T4" fmla="*/ 96 w 163"/>
                <a:gd name="T5" fmla="*/ 570 h 665"/>
                <a:gd name="T6" fmla="*/ 91 w 163"/>
                <a:gd name="T7" fmla="*/ 533 h 665"/>
                <a:gd name="T8" fmla="*/ 91 w 163"/>
                <a:gd name="T9" fmla="*/ 60 h 665"/>
                <a:gd name="T10" fmla="*/ 93 w 163"/>
                <a:gd name="T11" fmla="*/ 40 h 665"/>
                <a:gd name="T12" fmla="*/ 98 w 163"/>
                <a:gd name="T13" fmla="*/ 23 h 665"/>
                <a:gd name="T14" fmla="*/ 106 w 163"/>
                <a:gd name="T15" fmla="*/ 10 h 665"/>
                <a:gd name="T16" fmla="*/ 117 w 163"/>
                <a:gd name="T17" fmla="*/ 0 h 665"/>
                <a:gd name="T18" fmla="*/ 94 w 163"/>
                <a:gd name="T19" fmla="*/ 15 h 665"/>
                <a:gd name="T20" fmla="*/ 26 w 163"/>
                <a:gd name="T21" fmla="*/ 58 h 665"/>
                <a:gd name="T22" fmla="*/ 16 w 163"/>
                <a:gd name="T23" fmla="*/ 67 h 665"/>
                <a:gd name="T24" fmla="*/ 7 w 163"/>
                <a:gd name="T25" fmla="*/ 80 h 665"/>
                <a:gd name="T26" fmla="*/ 2 w 163"/>
                <a:gd name="T27" fmla="*/ 96 h 665"/>
                <a:gd name="T28" fmla="*/ 0 w 163"/>
                <a:gd name="T29" fmla="*/ 115 h 665"/>
                <a:gd name="T30" fmla="*/ 0 w 163"/>
                <a:gd name="T31" fmla="*/ 565 h 665"/>
                <a:gd name="T32" fmla="*/ 6 w 163"/>
                <a:gd name="T33" fmla="*/ 600 h 665"/>
                <a:gd name="T34" fmla="*/ 22 w 163"/>
                <a:gd name="T35" fmla="*/ 631 h 665"/>
                <a:gd name="T36" fmla="*/ 44 w 163"/>
                <a:gd name="T37" fmla="*/ 653 h 665"/>
                <a:gd name="T38" fmla="*/ 72 w 163"/>
                <a:gd name="T39" fmla="*/ 665 h 665"/>
                <a:gd name="T40" fmla="*/ 163 w 163"/>
                <a:gd name="T41" fmla="*/ 638 h 665"/>
                <a:gd name="T42" fmla="*/ 135 w 163"/>
                <a:gd name="T43" fmla="*/ 626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63" h="665">
                  <a:moveTo>
                    <a:pt x="135" y="626"/>
                  </a:moveTo>
                  <a:cubicBezTo>
                    <a:pt x="127" y="620"/>
                    <a:pt x="119" y="612"/>
                    <a:pt x="112" y="602"/>
                  </a:cubicBezTo>
                  <a:cubicBezTo>
                    <a:pt x="106" y="593"/>
                    <a:pt x="100" y="582"/>
                    <a:pt x="96" y="570"/>
                  </a:cubicBezTo>
                  <a:cubicBezTo>
                    <a:pt x="93" y="558"/>
                    <a:pt x="91" y="546"/>
                    <a:pt x="91" y="533"/>
                  </a:cubicBezTo>
                  <a:cubicBezTo>
                    <a:pt x="91" y="60"/>
                    <a:pt x="91" y="60"/>
                    <a:pt x="91" y="60"/>
                  </a:cubicBezTo>
                  <a:cubicBezTo>
                    <a:pt x="91" y="53"/>
                    <a:pt x="91" y="46"/>
                    <a:pt x="93" y="40"/>
                  </a:cubicBezTo>
                  <a:cubicBezTo>
                    <a:pt x="94" y="34"/>
                    <a:pt x="96" y="28"/>
                    <a:pt x="98" y="23"/>
                  </a:cubicBezTo>
                  <a:cubicBezTo>
                    <a:pt x="100" y="18"/>
                    <a:pt x="103" y="13"/>
                    <a:pt x="106" y="10"/>
                  </a:cubicBezTo>
                  <a:cubicBezTo>
                    <a:pt x="110" y="6"/>
                    <a:pt x="113" y="2"/>
                    <a:pt x="117" y="0"/>
                  </a:cubicBezTo>
                  <a:cubicBezTo>
                    <a:pt x="109" y="5"/>
                    <a:pt x="102" y="10"/>
                    <a:pt x="94" y="15"/>
                  </a:cubicBezTo>
                  <a:cubicBezTo>
                    <a:pt x="71" y="29"/>
                    <a:pt x="49" y="44"/>
                    <a:pt x="26" y="58"/>
                  </a:cubicBezTo>
                  <a:cubicBezTo>
                    <a:pt x="22" y="60"/>
                    <a:pt x="19" y="64"/>
                    <a:pt x="16" y="67"/>
                  </a:cubicBezTo>
                  <a:cubicBezTo>
                    <a:pt x="13" y="71"/>
                    <a:pt x="10" y="75"/>
                    <a:pt x="7" y="80"/>
                  </a:cubicBezTo>
                  <a:cubicBezTo>
                    <a:pt x="5" y="85"/>
                    <a:pt x="3" y="91"/>
                    <a:pt x="2" y="96"/>
                  </a:cubicBezTo>
                  <a:cubicBezTo>
                    <a:pt x="1" y="102"/>
                    <a:pt x="0" y="109"/>
                    <a:pt x="0" y="115"/>
                  </a:cubicBezTo>
                  <a:cubicBezTo>
                    <a:pt x="0" y="565"/>
                    <a:pt x="0" y="565"/>
                    <a:pt x="0" y="565"/>
                  </a:cubicBezTo>
                  <a:cubicBezTo>
                    <a:pt x="0" y="577"/>
                    <a:pt x="2" y="589"/>
                    <a:pt x="6" y="600"/>
                  </a:cubicBezTo>
                  <a:cubicBezTo>
                    <a:pt x="10" y="611"/>
                    <a:pt x="15" y="622"/>
                    <a:pt x="22" y="631"/>
                  </a:cubicBezTo>
                  <a:cubicBezTo>
                    <a:pt x="28" y="640"/>
                    <a:pt x="36" y="647"/>
                    <a:pt x="44" y="653"/>
                  </a:cubicBezTo>
                  <a:cubicBezTo>
                    <a:pt x="53" y="659"/>
                    <a:pt x="62" y="663"/>
                    <a:pt x="72" y="665"/>
                  </a:cubicBezTo>
                  <a:cubicBezTo>
                    <a:pt x="163" y="638"/>
                    <a:pt x="163" y="638"/>
                    <a:pt x="163" y="638"/>
                  </a:cubicBezTo>
                  <a:cubicBezTo>
                    <a:pt x="153" y="636"/>
                    <a:pt x="144" y="632"/>
                    <a:pt x="135" y="6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88" name="Freeform 11"/>
            <p:cNvSpPr>
              <a:spLocks/>
            </p:cNvSpPr>
            <p:nvPr/>
          </p:nvSpPr>
          <p:spPr bwMode="auto">
            <a:xfrm>
              <a:off x="5167767" y="2651003"/>
              <a:ext cx="98188" cy="886897"/>
            </a:xfrm>
            <a:custGeom>
              <a:avLst/>
              <a:gdLst>
                <a:gd name="T0" fmla="*/ 60 w 64"/>
                <a:gd name="T1" fmla="*/ 72 h 584"/>
                <a:gd name="T2" fmla="*/ 48 w 64"/>
                <a:gd name="T3" fmla="*/ 42 h 584"/>
                <a:gd name="T4" fmla="*/ 30 w 64"/>
                <a:gd name="T5" fmla="*/ 18 h 584"/>
                <a:gd name="T6" fmla="*/ 8 w 64"/>
                <a:gd name="T7" fmla="*/ 3 h 584"/>
                <a:gd name="T8" fmla="*/ 0 w 64"/>
                <a:gd name="T9" fmla="*/ 0 h 584"/>
                <a:gd name="T10" fmla="*/ 0 w 64"/>
                <a:gd name="T11" fmla="*/ 581 h 584"/>
                <a:gd name="T12" fmla="*/ 8 w 64"/>
                <a:gd name="T13" fmla="*/ 583 h 584"/>
                <a:gd name="T14" fmla="*/ 30 w 64"/>
                <a:gd name="T15" fmla="*/ 581 h 584"/>
                <a:gd name="T16" fmla="*/ 48 w 64"/>
                <a:gd name="T17" fmla="*/ 567 h 584"/>
                <a:gd name="T18" fmla="*/ 60 w 64"/>
                <a:gd name="T19" fmla="*/ 544 h 584"/>
                <a:gd name="T20" fmla="*/ 64 w 64"/>
                <a:gd name="T21" fmla="*/ 514 h 584"/>
                <a:gd name="T22" fmla="*/ 64 w 64"/>
                <a:gd name="T23" fmla="*/ 105 h 584"/>
                <a:gd name="T24" fmla="*/ 60 w 64"/>
                <a:gd name="T25" fmla="*/ 7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584">
                  <a:moveTo>
                    <a:pt x="60" y="72"/>
                  </a:moveTo>
                  <a:cubicBezTo>
                    <a:pt x="57" y="62"/>
                    <a:pt x="53" y="52"/>
                    <a:pt x="48" y="42"/>
                  </a:cubicBezTo>
                  <a:cubicBezTo>
                    <a:pt x="43" y="33"/>
                    <a:pt x="37" y="25"/>
                    <a:pt x="30" y="18"/>
                  </a:cubicBezTo>
                  <a:cubicBezTo>
                    <a:pt x="23" y="11"/>
                    <a:pt x="16" y="6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81"/>
                    <a:pt x="0" y="581"/>
                    <a:pt x="0" y="581"/>
                  </a:cubicBezTo>
                  <a:cubicBezTo>
                    <a:pt x="8" y="583"/>
                    <a:pt x="8" y="583"/>
                    <a:pt x="8" y="583"/>
                  </a:cubicBezTo>
                  <a:cubicBezTo>
                    <a:pt x="16" y="584"/>
                    <a:pt x="23" y="583"/>
                    <a:pt x="30" y="581"/>
                  </a:cubicBezTo>
                  <a:cubicBezTo>
                    <a:pt x="37" y="578"/>
                    <a:pt x="43" y="573"/>
                    <a:pt x="48" y="567"/>
                  </a:cubicBezTo>
                  <a:cubicBezTo>
                    <a:pt x="53" y="561"/>
                    <a:pt x="57" y="553"/>
                    <a:pt x="60" y="544"/>
                  </a:cubicBezTo>
                  <a:cubicBezTo>
                    <a:pt x="63" y="535"/>
                    <a:pt x="64" y="525"/>
                    <a:pt x="64" y="514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94"/>
                    <a:pt x="63" y="83"/>
                    <a:pt x="60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89" name="Freeform 12"/>
            <p:cNvSpPr>
              <a:spLocks/>
            </p:cNvSpPr>
            <p:nvPr/>
          </p:nvSpPr>
          <p:spPr bwMode="auto">
            <a:xfrm>
              <a:off x="4803255" y="2084339"/>
              <a:ext cx="337560" cy="475536"/>
            </a:xfrm>
            <a:custGeom>
              <a:avLst/>
              <a:gdLst>
                <a:gd name="T0" fmla="*/ 35 w 221"/>
                <a:gd name="T1" fmla="*/ 228 h 313"/>
                <a:gd name="T2" fmla="*/ 71 w 221"/>
                <a:gd name="T3" fmla="*/ 275 h 313"/>
                <a:gd name="T4" fmla="*/ 115 w 221"/>
                <a:gd name="T5" fmla="*/ 305 h 313"/>
                <a:gd name="T6" fmla="*/ 157 w 221"/>
                <a:gd name="T7" fmla="*/ 311 h 313"/>
                <a:gd name="T8" fmla="*/ 191 w 221"/>
                <a:gd name="T9" fmla="*/ 294 h 313"/>
                <a:gd name="T10" fmla="*/ 213 w 221"/>
                <a:gd name="T11" fmla="*/ 259 h 313"/>
                <a:gd name="T12" fmla="*/ 221 w 221"/>
                <a:gd name="T13" fmla="*/ 208 h 313"/>
                <a:gd name="T14" fmla="*/ 213 w 221"/>
                <a:gd name="T15" fmla="*/ 149 h 313"/>
                <a:gd name="T16" fmla="*/ 191 w 221"/>
                <a:gd name="T17" fmla="*/ 93 h 313"/>
                <a:gd name="T18" fmla="*/ 157 w 221"/>
                <a:gd name="T19" fmla="*/ 45 h 313"/>
                <a:gd name="T20" fmla="*/ 115 w 221"/>
                <a:gd name="T21" fmla="*/ 12 h 313"/>
                <a:gd name="T22" fmla="*/ 71 w 221"/>
                <a:gd name="T23" fmla="*/ 1 h 313"/>
                <a:gd name="T24" fmla="*/ 35 w 221"/>
                <a:gd name="T25" fmla="*/ 15 h 313"/>
                <a:gd name="T26" fmla="*/ 9 w 221"/>
                <a:gd name="T27" fmla="*/ 50 h 313"/>
                <a:gd name="T28" fmla="*/ 0 w 221"/>
                <a:gd name="T29" fmla="*/ 105 h 313"/>
                <a:gd name="T30" fmla="*/ 9 w 221"/>
                <a:gd name="T31" fmla="*/ 169 h 313"/>
                <a:gd name="T32" fmla="*/ 35 w 221"/>
                <a:gd name="T33" fmla="*/ 228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1" h="313">
                  <a:moveTo>
                    <a:pt x="35" y="228"/>
                  </a:moveTo>
                  <a:cubicBezTo>
                    <a:pt x="45" y="246"/>
                    <a:pt x="57" y="262"/>
                    <a:pt x="71" y="275"/>
                  </a:cubicBezTo>
                  <a:cubicBezTo>
                    <a:pt x="85" y="288"/>
                    <a:pt x="100" y="299"/>
                    <a:pt x="115" y="305"/>
                  </a:cubicBezTo>
                  <a:cubicBezTo>
                    <a:pt x="130" y="311"/>
                    <a:pt x="144" y="313"/>
                    <a:pt x="157" y="311"/>
                  </a:cubicBezTo>
                  <a:cubicBezTo>
                    <a:pt x="170" y="309"/>
                    <a:pt x="181" y="303"/>
                    <a:pt x="191" y="294"/>
                  </a:cubicBezTo>
                  <a:cubicBezTo>
                    <a:pt x="200" y="286"/>
                    <a:pt x="208" y="274"/>
                    <a:pt x="213" y="259"/>
                  </a:cubicBezTo>
                  <a:cubicBezTo>
                    <a:pt x="218" y="244"/>
                    <a:pt x="221" y="227"/>
                    <a:pt x="221" y="208"/>
                  </a:cubicBezTo>
                  <a:cubicBezTo>
                    <a:pt x="221" y="188"/>
                    <a:pt x="218" y="168"/>
                    <a:pt x="213" y="149"/>
                  </a:cubicBezTo>
                  <a:cubicBezTo>
                    <a:pt x="208" y="129"/>
                    <a:pt x="200" y="110"/>
                    <a:pt x="191" y="93"/>
                  </a:cubicBezTo>
                  <a:cubicBezTo>
                    <a:pt x="181" y="75"/>
                    <a:pt x="170" y="59"/>
                    <a:pt x="157" y="45"/>
                  </a:cubicBezTo>
                  <a:cubicBezTo>
                    <a:pt x="144" y="31"/>
                    <a:pt x="130" y="20"/>
                    <a:pt x="115" y="12"/>
                  </a:cubicBezTo>
                  <a:cubicBezTo>
                    <a:pt x="100" y="4"/>
                    <a:pt x="85" y="0"/>
                    <a:pt x="71" y="1"/>
                  </a:cubicBezTo>
                  <a:cubicBezTo>
                    <a:pt x="57" y="2"/>
                    <a:pt x="45" y="6"/>
                    <a:pt x="35" y="15"/>
                  </a:cubicBezTo>
                  <a:cubicBezTo>
                    <a:pt x="24" y="23"/>
                    <a:pt x="15" y="35"/>
                    <a:pt x="9" y="50"/>
                  </a:cubicBezTo>
                  <a:cubicBezTo>
                    <a:pt x="3" y="66"/>
                    <a:pt x="0" y="84"/>
                    <a:pt x="0" y="105"/>
                  </a:cubicBezTo>
                  <a:cubicBezTo>
                    <a:pt x="0" y="126"/>
                    <a:pt x="3" y="148"/>
                    <a:pt x="9" y="169"/>
                  </a:cubicBezTo>
                  <a:cubicBezTo>
                    <a:pt x="15" y="190"/>
                    <a:pt x="24" y="210"/>
                    <a:pt x="35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4785286" y="2496342"/>
              <a:ext cx="370289" cy="1785986"/>
            </a:xfrm>
            <a:custGeom>
              <a:avLst/>
              <a:gdLst>
                <a:gd name="T0" fmla="*/ 0 w 243"/>
                <a:gd name="T1" fmla="*/ 1176 h 1176"/>
                <a:gd name="T2" fmla="*/ 47 w 243"/>
                <a:gd name="T3" fmla="*/ 1176 h 1176"/>
                <a:gd name="T4" fmla="*/ 76 w 243"/>
                <a:gd name="T5" fmla="*/ 1169 h 1176"/>
                <a:gd name="T6" fmla="*/ 100 w 243"/>
                <a:gd name="T7" fmla="*/ 1148 h 1176"/>
                <a:gd name="T8" fmla="*/ 115 w 243"/>
                <a:gd name="T9" fmla="*/ 1118 h 1176"/>
                <a:gd name="T10" fmla="*/ 121 w 243"/>
                <a:gd name="T11" fmla="*/ 1081 h 1176"/>
                <a:gd name="T12" fmla="*/ 121 w 243"/>
                <a:gd name="T13" fmla="*/ 659 h 1176"/>
                <a:gd name="T14" fmla="*/ 133 w 243"/>
                <a:gd name="T15" fmla="*/ 661 h 1176"/>
                <a:gd name="T16" fmla="*/ 133 w 243"/>
                <a:gd name="T17" fmla="*/ 1081 h 1176"/>
                <a:gd name="T18" fmla="*/ 138 w 243"/>
                <a:gd name="T19" fmla="*/ 1118 h 1176"/>
                <a:gd name="T20" fmla="*/ 153 w 243"/>
                <a:gd name="T21" fmla="*/ 1149 h 1176"/>
                <a:gd name="T22" fmla="*/ 175 w 243"/>
                <a:gd name="T23" fmla="*/ 1169 h 1176"/>
                <a:gd name="T24" fmla="*/ 202 w 243"/>
                <a:gd name="T25" fmla="*/ 1176 h 1176"/>
                <a:gd name="T26" fmla="*/ 243 w 243"/>
                <a:gd name="T27" fmla="*/ 1176 h 1176"/>
                <a:gd name="T28" fmla="*/ 243 w 243"/>
                <a:gd name="T29" fmla="*/ 98 h 1176"/>
                <a:gd name="T30" fmla="*/ 0 w 243"/>
                <a:gd name="T31" fmla="*/ 0 h 1176"/>
                <a:gd name="T32" fmla="*/ 0 w 243"/>
                <a:gd name="T33" fmla="*/ 1176 h 1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3" h="1176">
                  <a:moveTo>
                    <a:pt x="0" y="1176"/>
                  </a:moveTo>
                  <a:cubicBezTo>
                    <a:pt x="47" y="1176"/>
                    <a:pt x="47" y="1176"/>
                    <a:pt x="47" y="1176"/>
                  </a:cubicBezTo>
                  <a:cubicBezTo>
                    <a:pt x="58" y="1176"/>
                    <a:pt x="68" y="1174"/>
                    <a:pt x="76" y="1169"/>
                  </a:cubicBezTo>
                  <a:cubicBezTo>
                    <a:pt x="85" y="1164"/>
                    <a:pt x="93" y="1157"/>
                    <a:pt x="100" y="1148"/>
                  </a:cubicBezTo>
                  <a:cubicBezTo>
                    <a:pt x="106" y="1139"/>
                    <a:pt x="112" y="1129"/>
                    <a:pt x="115" y="1118"/>
                  </a:cubicBezTo>
                  <a:cubicBezTo>
                    <a:pt x="119" y="1107"/>
                    <a:pt x="121" y="1094"/>
                    <a:pt x="121" y="1081"/>
                  </a:cubicBezTo>
                  <a:cubicBezTo>
                    <a:pt x="121" y="659"/>
                    <a:pt x="121" y="659"/>
                    <a:pt x="121" y="659"/>
                  </a:cubicBezTo>
                  <a:cubicBezTo>
                    <a:pt x="133" y="661"/>
                    <a:pt x="133" y="661"/>
                    <a:pt x="133" y="661"/>
                  </a:cubicBezTo>
                  <a:cubicBezTo>
                    <a:pt x="133" y="1081"/>
                    <a:pt x="133" y="1081"/>
                    <a:pt x="133" y="1081"/>
                  </a:cubicBezTo>
                  <a:cubicBezTo>
                    <a:pt x="133" y="1095"/>
                    <a:pt x="135" y="1107"/>
                    <a:pt x="138" y="1118"/>
                  </a:cubicBezTo>
                  <a:cubicBezTo>
                    <a:pt x="142" y="1130"/>
                    <a:pt x="147" y="1140"/>
                    <a:pt x="153" y="1149"/>
                  </a:cubicBezTo>
                  <a:cubicBezTo>
                    <a:pt x="160" y="1157"/>
                    <a:pt x="167" y="1164"/>
                    <a:pt x="175" y="1169"/>
                  </a:cubicBezTo>
                  <a:cubicBezTo>
                    <a:pt x="184" y="1174"/>
                    <a:pt x="193" y="1176"/>
                    <a:pt x="202" y="1176"/>
                  </a:cubicBezTo>
                  <a:cubicBezTo>
                    <a:pt x="243" y="1176"/>
                    <a:pt x="243" y="1176"/>
                    <a:pt x="243" y="1176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1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  <p:sp>
          <p:nvSpPr>
            <p:cNvPr id="91" name="Freeform 14"/>
            <p:cNvSpPr>
              <a:spLocks/>
            </p:cNvSpPr>
            <p:nvPr/>
          </p:nvSpPr>
          <p:spPr bwMode="auto">
            <a:xfrm>
              <a:off x="4646026" y="2476448"/>
              <a:ext cx="123858" cy="984442"/>
            </a:xfrm>
            <a:custGeom>
              <a:avLst/>
              <a:gdLst>
                <a:gd name="T0" fmla="*/ 44 w 81"/>
                <a:gd name="T1" fmla="*/ 1 h 648"/>
                <a:gd name="T2" fmla="*/ 21 w 81"/>
                <a:gd name="T3" fmla="*/ 11 h 648"/>
                <a:gd name="T4" fmla="*/ 5 w 81"/>
                <a:gd name="T5" fmla="*/ 34 h 648"/>
                <a:gd name="T6" fmla="*/ 0 w 81"/>
                <a:gd name="T7" fmla="*/ 68 h 648"/>
                <a:gd name="T8" fmla="*/ 0 w 81"/>
                <a:gd name="T9" fmla="*/ 541 h 648"/>
                <a:gd name="T10" fmla="*/ 5 w 81"/>
                <a:gd name="T11" fmla="*/ 578 h 648"/>
                <a:gd name="T12" fmla="*/ 21 w 81"/>
                <a:gd name="T13" fmla="*/ 610 h 648"/>
                <a:gd name="T14" fmla="*/ 44 w 81"/>
                <a:gd name="T15" fmla="*/ 634 h 648"/>
                <a:gd name="T16" fmla="*/ 72 w 81"/>
                <a:gd name="T17" fmla="*/ 646 h 648"/>
                <a:gd name="T18" fmla="*/ 81 w 81"/>
                <a:gd name="T19" fmla="*/ 648 h 648"/>
                <a:gd name="T20" fmla="*/ 81 w 81"/>
                <a:gd name="T21" fmla="*/ 9 h 648"/>
                <a:gd name="T22" fmla="*/ 72 w 81"/>
                <a:gd name="T23" fmla="*/ 5 h 648"/>
                <a:gd name="T24" fmla="*/ 44 w 81"/>
                <a:gd name="T25" fmla="*/ 1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" h="648">
                  <a:moveTo>
                    <a:pt x="44" y="1"/>
                  </a:moveTo>
                  <a:cubicBezTo>
                    <a:pt x="36" y="2"/>
                    <a:pt x="28" y="6"/>
                    <a:pt x="21" y="11"/>
                  </a:cubicBezTo>
                  <a:cubicBezTo>
                    <a:pt x="15" y="17"/>
                    <a:pt x="9" y="25"/>
                    <a:pt x="5" y="34"/>
                  </a:cubicBezTo>
                  <a:cubicBezTo>
                    <a:pt x="2" y="44"/>
                    <a:pt x="0" y="55"/>
                    <a:pt x="0" y="68"/>
                  </a:cubicBezTo>
                  <a:cubicBezTo>
                    <a:pt x="0" y="541"/>
                    <a:pt x="0" y="541"/>
                    <a:pt x="0" y="541"/>
                  </a:cubicBezTo>
                  <a:cubicBezTo>
                    <a:pt x="0" y="554"/>
                    <a:pt x="2" y="566"/>
                    <a:pt x="5" y="578"/>
                  </a:cubicBezTo>
                  <a:cubicBezTo>
                    <a:pt x="9" y="590"/>
                    <a:pt x="15" y="601"/>
                    <a:pt x="21" y="610"/>
                  </a:cubicBezTo>
                  <a:cubicBezTo>
                    <a:pt x="28" y="620"/>
                    <a:pt x="36" y="628"/>
                    <a:pt x="44" y="634"/>
                  </a:cubicBezTo>
                  <a:cubicBezTo>
                    <a:pt x="53" y="640"/>
                    <a:pt x="62" y="644"/>
                    <a:pt x="72" y="646"/>
                  </a:cubicBezTo>
                  <a:cubicBezTo>
                    <a:pt x="81" y="648"/>
                    <a:pt x="81" y="648"/>
                    <a:pt x="81" y="648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62" y="1"/>
                    <a:pt x="53" y="0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2400"/>
            </a:p>
          </p:txBody>
        </p:sp>
      </p:grpSp>
      <p:sp>
        <p:nvSpPr>
          <p:cNvPr id="92" name="TextBox 55"/>
          <p:cNvSpPr txBox="1"/>
          <p:nvPr/>
        </p:nvSpPr>
        <p:spPr>
          <a:xfrm>
            <a:off x="2510202" y="3703166"/>
            <a:ext cx="43118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50000"/>
                  </a:schemeClr>
                </a:solidFill>
              </a:rPr>
              <a:t>otázky vyžadující posouzení odpovědi vlastním úsudkem s využitím informací </a:t>
            </a:r>
            <a:r>
              <a:rPr lang="cs-CZ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cs-CZ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cs-CZ" dirty="0" smtClean="0">
                <a:solidFill>
                  <a:schemeClr val="bg1">
                    <a:lumMod val="50000"/>
                  </a:schemeClr>
                </a:solidFill>
              </a:rPr>
              <a:t>v </a:t>
            </a:r>
            <a:r>
              <a:rPr lang="cs-CZ" dirty="0">
                <a:solidFill>
                  <a:schemeClr val="bg1">
                    <a:lumMod val="50000"/>
                  </a:schemeClr>
                </a:solidFill>
              </a:rPr>
              <a:t>textu </a:t>
            </a:r>
          </a:p>
        </p:txBody>
      </p:sp>
      <p:sp>
        <p:nvSpPr>
          <p:cNvPr id="93" name="TextBox 60"/>
          <p:cNvSpPr txBox="1"/>
          <p:nvPr/>
        </p:nvSpPr>
        <p:spPr>
          <a:xfrm>
            <a:off x="939617" y="3662603"/>
            <a:ext cx="1548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5400" b="1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52 </a:t>
            </a:r>
            <a:r>
              <a:rPr lang="id-ID" sz="5400" b="1" dirty="0" smtClean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id-ID" sz="5400" b="1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4" name="TextBox 60"/>
          <p:cNvSpPr txBox="1"/>
          <p:nvPr/>
        </p:nvSpPr>
        <p:spPr>
          <a:xfrm>
            <a:off x="949544" y="4779011"/>
            <a:ext cx="15488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5400" b="1" dirty="0" smtClean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26 </a:t>
            </a:r>
            <a:r>
              <a:rPr lang="id-ID" sz="5400" b="1" dirty="0" smtClean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%</a:t>
            </a:r>
            <a:endParaRPr lang="id-ID" sz="5400" b="1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5" name="TextBox 55"/>
          <p:cNvSpPr txBox="1"/>
          <p:nvPr/>
        </p:nvSpPr>
        <p:spPr>
          <a:xfrm>
            <a:off x="2525790" y="4889490"/>
            <a:ext cx="4062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2"/>
                </a:solidFill>
              </a:rPr>
              <a:t>otázky vyžadujícími posouzení pravdivosti tvrzení </a:t>
            </a:r>
          </a:p>
        </p:txBody>
      </p:sp>
      <p:cxnSp>
        <p:nvCxnSpPr>
          <p:cNvPr id="3" name="Přímá spojnice 2"/>
          <p:cNvCxnSpPr/>
          <p:nvPr/>
        </p:nvCxnSpPr>
        <p:spPr>
          <a:xfrm>
            <a:off x="1101012" y="3421131"/>
            <a:ext cx="5480503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Výsledky žáků 2. ročníků SŠ</a:t>
            </a:r>
          </a:p>
        </p:txBody>
      </p:sp>
    </p:spTree>
    <p:extLst>
      <p:ext uri="{BB962C8B-B14F-4D97-AF65-F5344CB8AC3E}">
        <p14:creationId xmlns:p14="http://schemas.microsoft.com/office/powerpoint/2010/main" val="368641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004328" y="1946704"/>
            <a:ext cx="1118767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60C3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Rozložení výsledků žáků </a:t>
            </a: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srgbClr val="C60C3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2. ročníku středních škol podle celkové úspěšnosti v testu čtenářské gramotnosti </a:t>
            </a:r>
            <a:r>
              <a:rPr kumimoji="0" lang="cs-CZ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(včetně žáků se SVP</a:t>
            </a:r>
            <a:r>
              <a:rPr kumimoji="0" lang="cs-CZ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)</a:t>
            </a:r>
            <a:endParaRPr kumimoji="0" lang="cs-CZ" sz="2800" b="0" i="0" u="none" strike="noStrike" kern="1200" cap="none" spc="0" normalizeH="0" baseline="0" noProof="0" dirty="0" smtClean="0">
              <a:ln>
                <a:noFill/>
              </a:ln>
              <a:solidFill>
                <a:srgbClr val="C60C3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Pětina žáků dosahuje úspěšnosti nižší než 40 %</a:t>
            </a:r>
            <a:endParaRPr lang="cs-CZ" dirty="0"/>
          </a:p>
        </p:txBody>
      </p:sp>
      <p:graphicFrame>
        <p:nvGraphicFramePr>
          <p:cNvPr id="6" name="Graf 5"/>
          <p:cNvGraphicFramePr/>
          <p:nvPr>
            <p:extLst>
              <p:ext uri="{D42A27DB-BD31-4B8C-83A1-F6EECF244321}">
                <p14:modId xmlns:p14="http://schemas.microsoft.com/office/powerpoint/2010/main" val="4098487524"/>
              </p:ext>
            </p:extLst>
          </p:nvPr>
        </p:nvGraphicFramePr>
        <p:xfrm>
          <a:off x="991112" y="3034403"/>
          <a:ext cx="10816197" cy="27458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13489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 uiExpand="1">
        <p:bldSub>
          <a:bldChart bld="series" animBg="0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3600" dirty="0" smtClean="0"/>
              <a:t>Plánované a reálné uplatnění absolventů v oboru</a:t>
            </a:r>
            <a:br>
              <a:rPr lang="cs-CZ" sz="3600" dirty="0" smtClean="0"/>
            </a:br>
            <a:r>
              <a:rPr lang="cs-CZ" sz="1400" dirty="0" smtClean="0"/>
              <a:t>(v % odpovědí)</a:t>
            </a:r>
            <a:endParaRPr lang="cs-CZ" sz="1400" dirty="0"/>
          </a:p>
        </p:txBody>
      </p:sp>
      <p:graphicFrame>
        <p:nvGraphicFramePr>
          <p:cNvPr id="5" name="Graf 4"/>
          <p:cNvGraphicFramePr/>
          <p:nvPr>
            <p:extLst>
              <p:ext uri="{D42A27DB-BD31-4B8C-83A1-F6EECF244321}">
                <p14:modId xmlns:p14="http://schemas.microsoft.com/office/powerpoint/2010/main" val="683993201"/>
              </p:ext>
            </p:extLst>
          </p:nvPr>
        </p:nvGraphicFramePr>
        <p:xfrm>
          <a:off x="1078626" y="1586711"/>
          <a:ext cx="10731030" cy="4412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ovéPole 5"/>
          <p:cNvSpPr txBox="1"/>
          <p:nvPr/>
        </p:nvSpPr>
        <p:spPr>
          <a:xfrm>
            <a:off x="4258849" y="6538586"/>
            <a:ext cx="755080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</a:rPr>
              <a:t>Zdroj:  NÚV, Uplatnění absolventů škol na trhu práce, str. 27</a:t>
            </a:r>
          </a:p>
        </p:txBody>
      </p:sp>
      <p:sp>
        <p:nvSpPr>
          <p:cNvPr id="7" name="TextovéPole 1"/>
          <p:cNvSpPr txBox="1"/>
          <p:nvPr/>
        </p:nvSpPr>
        <p:spPr>
          <a:xfrm>
            <a:off x="7660280" y="5259065"/>
            <a:ext cx="3001618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cs-CZ" sz="1100" dirty="0" smtClean="0">
                <a:solidFill>
                  <a:schemeClr val="bg2"/>
                </a:solidFill>
              </a:rPr>
              <a:t>Střední s MZ – kategorie M</a:t>
            </a:r>
          </a:p>
        </p:txBody>
      </p:sp>
      <p:cxnSp>
        <p:nvCxnSpPr>
          <p:cNvPr id="9" name="Přímá spojnice 8"/>
          <p:cNvCxnSpPr/>
          <p:nvPr/>
        </p:nvCxnSpPr>
        <p:spPr>
          <a:xfrm>
            <a:off x="6603419" y="1564866"/>
            <a:ext cx="0" cy="3868289"/>
          </a:xfrm>
          <a:prstGeom prst="line">
            <a:avLst/>
          </a:prstGeom>
          <a:ln w="6350">
            <a:solidFill>
              <a:schemeClr val="bg1">
                <a:lumMod val="95000"/>
              </a:schemeClr>
            </a:solidFill>
            <a:prstDash val="sysDash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01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49"/>
          <p:cNvGrpSpPr/>
          <p:nvPr/>
        </p:nvGrpSpPr>
        <p:grpSpPr>
          <a:xfrm>
            <a:off x="855752" y="1755208"/>
            <a:ext cx="2525224" cy="3635023"/>
            <a:chOff x="1944798" y="650051"/>
            <a:chExt cx="2215310" cy="5684930"/>
          </a:xfrm>
        </p:grpSpPr>
        <p:sp>
          <p:nvSpPr>
            <p:cNvPr id="24" name="Rectangle 31"/>
            <p:cNvSpPr>
              <a:spLocks noChangeArrowheads="1"/>
            </p:cNvSpPr>
            <p:nvPr/>
          </p:nvSpPr>
          <p:spPr bwMode="auto">
            <a:xfrm>
              <a:off x="2025601" y="650051"/>
              <a:ext cx="2053242" cy="5684930"/>
            </a:xfrm>
            <a:prstGeom prst="roundRect">
              <a:avLst>
                <a:gd name="adj" fmla="val 4798"/>
              </a:avLst>
            </a:prstGeom>
            <a:gradFill>
              <a:gsLst>
                <a:gs pos="1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0" scaled="1"/>
            </a:gradFill>
            <a:ln>
              <a:solidFill>
                <a:schemeClr val="bg1">
                  <a:lumMod val="65000"/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1944798" y="4944275"/>
              <a:ext cx="2215310" cy="1182241"/>
            </a:xfrm>
            <a:custGeom>
              <a:avLst/>
              <a:gdLst>
                <a:gd name="T0" fmla="*/ 0 w 842"/>
                <a:gd name="T1" fmla="*/ 420 h 449"/>
                <a:gd name="T2" fmla="*/ 31 w 842"/>
                <a:gd name="T3" fmla="*/ 445 h 449"/>
                <a:gd name="T4" fmla="*/ 811 w 842"/>
                <a:gd name="T5" fmla="*/ 293 h 449"/>
                <a:gd name="T6" fmla="*/ 842 w 842"/>
                <a:gd name="T7" fmla="*/ 319 h 449"/>
                <a:gd name="T8" fmla="*/ 842 w 842"/>
                <a:gd name="T9" fmla="*/ 29 h 449"/>
                <a:gd name="T10" fmla="*/ 811 w 842"/>
                <a:gd name="T11" fmla="*/ 3 h 449"/>
                <a:gd name="T12" fmla="*/ 31 w 842"/>
                <a:gd name="T13" fmla="*/ 155 h 449"/>
                <a:gd name="T14" fmla="*/ 0 w 842"/>
                <a:gd name="T15" fmla="*/ 130 h 449"/>
                <a:gd name="T16" fmla="*/ 0 w 842"/>
                <a:gd name="T17" fmla="*/ 42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2" h="449">
                  <a:moveTo>
                    <a:pt x="0" y="420"/>
                  </a:moveTo>
                  <a:cubicBezTo>
                    <a:pt x="0" y="437"/>
                    <a:pt x="14" y="449"/>
                    <a:pt x="31" y="445"/>
                  </a:cubicBezTo>
                  <a:cubicBezTo>
                    <a:pt x="811" y="293"/>
                    <a:pt x="811" y="293"/>
                    <a:pt x="811" y="293"/>
                  </a:cubicBezTo>
                  <a:cubicBezTo>
                    <a:pt x="828" y="290"/>
                    <a:pt x="842" y="301"/>
                    <a:pt x="842" y="319"/>
                  </a:cubicBezTo>
                  <a:cubicBezTo>
                    <a:pt x="842" y="29"/>
                    <a:pt x="842" y="29"/>
                    <a:pt x="842" y="29"/>
                  </a:cubicBezTo>
                  <a:cubicBezTo>
                    <a:pt x="842" y="11"/>
                    <a:pt x="828" y="0"/>
                    <a:pt x="811" y="3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14" y="158"/>
                    <a:pt x="0" y="147"/>
                    <a:pt x="0" y="130"/>
                  </a:cubicBezTo>
                  <a:lnTo>
                    <a:pt x="0" y="42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auto">
            <a:xfrm>
              <a:off x="4078843" y="5707945"/>
              <a:ext cx="81265" cy="177002"/>
            </a:xfrm>
            <a:custGeom>
              <a:avLst/>
              <a:gdLst>
                <a:gd name="T0" fmla="*/ 0 w 31"/>
                <a:gd name="T1" fmla="*/ 67 h 67"/>
                <a:gd name="T2" fmla="*/ 31 w 31"/>
                <a:gd name="T3" fmla="*/ 29 h 67"/>
                <a:gd name="T4" fmla="*/ 0 w 31"/>
                <a:gd name="T5" fmla="*/ 3 h 67"/>
                <a:gd name="T6" fmla="*/ 0 w 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7">
                  <a:moveTo>
                    <a:pt x="0" y="67"/>
                  </a:moveTo>
                  <a:cubicBezTo>
                    <a:pt x="17" y="63"/>
                    <a:pt x="31" y="46"/>
                    <a:pt x="31" y="29"/>
                  </a:cubicBezTo>
                  <a:cubicBezTo>
                    <a:pt x="31" y="11"/>
                    <a:pt x="17" y="0"/>
                    <a:pt x="0" y="3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1944798" y="5186958"/>
              <a:ext cx="80527" cy="173664"/>
            </a:xfrm>
            <a:custGeom>
              <a:avLst/>
              <a:gdLst>
                <a:gd name="T0" fmla="*/ 31 w 31"/>
                <a:gd name="T1" fmla="*/ 63 h 66"/>
                <a:gd name="T2" fmla="*/ 0 w 31"/>
                <a:gd name="T3" fmla="*/ 38 h 66"/>
                <a:gd name="T4" fmla="*/ 31 w 31"/>
                <a:gd name="T5" fmla="*/ 0 h 66"/>
                <a:gd name="T6" fmla="*/ 31 w 31"/>
                <a:gd name="T7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6">
                  <a:moveTo>
                    <a:pt x="31" y="63"/>
                  </a:moveTo>
                  <a:cubicBezTo>
                    <a:pt x="14" y="66"/>
                    <a:pt x="0" y="55"/>
                    <a:pt x="0" y="38"/>
                  </a:cubicBezTo>
                  <a:cubicBezTo>
                    <a:pt x="0" y="20"/>
                    <a:pt x="14" y="3"/>
                    <a:pt x="31" y="0"/>
                  </a:cubicBezTo>
                  <a:lnTo>
                    <a:pt x="31" y="6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1944798" y="892192"/>
              <a:ext cx="2215310" cy="1101457"/>
            </a:xfrm>
            <a:custGeom>
              <a:avLst/>
              <a:gdLst>
                <a:gd name="T0" fmla="*/ 0 w 842"/>
                <a:gd name="T1" fmla="*/ 660 h 689"/>
                <a:gd name="T2" fmla="*/ 31 w 842"/>
                <a:gd name="T3" fmla="*/ 686 h 689"/>
                <a:gd name="T4" fmla="*/ 811 w 842"/>
                <a:gd name="T5" fmla="*/ 534 h 689"/>
                <a:gd name="T6" fmla="*/ 842 w 842"/>
                <a:gd name="T7" fmla="*/ 560 h 689"/>
                <a:gd name="T8" fmla="*/ 842 w 842"/>
                <a:gd name="T9" fmla="*/ 29 h 689"/>
                <a:gd name="T10" fmla="*/ 811 w 842"/>
                <a:gd name="T11" fmla="*/ 4 h 689"/>
                <a:gd name="T12" fmla="*/ 31 w 842"/>
                <a:gd name="T13" fmla="*/ 156 h 689"/>
                <a:gd name="T14" fmla="*/ 0 w 842"/>
                <a:gd name="T15" fmla="*/ 130 h 689"/>
                <a:gd name="T16" fmla="*/ 0 w 842"/>
                <a:gd name="T17" fmla="*/ 66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2" h="689">
                  <a:moveTo>
                    <a:pt x="0" y="660"/>
                  </a:moveTo>
                  <a:cubicBezTo>
                    <a:pt x="0" y="678"/>
                    <a:pt x="14" y="689"/>
                    <a:pt x="31" y="686"/>
                  </a:cubicBezTo>
                  <a:cubicBezTo>
                    <a:pt x="811" y="534"/>
                    <a:pt x="811" y="534"/>
                    <a:pt x="811" y="534"/>
                  </a:cubicBezTo>
                  <a:cubicBezTo>
                    <a:pt x="828" y="531"/>
                    <a:pt x="842" y="542"/>
                    <a:pt x="842" y="560"/>
                  </a:cubicBezTo>
                  <a:cubicBezTo>
                    <a:pt x="842" y="29"/>
                    <a:pt x="842" y="29"/>
                    <a:pt x="842" y="29"/>
                  </a:cubicBezTo>
                  <a:cubicBezTo>
                    <a:pt x="842" y="12"/>
                    <a:pt x="828" y="0"/>
                    <a:pt x="811" y="4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14" y="159"/>
                    <a:pt x="0" y="148"/>
                    <a:pt x="0" y="130"/>
                  </a:cubicBezTo>
                  <a:lnTo>
                    <a:pt x="0" y="6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36"/>
            <p:cNvSpPr>
              <a:spLocks/>
            </p:cNvSpPr>
            <p:nvPr/>
          </p:nvSpPr>
          <p:spPr bwMode="auto">
            <a:xfrm>
              <a:off x="4078843" y="2289284"/>
              <a:ext cx="81265" cy="173663"/>
            </a:xfrm>
            <a:custGeom>
              <a:avLst/>
              <a:gdLst>
                <a:gd name="T0" fmla="*/ 0 w 31"/>
                <a:gd name="T1" fmla="*/ 66 h 66"/>
                <a:gd name="T2" fmla="*/ 31 w 31"/>
                <a:gd name="T3" fmla="*/ 29 h 66"/>
                <a:gd name="T4" fmla="*/ 0 w 31"/>
                <a:gd name="T5" fmla="*/ 3 h 66"/>
                <a:gd name="T6" fmla="*/ 0 w 31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6">
                  <a:moveTo>
                    <a:pt x="0" y="66"/>
                  </a:moveTo>
                  <a:cubicBezTo>
                    <a:pt x="17" y="63"/>
                    <a:pt x="31" y="46"/>
                    <a:pt x="31" y="29"/>
                  </a:cubicBezTo>
                  <a:cubicBezTo>
                    <a:pt x="31" y="11"/>
                    <a:pt x="17" y="0"/>
                    <a:pt x="0" y="3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3" name="TextBox 59"/>
          <p:cNvSpPr txBox="1"/>
          <p:nvPr/>
        </p:nvSpPr>
        <p:spPr>
          <a:xfrm>
            <a:off x="988576" y="2665330"/>
            <a:ext cx="2267420" cy="1866528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>
              <a:lnSpc>
                <a:spcPct val="105000"/>
              </a:lnSpc>
              <a:spcBef>
                <a:spcPts val="600"/>
              </a:spcBef>
              <a:spcAft>
                <a:spcPts val="800"/>
              </a:spcAft>
            </a:pPr>
            <a:r>
              <a:rPr lang="cs-CZ" sz="1400" dirty="0" smtClean="0"/>
              <a:t>Ve </a:t>
            </a:r>
            <a:r>
              <a:rPr lang="cs-CZ" sz="1400" dirty="0"/>
              <a:t>středním odborném vzdělávání přispívá partnerství  k úzkému propojení výuky s praxí,  zvyšování </a:t>
            </a:r>
            <a:r>
              <a:rPr lang="cs-CZ" sz="1400" dirty="0" smtClean="0"/>
              <a:t>efektivity</a:t>
            </a:r>
            <a:br>
              <a:rPr lang="cs-CZ" sz="1400" dirty="0" smtClean="0"/>
            </a:br>
            <a:r>
              <a:rPr lang="cs-CZ" sz="1400" dirty="0" smtClean="0"/>
              <a:t>a </a:t>
            </a:r>
            <a:r>
              <a:rPr lang="cs-CZ" sz="1400" dirty="0"/>
              <a:t>atraktivity výuky </a:t>
            </a:r>
            <a:r>
              <a:rPr lang="cs-CZ" sz="1400" dirty="0" smtClean="0"/>
              <a:t/>
            </a:r>
            <a:br>
              <a:rPr lang="cs-CZ" sz="1400" dirty="0" smtClean="0"/>
            </a:br>
            <a:r>
              <a:rPr lang="cs-CZ" sz="1400" dirty="0" smtClean="0"/>
              <a:t>i </a:t>
            </a:r>
            <a:r>
              <a:rPr lang="cs-CZ" sz="1400" dirty="0"/>
              <a:t>uplatnitelnosti absolventů na trhu </a:t>
            </a:r>
            <a:r>
              <a:rPr lang="cs-CZ" sz="1400" dirty="0" smtClean="0"/>
              <a:t>práce.  </a:t>
            </a:r>
            <a:endParaRPr lang="cs-CZ" sz="1400" dirty="0">
              <a:ea typeface="Calibri" panose="020F0502020204030204" pitchFamily="34" charset="0"/>
            </a:endParaRPr>
          </a:p>
        </p:txBody>
      </p:sp>
      <p:sp>
        <p:nvSpPr>
          <p:cNvPr id="63" name="TextovéPole 62"/>
          <p:cNvSpPr txBox="1"/>
          <p:nvPr/>
        </p:nvSpPr>
        <p:spPr>
          <a:xfrm>
            <a:off x="979890" y="2136030"/>
            <a:ext cx="22674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cs-CZ" sz="1600" dirty="0" smtClean="0">
                <a:solidFill>
                  <a:schemeClr val="bg1"/>
                </a:solidFill>
              </a:rPr>
              <a:t>Partnerství </a:t>
            </a:r>
          </a:p>
        </p:txBody>
      </p:sp>
      <p:sp>
        <p:nvSpPr>
          <p:cNvPr id="65" name="Freeform 33"/>
          <p:cNvSpPr>
            <a:spLocks/>
          </p:cNvSpPr>
          <p:nvPr/>
        </p:nvSpPr>
        <p:spPr bwMode="auto">
          <a:xfrm>
            <a:off x="3288342" y="2433784"/>
            <a:ext cx="92633" cy="113178"/>
          </a:xfrm>
          <a:custGeom>
            <a:avLst/>
            <a:gdLst>
              <a:gd name="T0" fmla="*/ 0 w 31"/>
              <a:gd name="T1" fmla="*/ 67 h 67"/>
              <a:gd name="T2" fmla="*/ 31 w 31"/>
              <a:gd name="T3" fmla="*/ 29 h 67"/>
              <a:gd name="T4" fmla="*/ 0 w 31"/>
              <a:gd name="T5" fmla="*/ 3 h 67"/>
              <a:gd name="T6" fmla="*/ 0 w 31"/>
              <a:gd name="T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7">
                <a:moveTo>
                  <a:pt x="0" y="67"/>
                </a:moveTo>
                <a:cubicBezTo>
                  <a:pt x="17" y="63"/>
                  <a:pt x="31" y="46"/>
                  <a:pt x="31" y="29"/>
                </a:cubicBezTo>
                <a:cubicBezTo>
                  <a:pt x="31" y="11"/>
                  <a:pt x="17" y="0"/>
                  <a:pt x="0" y="3"/>
                </a:cubicBezTo>
                <a:lnTo>
                  <a:pt x="0" y="6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34"/>
          <p:cNvSpPr>
            <a:spLocks/>
          </p:cNvSpPr>
          <p:nvPr/>
        </p:nvSpPr>
        <p:spPr bwMode="auto">
          <a:xfrm>
            <a:off x="855164" y="1992585"/>
            <a:ext cx="89341" cy="90857"/>
          </a:xfrm>
          <a:custGeom>
            <a:avLst/>
            <a:gdLst>
              <a:gd name="T0" fmla="*/ 31 w 31"/>
              <a:gd name="T1" fmla="*/ 63 h 66"/>
              <a:gd name="T2" fmla="*/ 0 w 31"/>
              <a:gd name="T3" fmla="*/ 38 h 66"/>
              <a:gd name="T4" fmla="*/ 31 w 31"/>
              <a:gd name="T5" fmla="*/ 0 h 66"/>
              <a:gd name="T6" fmla="*/ 31 w 31"/>
              <a:gd name="T7" fmla="*/ 6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6">
                <a:moveTo>
                  <a:pt x="31" y="63"/>
                </a:moveTo>
                <a:cubicBezTo>
                  <a:pt x="14" y="66"/>
                  <a:pt x="0" y="55"/>
                  <a:pt x="0" y="38"/>
                </a:cubicBezTo>
                <a:cubicBezTo>
                  <a:pt x="0" y="20"/>
                  <a:pt x="14" y="3"/>
                  <a:pt x="31" y="0"/>
                </a:cubicBezTo>
                <a:lnTo>
                  <a:pt x="31" y="6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38" name="Group 49"/>
          <p:cNvGrpSpPr/>
          <p:nvPr/>
        </p:nvGrpSpPr>
        <p:grpSpPr>
          <a:xfrm>
            <a:off x="3658284" y="1755208"/>
            <a:ext cx="2525224" cy="3635023"/>
            <a:chOff x="1944798" y="650051"/>
            <a:chExt cx="2215310" cy="5684930"/>
          </a:xfrm>
        </p:grpSpPr>
        <p:sp>
          <p:nvSpPr>
            <p:cNvPr id="39" name="Rectangle 31"/>
            <p:cNvSpPr>
              <a:spLocks noChangeArrowheads="1"/>
            </p:cNvSpPr>
            <p:nvPr/>
          </p:nvSpPr>
          <p:spPr bwMode="auto">
            <a:xfrm>
              <a:off x="2025601" y="650051"/>
              <a:ext cx="2053242" cy="5684930"/>
            </a:xfrm>
            <a:prstGeom prst="roundRect">
              <a:avLst>
                <a:gd name="adj" fmla="val 4798"/>
              </a:avLst>
            </a:prstGeom>
            <a:gradFill>
              <a:gsLst>
                <a:gs pos="1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0" scaled="1"/>
            </a:gradFill>
            <a:ln>
              <a:solidFill>
                <a:schemeClr val="bg1">
                  <a:lumMod val="65000"/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1944798" y="4944275"/>
              <a:ext cx="2215310" cy="1182241"/>
            </a:xfrm>
            <a:custGeom>
              <a:avLst/>
              <a:gdLst>
                <a:gd name="T0" fmla="*/ 0 w 842"/>
                <a:gd name="T1" fmla="*/ 420 h 449"/>
                <a:gd name="T2" fmla="*/ 31 w 842"/>
                <a:gd name="T3" fmla="*/ 445 h 449"/>
                <a:gd name="T4" fmla="*/ 811 w 842"/>
                <a:gd name="T5" fmla="*/ 293 h 449"/>
                <a:gd name="T6" fmla="*/ 842 w 842"/>
                <a:gd name="T7" fmla="*/ 319 h 449"/>
                <a:gd name="T8" fmla="*/ 842 w 842"/>
                <a:gd name="T9" fmla="*/ 29 h 449"/>
                <a:gd name="T10" fmla="*/ 811 w 842"/>
                <a:gd name="T11" fmla="*/ 3 h 449"/>
                <a:gd name="T12" fmla="*/ 31 w 842"/>
                <a:gd name="T13" fmla="*/ 155 h 449"/>
                <a:gd name="T14" fmla="*/ 0 w 842"/>
                <a:gd name="T15" fmla="*/ 130 h 449"/>
                <a:gd name="T16" fmla="*/ 0 w 842"/>
                <a:gd name="T17" fmla="*/ 42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2" h="449">
                  <a:moveTo>
                    <a:pt x="0" y="420"/>
                  </a:moveTo>
                  <a:cubicBezTo>
                    <a:pt x="0" y="437"/>
                    <a:pt x="14" y="449"/>
                    <a:pt x="31" y="445"/>
                  </a:cubicBezTo>
                  <a:cubicBezTo>
                    <a:pt x="811" y="293"/>
                    <a:pt x="811" y="293"/>
                    <a:pt x="811" y="293"/>
                  </a:cubicBezTo>
                  <a:cubicBezTo>
                    <a:pt x="828" y="290"/>
                    <a:pt x="842" y="301"/>
                    <a:pt x="842" y="319"/>
                  </a:cubicBezTo>
                  <a:cubicBezTo>
                    <a:pt x="842" y="29"/>
                    <a:pt x="842" y="29"/>
                    <a:pt x="842" y="29"/>
                  </a:cubicBezTo>
                  <a:cubicBezTo>
                    <a:pt x="842" y="11"/>
                    <a:pt x="828" y="0"/>
                    <a:pt x="811" y="3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14" y="158"/>
                    <a:pt x="0" y="147"/>
                    <a:pt x="0" y="130"/>
                  </a:cubicBezTo>
                  <a:lnTo>
                    <a:pt x="0" y="42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4078843" y="5707945"/>
              <a:ext cx="81265" cy="177002"/>
            </a:xfrm>
            <a:custGeom>
              <a:avLst/>
              <a:gdLst>
                <a:gd name="T0" fmla="*/ 0 w 31"/>
                <a:gd name="T1" fmla="*/ 67 h 67"/>
                <a:gd name="T2" fmla="*/ 31 w 31"/>
                <a:gd name="T3" fmla="*/ 29 h 67"/>
                <a:gd name="T4" fmla="*/ 0 w 31"/>
                <a:gd name="T5" fmla="*/ 3 h 67"/>
                <a:gd name="T6" fmla="*/ 0 w 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7">
                  <a:moveTo>
                    <a:pt x="0" y="67"/>
                  </a:moveTo>
                  <a:cubicBezTo>
                    <a:pt x="17" y="63"/>
                    <a:pt x="31" y="46"/>
                    <a:pt x="31" y="29"/>
                  </a:cubicBezTo>
                  <a:cubicBezTo>
                    <a:pt x="31" y="11"/>
                    <a:pt x="17" y="0"/>
                    <a:pt x="0" y="3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FF99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1944798" y="5186958"/>
              <a:ext cx="80527" cy="173664"/>
            </a:xfrm>
            <a:custGeom>
              <a:avLst/>
              <a:gdLst>
                <a:gd name="T0" fmla="*/ 31 w 31"/>
                <a:gd name="T1" fmla="*/ 63 h 66"/>
                <a:gd name="T2" fmla="*/ 0 w 31"/>
                <a:gd name="T3" fmla="*/ 38 h 66"/>
                <a:gd name="T4" fmla="*/ 31 w 31"/>
                <a:gd name="T5" fmla="*/ 0 h 66"/>
                <a:gd name="T6" fmla="*/ 31 w 31"/>
                <a:gd name="T7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6">
                  <a:moveTo>
                    <a:pt x="31" y="63"/>
                  </a:moveTo>
                  <a:cubicBezTo>
                    <a:pt x="14" y="66"/>
                    <a:pt x="0" y="55"/>
                    <a:pt x="0" y="38"/>
                  </a:cubicBezTo>
                  <a:cubicBezTo>
                    <a:pt x="0" y="20"/>
                    <a:pt x="14" y="3"/>
                    <a:pt x="31" y="0"/>
                  </a:cubicBezTo>
                  <a:lnTo>
                    <a:pt x="31" y="63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1944798" y="892192"/>
              <a:ext cx="2215310" cy="1101457"/>
            </a:xfrm>
            <a:custGeom>
              <a:avLst/>
              <a:gdLst>
                <a:gd name="T0" fmla="*/ 0 w 842"/>
                <a:gd name="T1" fmla="*/ 660 h 689"/>
                <a:gd name="T2" fmla="*/ 31 w 842"/>
                <a:gd name="T3" fmla="*/ 686 h 689"/>
                <a:gd name="T4" fmla="*/ 811 w 842"/>
                <a:gd name="T5" fmla="*/ 534 h 689"/>
                <a:gd name="T6" fmla="*/ 842 w 842"/>
                <a:gd name="T7" fmla="*/ 560 h 689"/>
                <a:gd name="T8" fmla="*/ 842 w 842"/>
                <a:gd name="T9" fmla="*/ 29 h 689"/>
                <a:gd name="T10" fmla="*/ 811 w 842"/>
                <a:gd name="T11" fmla="*/ 4 h 689"/>
                <a:gd name="T12" fmla="*/ 31 w 842"/>
                <a:gd name="T13" fmla="*/ 156 h 689"/>
                <a:gd name="T14" fmla="*/ 0 w 842"/>
                <a:gd name="T15" fmla="*/ 130 h 689"/>
                <a:gd name="T16" fmla="*/ 0 w 842"/>
                <a:gd name="T17" fmla="*/ 66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2" h="689">
                  <a:moveTo>
                    <a:pt x="0" y="660"/>
                  </a:moveTo>
                  <a:cubicBezTo>
                    <a:pt x="0" y="678"/>
                    <a:pt x="14" y="689"/>
                    <a:pt x="31" y="686"/>
                  </a:cubicBezTo>
                  <a:cubicBezTo>
                    <a:pt x="811" y="534"/>
                    <a:pt x="811" y="534"/>
                    <a:pt x="811" y="534"/>
                  </a:cubicBezTo>
                  <a:cubicBezTo>
                    <a:pt x="828" y="531"/>
                    <a:pt x="842" y="542"/>
                    <a:pt x="842" y="560"/>
                  </a:cubicBezTo>
                  <a:cubicBezTo>
                    <a:pt x="842" y="29"/>
                    <a:pt x="842" y="29"/>
                    <a:pt x="842" y="29"/>
                  </a:cubicBezTo>
                  <a:cubicBezTo>
                    <a:pt x="842" y="12"/>
                    <a:pt x="828" y="0"/>
                    <a:pt x="811" y="4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14" y="159"/>
                    <a:pt x="0" y="148"/>
                    <a:pt x="0" y="130"/>
                  </a:cubicBezTo>
                  <a:lnTo>
                    <a:pt x="0" y="6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36"/>
            <p:cNvSpPr>
              <a:spLocks/>
            </p:cNvSpPr>
            <p:nvPr/>
          </p:nvSpPr>
          <p:spPr bwMode="auto">
            <a:xfrm>
              <a:off x="4078843" y="2289284"/>
              <a:ext cx="81265" cy="173663"/>
            </a:xfrm>
            <a:custGeom>
              <a:avLst/>
              <a:gdLst>
                <a:gd name="T0" fmla="*/ 0 w 31"/>
                <a:gd name="T1" fmla="*/ 66 h 66"/>
                <a:gd name="T2" fmla="*/ 31 w 31"/>
                <a:gd name="T3" fmla="*/ 29 h 66"/>
                <a:gd name="T4" fmla="*/ 0 w 31"/>
                <a:gd name="T5" fmla="*/ 3 h 66"/>
                <a:gd name="T6" fmla="*/ 0 w 31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6">
                  <a:moveTo>
                    <a:pt x="0" y="66"/>
                  </a:moveTo>
                  <a:cubicBezTo>
                    <a:pt x="17" y="63"/>
                    <a:pt x="31" y="46"/>
                    <a:pt x="31" y="29"/>
                  </a:cubicBezTo>
                  <a:cubicBezTo>
                    <a:pt x="31" y="11"/>
                    <a:pt x="17" y="0"/>
                    <a:pt x="0" y="3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TextBox 59"/>
          <p:cNvSpPr txBox="1"/>
          <p:nvPr/>
        </p:nvSpPr>
        <p:spPr>
          <a:xfrm>
            <a:off x="3782422" y="2743531"/>
            <a:ext cx="2267420" cy="1414096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>
              <a:lnSpc>
                <a:spcPct val="105000"/>
              </a:lnSpc>
              <a:spcBef>
                <a:spcPts val="600"/>
              </a:spcBef>
              <a:spcAft>
                <a:spcPts val="800"/>
              </a:spcAft>
            </a:pPr>
            <a:r>
              <a:rPr lang="cs-CZ" sz="1400" dirty="0" smtClean="0"/>
              <a:t>Spolupráce </a:t>
            </a:r>
            <a:r>
              <a:rPr lang="cs-CZ" sz="1400" dirty="0"/>
              <a:t>s partnerskými firmami a organizacemi má příznivý dopad na zlepšování  materiálně  technických podmínek </a:t>
            </a:r>
            <a:r>
              <a:rPr lang="cs-CZ" sz="1400" dirty="0" smtClean="0"/>
              <a:t>vzdělávání. </a:t>
            </a:r>
            <a:endParaRPr lang="cs-CZ" sz="1400" dirty="0">
              <a:ea typeface="Calibri" panose="020F0502020204030204" pitchFamily="34" charset="0"/>
            </a:endParaRPr>
          </a:p>
        </p:txBody>
      </p:sp>
      <p:sp>
        <p:nvSpPr>
          <p:cNvPr id="72" name="TextovéPole 71"/>
          <p:cNvSpPr txBox="1"/>
          <p:nvPr/>
        </p:nvSpPr>
        <p:spPr>
          <a:xfrm>
            <a:off x="3782422" y="2136030"/>
            <a:ext cx="22674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cs-CZ" sz="1600" dirty="0" smtClean="0">
                <a:solidFill>
                  <a:schemeClr val="bg1"/>
                </a:solidFill>
              </a:rPr>
              <a:t> Spolupráce</a:t>
            </a:r>
          </a:p>
        </p:txBody>
      </p:sp>
      <p:sp>
        <p:nvSpPr>
          <p:cNvPr id="73" name="Freeform 33"/>
          <p:cNvSpPr>
            <a:spLocks/>
          </p:cNvSpPr>
          <p:nvPr/>
        </p:nvSpPr>
        <p:spPr bwMode="auto">
          <a:xfrm>
            <a:off x="6090874" y="2433784"/>
            <a:ext cx="92633" cy="113178"/>
          </a:xfrm>
          <a:custGeom>
            <a:avLst/>
            <a:gdLst>
              <a:gd name="T0" fmla="*/ 0 w 31"/>
              <a:gd name="T1" fmla="*/ 67 h 67"/>
              <a:gd name="T2" fmla="*/ 31 w 31"/>
              <a:gd name="T3" fmla="*/ 29 h 67"/>
              <a:gd name="T4" fmla="*/ 0 w 31"/>
              <a:gd name="T5" fmla="*/ 3 h 67"/>
              <a:gd name="T6" fmla="*/ 0 w 31"/>
              <a:gd name="T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7">
                <a:moveTo>
                  <a:pt x="0" y="67"/>
                </a:moveTo>
                <a:cubicBezTo>
                  <a:pt x="17" y="63"/>
                  <a:pt x="31" y="46"/>
                  <a:pt x="31" y="29"/>
                </a:cubicBezTo>
                <a:cubicBezTo>
                  <a:pt x="31" y="11"/>
                  <a:pt x="17" y="0"/>
                  <a:pt x="0" y="3"/>
                </a:cubicBezTo>
                <a:lnTo>
                  <a:pt x="0" y="67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4" name="Freeform 34"/>
          <p:cNvSpPr>
            <a:spLocks/>
          </p:cNvSpPr>
          <p:nvPr/>
        </p:nvSpPr>
        <p:spPr bwMode="auto">
          <a:xfrm>
            <a:off x="3657696" y="1992585"/>
            <a:ext cx="89341" cy="90857"/>
          </a:xfrm>
          <a:custGeom>
            <a:avLst/>
            <a:gdLst>
              <a:gd name="T0" fmla="*/ 31 w 31"/>
              <a:gd name="T1" fmla="*/ 63 h 66"/>
              <a:gd name="T2" fmla="*/ 0 w 31"/>
              <a:gd name="T3" fmla="*/ 38 h 66"/>
              <a:gd name="T4" fmla="*/ 31 w 31"/>
              <a:gd name="T5" fmla="*/ 0 h 66"/>
              <a:gd name="T6" fmla="*/ 31 w 31"/>
              <a:gd name="T7" fmla="*/ 6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6">
                <a:moveTo>
                  <a:pt x="31" y="63"/>
                </a:moveTo>
                <a:cubicBezTo>
                  <a:pt x="14" y="66"/>
                  <a:pt x="0" y="55"/>
                  <a:pt x="0" y="38"/>
                </a:cubicBezTo>
                <a:cubicBezTo>
                  <a:pt x="0" y="20"/>
                  <a:pt x="14" y="3"/>
                  <a:pt x="31" y="0"/>
                </a:cubicBezTo>
                <a:lnTo>
                  <a:pt x="31" y="63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5" name="Group 49"/>
          <p:cNvGrpSpPr/>
          <p:nvPr/>
        </p:nvGrpSpPr>
        <p:grpSpPr>
          <a:xfrm>
            <a:off x="6454358" y="1755208"/>
            <a:ext cx="2525224" cy="3635023"/>
            <a:chOff x="1944798" y="650051"/>
            <a:chExt cx="2215310" cy="5684930"/>
          </a:xfrm>
        </p:grpSpPr>
        <p:sp>
          <p:nvSpPr>
            <p:cNvPr id="76" name="Rectangle 31"/>
            <p:cNvSpPr>
              <a:spLocks noChangeArrowheads="1"/>
            </p:cNvSpPr>
            <p:nvPr/>
          </p:nvSpPr>
          <p:spPr bwMode="auto">
            <a:xfrm>
              <a:off x="2025601" y="650051"/>
              <a:ext cx="2053242" cy="5684930"/>
            </a:xfrm>
            <a:prstGeom prst="roundRect">
              <a:avLst>
                <a:gd name="adj" fmla="val 4798"/>
              </a:avLst>
            </a:prstGeom>
            <a:gradFill>
              <a:gsLst>
                <a:gs pos="1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0" scaled="1"/>
            </a:gradFill>
            <a:ln>
              <a:solidFill>
                <a:schemeClr val="bg1">
                  <a:lumMod val="65000"/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32"/>
            <p:cNvSpPr>
              <a:spLocks/>
            </p:cNvSpPr>
            <p:nvPr/>
          </p:nvSpPr>
          <p:spPr bwMode="auto">
            <a:xfrm>
              <a:off x="1944798" y="4944275"/>
              <a:ext cx="2215310" cy="1182241"/>
            </a:xfrm>
            <a:custGeom>
              <a:avLst/>
              <a:gdLst>
                <a:gd name="T0" fmla="*/ 0 w 842"/>
                <a:gd name="T1" fmla="*/ 420 h 449"/>
                <a:gd name="T2" fmla="*/ 31 w 842"/>
                <a:gd name="T3" fmla="*/ 445 h 449"/>
                <a:gd name="T4" fmla="*/ 811 w 842"/>
                <a:gd name="T5" fmla="*/ 293 h 449"/>
                <a:gd name="T6" fmla="*/ 842 w 842"/>
                <a:gd name="T7" fmla="*/ 319 h 449"/>
                <a:gd name="T8" fmla="*/ 842 w 842"/>
                <a:gd name="T9" fmla="*/ 29 h 449"/>
                <a:gd name="T10" fmla="*/ 811 w 842"/>
                <a:gd name="T11" fmla="*/ 3 h 449"/>
                <a:gd name="T12" fmla="*/ 31 w 842"/>
                <a:gd name="T13" fmla="*/ 155 h 449"/>
                <a:gd name="T14" fmla="*/ 0 w 842"/>
                <a:gd name="T15" fmla="*/ 130 h 449"/>
                <a:gd name="T16" fmla="*/ 0 w 842"/>
                <a:gd name="T17" fmla="*/ 42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2" h="449">
                  <a:moveTo>
                    <a:pt x="0" y="420"/>
                  </a:moveTo>
                  <a:cubicBezTo>
                    <a:pt x="0" y="437"/>
                    <a:pt x="14" y="449"/>
                    <a:pt x="31" y="445"/>
                  </a:cubicBezTo>
                  <a:cubicBezTo>
                    <a:pt x="811" y="293"/>
                    <a:pt x="811" y="293"/>
                    <a:pt x="811" y="293"/>
                  </a:cubicBezTo>
                  <a:cubicBezTo>
                    <a:pt x="828" y="290"/>
                    <a:pt x="842" y="301"/>
                    <a:pt x="842" y="319"/>
                  </a:cubicBezTo>
                  <a:cubicBezTo>
                    <a:pt x="842" y="29"/>
                    <a:pt x="842" y="29"/>
                    <a:pt x="842" y="29"/>
                  </a:cubicBezTo>
                  <a:cubicBezTo>
                    <a:pt x="842" y="11"/>
                    <a:pt x="828" y="0"/>
                    <a:pt x="811" y="3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14" y="158"/>
                    <a:pt x="0" y="147"/>
                    <a:pt x="0" y="130"/>
                  </a:cubicBezTo>
                  <a:lnTo>
                    <a:pt x="0" y="42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33"/>
            <p:cNvSpPr>
              <a:spLocks/>
            </p:cNvSpPr>
            <p:nvPr/>
          </p:nvSpPr>
          <p:spPr bwMode="auto">
            <a:xfrm>
              <a:off x="4078843" y="5707945"/>
              <a:ext cx="81265" cy="177002"/>
            </a:xfrm>
            <a:custGeom>
              <a:avLst/>
              <a:gdLst>
                <a:gd name="T0" fmla="*/ 0 w 31"/>
                <a:gd name="T1" fmla="*/ 67 h 67"/>
                <a:gd name="T2" fmla="*/ 31 w 31"/>
                <a:gd name="T3" fmla="*/ 29 h 67"/>
                <a:gd name="T4" fmla="*/ 0 w 31"/>
                <a:gd name="T5" fmla="*/ 3 h 67"/>
                <a:gd name="T6" fmla="*/ 0 w 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7">
                  <a:moveTo>
                    <a:pt x="0" y="67"/>
                  </a:moveTo>
                  <a:cubicBezTo>
                    <a:pt x="17" y="63"/>
                    <a:pt x="31" y="46"/>
                    <a:pt x="31" y="29"/>
                  </a:cubicBezTo>
                  <a:cubicBezTo>
                    <a:pt x="31" y="11"/>
                    <a:pt x="17" y="0"/>
                    <a:pt x="0" y="3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34"/>
            <p:cNvSpPr>
              <a:spLocks/>
            </p:cNvSpPr>
            <p:nvPr/>
          </p:nvSpPr>
          <p:spPr bwMode="auto">
            <a:xfrm>
              <a:off x="1944798" y="5186958"/>
              <a:ext cx="80527" cy="173664"/>
            </a:xfrm>
            <a:custGeom>
              <a:avLst/>
              <a:gdLst>
                <a:gd name="T0" fmla="*/ 31 w 31"/>
                <a:gd name="T1" fmla="*/ 63 h 66"/>
                <a:gd name="T2" fmla="*/ 0 w 31"/>
                <a:gd name="T3" fmla="*/ 38 h 66"/>
                <a:gd name="T4" fmla="*/ 31 w 31"/>
                <a:gd name="T5" fmla="*/ 0 h 66"/>
                <a:gd name="T6" fmla="*/ 31 w 31"/>
                <a:gd name="T7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6">
                  <a:moveTo>
                    <a:pt x="31" y="63"/>
                  </a:moveTo>
                  <a:cubicBezTo>
                    <a:pt x="14" y="66"/>
                    <a:pt x="0" y="55"/>
                    <a:pt x="0" y="38"/>
                  </a:cubicBezTo>
                  <a:cubicBezTo>
                    <a:pt x="0" y="20"/>
                    <a:pt x="14" y="3"/>
                    <a:pt x="31" y="0"/>
                  </a:cubicBezTo>
                  <a:lnTo>
                    <a:pt x="31" y="63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35"/>
            <p:cNvSpPr>
              <a:spLocks/>
            </p:cNvSpPr>
            <p:nvPr/>
          </p:nvSpPr>
          <p:spPr bwMode="auto">
            <a:xfrm>
              <a:off x="1944798" y="892192"/>
              <a:ext cx="2215310" cy="1101457"/>
            </a:xfrm>
            <a:custGeom>
              <a:avLst/>
              <a:gdLst>
                <a:gd name="T0" fmla="*/ 0 w 842"/>
                <a:gd name="T1" fmla="*/ 660 h 689"/>
                <a:gd name="T2" fmla="*/ 31 w 842"/>
                <a:gd name="T3" fmla="*/ 686 h 689"/>
                <a:gd name="T4" fmla="*/ 811 w 842"/>
                <a:gd name="T5" fmla="*/ 534 h 689"/>
                <a:gd name="T6" fmla="*/ 842 w 842"/>
                <a:gd name="T7" fmla="*/ 560 h 689"/>
                <a:gd name="T8" fmla="*/ 842 w 842"/>
                <a:gd name="T9" fmla="*/ 29 h 689"/>
                <a:gd name="T10" fmla="*/ 811 w 842"/>
                <a:gd name="T11" fmla="*/ 4 h 689"/>
                <a:gd name="T12" fmla="*/ 31 w 842"/>
                <a:gd name="T13" fmla="*/ 156 h 689"/>
                <a:gd name="T14" fmla="*/ 0 w 842"/>
                <a:gd name="T15" fmla="*/ 130 h 689"/>
                <a:gd name="T16" fmla="*/ 0 w 842"/>
                <a:gd name="T17" fmla="*/ 66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2" h="689">
                  <a:moveTo>
                    <a:pt x="0" y="660"/>
                  </a:moveTo>
                  <a:cubicBezTo>
                    <a:pt x="0" y="678"/>
                    <a:pt x="14" y="689"/>
                    <a:pt x="31" y="686"/>
                  </a:cubicBezTo>
                  <a:cubicBezTo>
                    <a:pt x="811" y="534"/>
                    <a:pt x="811" y="534"/>
                    <a:pt x="811" y="534"/>
                  </a:cubicBezTo>
                  <a:cubicBezTo>
                    <a:pt x="828" y="531"/>
                    <a:pt x="842" y="542"/>
                    <a:pt x="842" y="560"/>
                  </a:cubicBezTo>
                  <a:cubicBezTo>
                    <a:pt x="842" y="29"/>
                    <a:pt x="842" y="29"/>
                    <a:pt x="842" y="29"/>
                  </a:cubicBezTo>
                  <a:cubicBezTo>
                    <a:pt x="842" y="12"/>
                    <a:pt x="828" y="0"/>
                    <a:pt x="811" y="4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14" y="159"/>
                    <a:pt x="0" y="148"/>
                    <a:pt x="0" y="130"/>
                  </a:cubicBezTo>
                  <a:lnTo>
                    <a:pt x="0" y="66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36"/>
            <p:cNvSpPr>
              <a:spLocks/>
            </p:cNvSpPr>
            <p:nvPr/>
          </p:nvSpPr>
          <p:spPr bwMode="auto">
            <a:xfrm>
              <a:off x="4078843" y="2289284"/>
              <a:ext cx="81265" cy="173663"/>
            </a:xfrm>
            <a:custGeom>
              <a:avLst/>
              <a:gdLst>
                <a:gd name="T0" fmla="*/ 0 w 31"/>
                <a:gd name="T1" fmla="*/ 66 h 66"/>
                <a:gd name="T2" fmla="*/ 31 w 31"/>
                <a:gd name="T3" fmla="*/ 29 h 66"/>
                <a:gd name="T4" fmla="*/ 0 w 31"/>
                <a:gd name="T5" fmla="*/ 3 h 66"/>
                <a:gd name="T6" fmla="*/ 0 w 31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6">
                  <a:moveTo>
                    <a:pt x="0" y="66"/>
                  </a:moveTo>
                  <a:cubicBezTo>
                    <a:pt x="17" y="63"/>
                    <a:pt x="31" y="46"/>
                    <a:pt x="31" y="29"/>
                  </a:cubicBezTo>
                  <a:cubicBezTo>
                    <a:pt x="31" y="11"/>
                    <a:pt x="17" y="0"/>
                    <a:pt x="0" y="3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2" name="TextBox 59"/>
          <p:cNvSpPr txBox="1"/>
          <p:nvPr/>
        </p:nvSpPr>
        <p:spPr>
          <a:xfrm>
            <a:off x="6619527" y="2840517"/>
            <a:ext cx="2267420" cy="1640312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>
              <a:lnSpc>
                <a:spcPct val="105000"/>
              </a:lnSpc>
              <a:spcBef>
                <a:spcPts val="600"/>
              </a:spcBef>
              <a:spcAft>
                <a:spcPts val="800"/>
              </a:spcAft>
            </a:pPr>
            <a:r>
              <a:rPr lang="cs-CZ" sz="1400" dirty="0" smtClean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cs-CZ" sz="1400" dirty="0"/>
              <a:t>Praktické vyučování </a:t>
            </a:r>
            <a:r>
              <a:rPr lang="cs-CZ" sz="1400" dirty="0" smtClean="0"/>
              <a:t/>
            </a:r>
            <a:br>
              <a:rPr lang="cs-CZ" sz="1400" dirty="0" smtClean="0"/>
            </a:br>
            <a:r>
              <a:rPr lang="cs-CZ" sz="1400" dirty="0" smtClean="0"/>
              <a:t>a </a:t>
            </a:r>
            <a:r>
              <a:rPr lang="cs-CZ" sz="1400" dirty="0"/>
              <a:t>realizace části </a:t>
            </a:r>
            <a:r>
              <a:rPr lang="cs-CZ" sz="1400" dirty="0" smtClean="0"/>
              <a:t>praxe</a:t>
            </a:r>
            <a:br>
              <a:rPr lang="cs-CZ" sz="1400" dirty="0" smtClean="0"/>
            </a:br>
            <a:r>
              <a:rPr lang="cs-CZ" sz="1400" dirty="0" smtClean="0"/>
              <a:t>v </a:t>
            </a:r>
            <a:r>
              <a:rPr lang="cs-CZ" sz="1400" dirty="0"/>
              <a:t>zahraničí zvyšují motivaci žáků ke vzdělávání, rozvíjejí jejich odborné, pracovní a jazykové kompetence</a:t>
            </a:r>
            <a:r>
              <a:rPr lang="cs-CZ" sz="1400" dirty="0" smtClean="0"/>
              <a:t>.</a:t>
            </a:r>
            <a:endParaRPr lang="cs-CZ" sz="1400" dirty="0">
              <a:ea typeface="Calibri" panose="020F0502020204030204" pitchFamily="34" charset="0"/>
            </a:endParaRPr>
          </a:p>
        </p:txBody>
      </p:sp>
      <p:sp>
        <p:nvSpPr>
          <p:cNvPr id="83" name="TextovéPole 82"/>
          <p:cNvSpPr txBox="1"/>
          <p:nvPr/>
        </p:nvSpPr>
        <p:spPr>
          <a:xfrm>
            <a:off x="6578497" y="2136030"/>
            <a:ext cx="226742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cs-CZ" sz="1600" dirty="0" smtClean="0">
                <a:solidFill>
                  <a:schemeClr val="bg1"/>
                </a:solidFill>
              </a:rPr>
              <a:t>Praktické vyučování</a:t>
            </a:r>
          </a:p>
        </p:txBody>
      </p:sp>
      <p:sp>
        <p:nvSpPr>
          <p:cNvPr id="84" name="Freeform 33"/>
          <p:cNvSpPr>
            <a:spLocks/>
          </p:cNvSpPr>
          <p:nvPr/>
        </p:nvSpPr>
        <p:spPr bwMode="auto">
          <a:xfrm>
            <a:off x="8886949" y="2433784"/>
            <a:ext cx="92633" cy="113178"/>
          </a:xfrm>
          <a:custGeom>
            <a:avLst/>
            <a:gdLst>
              <a:gd name="T0" fmla="*/ 0 w 31"/>
              <a:gd name="T1" fmla="*/ 67 h 67"/>
              <a:gd name="T2" fmla="*/ 31 w 31"/>
              <a:gd name="T3" fmla="*/ 29 h 67"/>
              <a:gd name="T4" fmla="*/ 0 w 31"/>
              <a:gd name="T5" fmla="*/ 3 h 67"/>
              <a:gd name="T6" fmla="*/ 0 w 31"/>
              <a:gd name="T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7">
                <a:moveTo>
                  <a:pt x="0" y="67"/>
                </a:moveTo>
                <a:cubicBezTo>
                  <a:pt x="17" y="63"/>
                  <a:pt x="31" y="46"/>
                  <a:pt x="31" y="29"/>
                </a:cubicBezTo>
                <a:cubicBezTo>
                  <a:pt x="31" y="11"/>
                  <a:pt x="17" y="0"/>
                  <a:pt x="0" y="3"/>
                </a:cubicBezTo>
                <a:lnTo>
                  <a:pt x="0" y="67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5" name="Freeform 34"/>
          <p:cNvSpPr>
            <a:spLocks/>
          </p:cNvSpPr>
          <p:nvPr/>
        </p:nvSpPr>
        <p:spPr bwMode="auto">
          <a:xfrm>
            <a:off x="6453771" y="1992585"/>
            <a:ext cx="89341" cy="90857"/>
          </a:xfrm>
          <a:custGeom>
            <a:avLst/>
            <a:gdLst>
              <a:gd name="T0" fmla="*/ 31 w 31"/>
              <a:gd name="T1" fmla="*/ 63 h 66"/>
              <a:gd name="T2" fmla="*/ 0 w 31"/>
              <a:gd name="T3" fmla="*/ 38 h 66"/>
              <a:gd name="T4" fmla="*/ 31 w 31"/>
              <a:gd name="T5" fmla="*/ 0 h 66"/>
              <a:gd name="T6" fmla="*/ 31 w 31"/>
              <a:gd name="T7" fmla="*/ 6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6">
                <a:moveTo>
                  <a:pt x="31" y="63"/>
                </a:moveTo>
                <a:cubicBezTo>
                  <a:pt x="14" y="66"/>
                  <a:pt x="0" y="55"/>
                  <a:pt x="0" y="38"/>
                </a:cubicBezTo>
                <a:cubicBezTo>
                  <a:pt x="0" y="20"/>
                  <a:pt x="14" y="3"/>
                  <a:pt x="31" y="0"/>
                </a:cubicBezTo>
                <a:lnTo>
                  <a:pt x="31" y="63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86" name="Group 49"/>
          <p:cNvGrpSpPr/>
          <p:nvPr/>
        </p:nvGrpSpPr>
        <p:grpSpPr>
          <a:xfrm>
            <a:off x="9309765" y="1755207"/>
            <a:ext cx="2525224" cy="3635023"/>
            <a:chOff x="1944798" y="650051"/>
            <a:chExt cx="2215310" cy="5684930"/>
          </a:xfrm>
        </p:grpSpPr>
        <p:sp>
          <p:nvSpPr>
            <p:cNvPr id="87" name="Rectangle 31"/>
            <p:cNvSpPr>
              <a:spLocks noChangeArrowheads="1"/>
            </p:cNvSpPr>
            <p:nvPr/>
          </p:nvSpPr>
          <p:spPr bwMode="auto">
            <a:xfrm>
              <a:off x="2025601" y="650051"/>
              <a:ext cx="2053242" cy="5684930"/>
            </a:xfrm>
            <a:prstGeom prst="roundRect">
              <a:avLst>
                <a:gd name="adj" fmla="val 4798"/>
              </a:avLst>
            </a:prstGeom>
            <a:gradFill>
              <a:gsLst>
                <a:gs pos="1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0" scaled="1"/>
            </a:gradFill>
            <a:ln>
              <a:solidFill>
                <a:schemeClr val="bg1">
                  <a:lumMod val="65000"/>
                  <a:alpha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1944798" y="4944275"/>
              <a:ext cx="2215310" cy="1182241"/>
            </a:xfrm>
            <a:custGeom>
              <a:avLst/>
              <a:gdLst>
                <a:gd name="T0" fmla="*/ 0 w 842"/>
                <a:gd name="T1" fmla="*/ 420 h 449"/>
                <a:gd name="T2" fmla="*/ 31 w 842"/>
                <a:gd name="T3" fmla="*/ 445 h 449"/>
                <a:gd name="T4" fmla="*/ 811 w 842"/>
                <a:gd name="T5" fmla="*/ 293 h 449"/>
                <a:gd name="T6" fmla="*/ 842 w 842"/>
                <a:gd name="T7" fmla="*/ 319 h 449"/>
                <a:gd name="T8" fmla="*/ 842 w 842"/>
                <a:gd name="T9" fmla="*/ 29 h 449"/>
                <a:gd name="T10" fmla="*/ 811 w 842"/>
                <a:gd name="T11" fmla="*/ 3 h 449"/>
                <a:gd name="T12" fmla="*/ 31 w 842"/>
                <a:gd name="T13" fmla="*/ 155 h 449"/>
                <a:gd name="T14" fmla="*/ 0 w 842"/>
                <a:gd name="T15" fmla="*/ 130 h 449"/>
                <a:gd name="T16" fmla="*/ 0 w 842"/>
                <a:gd name="T17" fmla="*/ 42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2" h="449">
                  <a:moveTo>
                    <a:pt x="0" y="420"/>
                  </a:moveTo>
                  <a:cubicBezTo>
                    <a:pt x="0" y="437"/>
                    <a:pt x="14" y="449"/>
                    <a:pt x="31" y="445"/>
                  </a:cubicBezTo>
                  <a:cubicBezTo>
                    <a:pt x="811" y="293"/>
                    <a:pt x="811" y="293"/>
                    <a:pt x="811" y="293"/>
                  </a:cubicBezTo>
                  <a:cubicBezTo>
                    <a:pt x="828" y="290"/>
                    <a:pt x="842" y="301"/>
                    <a:pt x="842" y="319"/>
                  </a:cubicBezTo>
                  <a:cubicBezTo>
                    <a:pt x="842" y="29"/>
                    <a:pt x="842" y="29"/>
                    <a:pt x="842" y="29"/>
                  </a:cubicBezTo>
                  <a:cubicBezTo>
                    <a:pt x="842" y="11"/>
                    <a:pt x="828" y="0"/>
                    <a:pt x="811" y="3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14" y="158"/>
                    <a:pt x="0" y="147"/>
                    <a:pt x="0" y="130"/>
                  </a:cubicBezTo>
                  <a:lnTo>
                    <a:pt x="0" y="42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4078843" y="5707945"/>
              <a:ext cx="81265" cy="177002"/>
            </a:xfrm>
            <a:custGeom>
              <a:avLst/>
              <a:gdLst>
                <a:gd name="T0" fmla="*/ 0 w 31"/>
                <a:gd name="T1" fmla="*/ 67 h 67"/>
                <a:gd name="T2" fmla="*/ 31 w 31"/>
                <a:gd name="T3" fmla="*/ 29 h 67"/>
                <a:gd name="T4" fmla="*/ 0 w 31"/>
                <a:gd name="T5" fmla="*/ 3 h 67"/>
                <a:gd name="T6" fmla="*/ 0 w 31"/>
                <a:gd name="T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7">
                  <a:moveTo>
                    <a:pt x="0" y="67"/>
                  </a:moveTo>
                  <a:cubicBezTo>
                    <a:pt x="17" y="63"/>
                    <a:pt x="31" y="46"/>
                    <a:pt x="31" y="29"/>
                  </a:cubicBezTo>
                  <a:cubicBezTo>
                    <a:pt x="31" y="11"/>
                    <a:pt x="17" y="0"/>
                    <a:pt x="0" y="3"/>
                  </a:cubicBezTo>
                  <a:lnTo>
                    <a:pt x="0" y="67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1944798" y="5186958"/>
              <a:ext cx="80527" cy="173664"/>
            </a:xfrm>
            <a:custGeom>
              <a:avLst/>
              <a:gdLst>
                <a:gd name="T0" fmla="*/ 31 w 31"/>
                <a:gd name="T1" fmla="*/ 63 h 66"/>
                <a:gd name="T2" fmla="*/ 0 w 31"/>
                <a:gd name="T3" fmla="*/ 38 h 66"/>
                <a:gd name="T4" fmla="*/ 31 w 31"/>
                <a:gd name="T5" fmla="*/ 0 h 66"/>
                <a:gd name="T6" fmla="*/ 31 w 31"/>
                <a:gd name="T7" fmla="*/ 6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6">
                  <a:moveTo>
                    <a:pt x="31" y="63"/>
                  </a:moveTo>
                  <a:cubicBezTo>
                    <a:pt x="14" y="66"/>
                    <a:pt x="0" y="55"/>
                    <a:pt x="0" y="38"/>
                  </a:cubicBezTo>
                  <a:cubicBezTo>
                    <a:pt x="0" y="20"/>
                    <a:pt x="14" y="3"/>
                    <a:pt x="31" y="0"/>
                  </a:cubicBezTo>
                  <a:lnTo>
                    <a:pt x="31" y="63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35"/>
            <p:cNvSpPr>
              <a:spLocks/>
            </p:cNvSpPr>
            <p:nvPr/>
          </p:nvSpPr>
          <p:spPr bwMode="auto">
            <a:xfrm>
              <a:off x="1944798" y="892192"/>
              <a:ext cx="2215310" cy="1101457"/>
            </a:xfrm>
            <a:custGeom>
              <a:avLst/>
              <a:gdLst>
                <a:gd name="T0" fmla="*/ 0 w 842"/>
                <a:gd name="T1" fmla="*/ 660 h 689"/>
                <a:gd name="T2" fmla="*/ 31 w 842"/>
                <a:gd name="T3" fmla="*/ 686 h 689"/>
                <a:gd name="T4" fmla="*/ 811 w 842"/>
                <a:gd name="T5" fmla="*/ 534 h 689"/>
                <a:gd name="T6" fmla="*/ 842 w 842"/>
                <a:gd name="T7" fmla="*/ 560 h 689"/>
                <a:gd name="T8" fmla="*/ 842 w 842"/>
                <a:gd name="T9" fmla="*/ 29 h 689"/>
                <a:gd name="T10" fmla="*/ 811 w 842"/>
                <a:gd name="T11" fmla="*/ 4 h 689"/>
                <a:gd name="T12" fmla="*/ 31 w 842"/>
                <a:gd name="T13" fmla="*/ 156 h 689"/>
                <a:gd name="T14" fmla="*/ 0 w 842"/>
                <a:gd name="T15" fmla="*/ 130 h 689"/>
                <a:gd name="T16" fmla="*/ 0 w 842"/>
                <a:gd name="T17" fmla="*/ 66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2" h="689">
                  <a:moveTo>
                    <a:pt x="0" y="660"/>
                  </a:moveTo>
                  <a:cubicBezTo>
                    <a:pt x="0" y="678"/>
                    <a:pt x="14" y="689"/>
                    <a:pt x="31" y="686"/>
                  </a:cubicBezTo>
                  <a:cubicBezTo>
                    <a:pt x="811" y="534"/>
                    <a:pt x="811" y="534"/>
                    <a:pt x="811" y="534"/>
                  </a:cubicBezTo>
                  <a:cubicBezTo>
                    <a:pt x="828" y="531"/>
                    <a:pt x="842" y="542"/>
                    <a:pt x="842" y="560"/>
                  </a:cubicBezTo>
                  <a:cubicBezTo>
                    <a:pt x="842" y="29"/>
                    <a:pt x="842" y="29"/>
                    <a:pt x="842" y="29"/>
                  </a:cubicBezTo>
                  <a:cubicBezTo>
                    <a:pt x="842" y="12"/>
                    <a:pt x="828" y="0"/>
                    <a:pt x="811" y="4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14" y="159"/>
                    <a:pt x="0" y="148"/>
                    <a:pt x="0" y="130"/>
                  </a:cubicBezTo>
                  <a:lnTo>
                    <a:pt x="0" y="66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4078843" y="2289284"/>
              <a:ext cx="81265" cy="173663"/>
            </a:xfrm>
            <a:custGeom>
              <a:avLst/>
              <a:gdLst>
                <a:gd name="T0" fmla="*/ 0 w 31"/>
                <a:gd name="T1" fmla="*/ 66 h 66"/>
                <a:gd name="T2" fmla="*/ 31 w 31"/>
                <a:gd name="T3" fmla="*/ 29 h 66"/>
                <a:gd name="T4" fmla="*/ 0 w 31"/>
                <a:gd name="T5" fmla="*/ 3 h 66"/>
                <a:gd name="T6" fmla="*/ 0 w 31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66">
                  <a:moveTo>
                    <a:pt x="0" y="66"/>
                  </a:moveTo>
                  <a:cubicBezTo>
                    <a:pt x="17" y="63"/>
                    <a:pt x="31" y="46"/>
                    <a:pt x="31" y="29"/>
                  </a:cubicBezTo>
                  <a:cubicBezTo>
                    <a:pt x="31" y="11"/>
                    <a:pt x="17" y="0"/>
                    <a:pt x="0" y="3"/>
                  </a:cubicBezTo>
                  <a:lnTo>
                    <a:pt x="0" y="66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3" name="TextBox 59"/>
          <p:cNvSpPr txBox="1"/>
          <p:nvPr/>
        </p:nvSpPr>
        <p:spPr>
          <a:xfrm>
            <a:off x="9487704" y="2797897"/>
            <a:ext cx="2267420" cy="1203782"/>
          </a:xfrm>
          <a:prstGeom prst="rect">
            <a:avLst/>
          </a:prstGeom>
          <a:noFill/>
        </p:spPr>
        <p:txBody>
          <a:bodyPr wrap="square" lIns="72000" tIns="36000" rIns="72000" bIns="36000" rtlCol="0" anchor="t">
            <a:spAutoFit/>
          </a:bodyPr>
          <a:lstStyle/>
          <a:p>
            <a:pPr algn="ctr">
              <a:lnSpc>
                <a:spcPct val="105000"/>
              </a:lnSpc>
              <a:spcBef>
                <a:spcPts val="600"/>
              </a:spcBef>
              <a:spcAft>
                <a:spcPts val="800"/>
              </a:spcAft>
              <a:buClr>
                <a:srgbClr val="000000"/>
              </a:buClr>
            </a:pPr>
            <a:r>
              <a:rPr lang="cs-CZ" sz="1400" dirty="0" smtClean="0">
                <a:ea typeface="Calibri" panose="020F0502020204030204" pitchFamily="34" charset="0"/>
              </a:rPr>
              <a:t> </a:t>
            </a:r>
            <a:r>
              <a:rPr lang="cs-CZ" sz="1400" dirty="0" smtClean="0"/>
              <a:t>Široká </a:t>
            </a:r>
            <a:r>
              <a:rPr lang="cs-CZ" sz="1400" dirty="0"/>
              <a:t>nabídka volitelných předmětů </a:t>
            </a:r>
            <a:r>
              <a:rPr lang="cs-CZ" sz="1400" dirty="0" smtClean="0"/>
              <a:t>má pozitivní </a:t>
            </a:r>
            <a:r>
              <a:rPr lang="cs-CZ" sz="1400" dirty="0"/>
              <a:t>vliv na profilaci žáků podle jejich zájmu a dalších studijních záměrů</a:t>
            </a:r>
            <a:r>
              <a:rPr lang="cs-CZ" sz="1400" dirty="0" smtClean="0"/>
              <a:t>.</a:t>
            </a:r>
            <a:endParaRPr lang="cs-CZ" sz="1400" dirty="0">
              <a:ea typeface="Calibri" panose="020F0502020204030204" pitchFamily="34" charset="0"/>
            </a:endParaRPr>
          </a:p>
        </p:txBody>
      </p:sp>
      <p:sp>
        <p:nvSpPr>
          <p:cNvPr id="94" name="TextovéPole 93"/>
          <p:cNvSpPr txBox="1"/>
          <p:nvPr/>
        </p:nvSpPr>
        <p:spPr>
          <a:xfrm>
            <a:off x="9367335" y="2136030"/>
            <a:ext cx="240055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cs-CZ" sz="1600" dirty="0" smtClean="0">
                <a:solidFill>
                  <a:schemeClr val="bg1"/>
                </a:solidFill>
              </a:rPr>
              <a:t> </a:t>
            </a:r>
            <a:r>
              <a:rPr lang="cs-CZ" sz="1600" dirty="0">
                <a:solidFill>
                  <a:schemeClr val="bg1"/>
                </a:solidFill>
              </a:rPr>
              <a:t>V</a:t>
            </a:r>
            <a:r>
              <a:rPr lang="cs-CZ" sz="1600" dirty="0" smtClean="0">
                <a:solidFill>
                  <a:schemeClr val="bg1"/>
                </a:solidFill>
              </a:rPr>
              <a:t>olitelné předměty</a:t>
            </a:r>
          </a:p>
        </p:txBody>
      </p:sp>
      <p:sp>
        <p:nvSpPr>
          <p:cNvPr id="95" name="Freeform 33"/>
          <p:cNvSpPr>
            <a:spLocks/>
          </p:cNvSpPr>
          <p:nvPr/>
        </p:nvSpPr>
        <p:spPr bwMode="auto">
          <a:xfrm>
            <a:off x="11742356" y="2433784"/>
            <a:ext cx="92633" cy="113178"/>
          </a:xfrm>
          <a:custGeom>
            <a:avLst/>
            <a:gdLst>
              <a:gd name="T0" fmla="*/ 0 w 31"/>
              <a:gd name="T1" fmla="*/ 67 h 67"/>
              <a:gd name="T2" fmla="*/ 31 w 31"/>
              <a:gd name="T3" fmla="*/ 29 h 67"/>
              <a:gd name="T4" fmla="*/ 0 w 31"/>
              <a:gd name="T5" fmla="*/ 3 h 67"/>
              <a:gd name="T6" fmla="*/ 0 w 31"/>
              <a:gd name="T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7">
                <a:moveTo>
                  <a:pt x="0" y="67"/>
                </a:moveTo>
                <a:cubicBezTo>
                  <a:pt x="17" y="63"/>
                  <a:pt x="31" y="46"/>
                  <a:pt x="31" y="29"/>
                </a:cubicBezTo>
                <a:cubicBezTo>
                  <a:pt x="31" y="11"/>
                  <a:pt x="17" y="0"/>
                  <a:pt x="0" y="3"/>
                </a:cubicBezTo>
                <a:lnTo>
                  <a:pt x="0" y="67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6" name="Freeform 34"/>
          <p:cNvSpPr>
            <a:spLocks/>
          </p:cNvSpPr>
          <p:nvPr/>
        </p:nvSpPr>
        <p:spPr bwMode="auto">
          <a:xfrm>
            <a:off x="9309178" y="1992585"/>
            <a:ext cx="89341" cy="90857"/>
          </a:xfrm>
          <a:custGeom>
            <a:avLst/>
            <a:gdLst>
              <a:gd name="T0" fmla="*/ 31 w 31"/>
              <a:gd name="T1" fmla="*/ 63 h 66"/>
              <a:gd name="T2" fmla="*/ 0 w 31"/>
              <a:gd name="T3" fmla="*/ 38 h 66"/>
              <a:gd name="T4" fmla="*/ 31 w 31"/>
              <a:gd name="T5" fmla="*/ 0 h 66"/>
              <a:gd name="T6" fmla="*/ 31 w 31"/>
              <a:gd name="T7" fmla="*/ 6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1" h="66">
                <a:moveTo>
                  <a:pt x="31" y="63"/>
                </a:moveTo>
                <a:cubicBezTo>
                  <a:pt x="14" y="66"/>
                  <a:pt x="0" y="55"/>
                  <a:pt x="0" y="38"/>
                </a:cubicBezTo>
                <a:cubicBezTo>
                  <a:pt x="0" y="20"/>
                  <a:pt x="14" y="3"/>
                  <a:pt x="31" y="0"/>
                </a:cubicBezTo>
                <a:lnTo>
                  <a:pt x="31" y="63"/>
                </a:lnTo>
                <a:close/>
              </a:path>
            </a:pathLst>
          </a:custGeom>
          <a:solidFill>
            <a:srgbClr val="3333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/>
              <a:t>Kvalita středního vzdělávání – pozitivní zjištění</a:t>
            </a:r>
            <a:endParaRPr lang="cs-CZ" sz="4000" dirty="0"/>
          </a:p>
        </p:txBody>
      </p:sp>
    </p:spTree>
    <p:extLst>
      <p:ext uri="{BB962C8B-B14F-4D97-AF65-F5344CB8AC3E}">
        <p14:creationId xmlns:p14="http://schemas.microsoft.com/office/powerpoint/2010/main" val="3968411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4134678"/>
            <a:ext cx="9208260" cy="1189798"/>
          </a:xfrm>
        </p:spPr>
        <p:txBody>
          <a:bodyPr/>
          <a:lstStyle/>
          <a:p>
            <a:r>
              <a:rPr lang="cs-CZ" dirty="0"/>
              <a:t>D</a:t>
            </a:r>
            <a:r>
              <a:rPr lang="cs-CZ" dirty="0" smtClean="0"/>
              <a:t>oporučení pro střední vzdělávání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2671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angle 117"/>
          <p:cNvSpPr>
            <a:spLocks noChangeArrowheads="1"/>
          </p:cNvSpPr>
          <p:nvPr/>
        </p:nvSpPr>
        <p:spPr bwMode="auto">
          <a:xfrm>
            <a:off x="6062218" y="3423543"/>
            <a:ext cx="67917" cy="12258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2" name="Rectangle 121"/>
          <p:cNvSpPr>
            <a:spLocks noChangeArrowheads="1"/>
          </p:cNvSpPr>
          <p:nvPr/>
        </p:nvSpPr>
        <p:spPr bwMode="auto">
          <a:xfrm>
            <a:off x="6062218" y="4990726"/>
            <a:ext cx="67917" cy="188567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" name="Group 1"/>
          <p:cNvGrpSpPr/>
          <p:nvPr/>
        </p:nvGrpSpPr>
        <p:grpSpPr>
          <a:xfrm>
            <a:off x="6010488" y="1870580"/>
            <a:ext cx="171376" cy="1201650"/>
            <a:chOff x="6010488" y="2172698"/>
            <a:chExt cx="171376" cy="1201650"/>
          </a:xfrm>
        </p:grpSpPr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6010488" y="2172698"/>
              <a:ext cx="171376" cy="1717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6062218" y="2330348"/>
              <a:ext cx="67917" cy="1044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918994" y="3071233"/>
            <a:ext cx="354012" cy="352956"/>
            <a:chOff x="5918994" y="3280833"/>
            <a:chExt cx="354012" cy="352956"/>
          </a:xfrm>
          <a:solidFill>
            <a:schemeClr val="accent1"/>
          </a:solidFill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8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918994" y="4637770"/>
            <a:ext cx="354012" cy="352956"/>
            <a:chOff x="5918994" y="3280833"/>
            <a:chExt cx="354012" cy="352956"/>
          </a:xfrm>
          <a:solidFill>
            <a:schemeClr val="accent2"/>
          </a:solidFill>
        </p:grpSpPr>
        <p:sp>
          <p:nvSpPr>
            <p:cNvPr id="120" name="Oval 119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120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6399210" y="3221649"/>
            <a:ext cx="1704975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>
            <a:off x="4032140" y="4821091"/>
            <a:ext cx="1704975" cy="0"/>
          </a:xfrm>
          <a:prstGeom prst="line">
            <a:avLst/>
          </a:prstGeom>
          <a:ln w="19050">
            <a:solidFill>
              <a:schemeClr val="bg2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8286321" y="2361625"/>
            <a:ext cx="33490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sz="2000" dirty="0" smtClean="0"/>
              <a:t>Ve školní části přijímací zkoušky diagnostikovat vzdělávací předpoklady uchazeče o studium.</a:t>
            </a:r>
            <a:endParaRPr lang="cs-CZ" sz="2000" dirty="0"/>
          </a:p>
        </p:txBody>
      </p:sp>
      <p:sp>
        <p:nvSpPr>
          <p:cNvPr id="136" name="TextBox 135"/>
          <p:cNvSpPr txBox="1"/>
          <p:nvPr/>
        </p:nvSpPr>
        <p:spPr>
          <a:xfrm>
            <a:off x="1148917" y="3939305"/>
            <a:ext cx="275676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cs-CZ" sz="2000" dirty="0"/>
              <a:t>Průběžně systematicky analyzovat pokrok žáků po celou dobu jejich vzdělávací dráhy a na všech úrovních. 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609398"/>
          </a:xfrm>
        </p:spPr>
        <p:txBody>
          <a:bodyPr/>
          <a:lstStyle/>
          <a:p>
            <a:r>
              <a:rPr lang="cs-CZ" sz="3600" dirty="0" smtClean="0"/>
              <a:t>DOPORUČENÍ </a:t>
            </a:r>
            <a:r>
              <a:rPr lang="cs-CZ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│</a:t>
            </a:r>
            <a:r>
              <a:rPr lang="cs-CZ" sz="4400" dirty="0" smtClean="0"/>
              <a:t>Co mohou udělat </a:t>
            </a:r>
            <a:r>
              <a:rPr lang="cs-CZ" sz="4400" b="1" dirty="0" smtClean="0"/>
              <a:t>školy</a:t>
            </a:r>
            <a:endParaRPr lang="cs-CZ" sz="4400" b="1" dirty="0"/>
          </a:p>
        </p:txBody>
      </p:sp>
      <p:sp>
        <p:nvSpPr>
          <p:cNvPr id="5" name="Obdélník 4"/>
          <p:cNvSpPr/>
          <p:nvPr/>
        </p:nvSpPr>
        <p:spPr>
          <a:xfrm>
            <a:off x="0" y="0"/>
            <a:ext cx="48542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3006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 animBg="1"/>
      <p:bldP spid="122" grpId="0" animBg="1"/>
      <p:bldP spid="134" grpId="0"/>
      <p:bldP spid="1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6062218" y="5451270"/>
            <a:ext cx="67917" cy="14558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6062218" y="4084110"/>
            <a:ext cx="67917" cy="1044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5918994" y="5113036"/>
            <a:ext cx="354012" cy="352956"/>
            <a:chOff x="5918994" y="3280833"/>
            <a:chExt cx="354012" cy="352956"/>
          </a:xfrm>
          <a:solidFill>
            <a:schemeClr val="accent2"/>
          </a:solidFill>
        </p:grpSpPr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062218" y="2712510"/>
            <a:ext cx="67917" cy="1044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5918994" y="3741436"/>
            <a:ext cx="354012" cy="352956"/>
            <a:chOff x="5918994" y="3280833"/>
            <a:chExt cx="354012" cy="35295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8" name="Rectangle 117"/>
          <p:cNvSpPr>
            <a:spLocks noChangeArrowheads="1"/>
          </p:cNvSpPr>
          <p:nvPr/>
        </p:nvSpPr>
        <p:spPr bwMode="auto">
          <a:xfrm>
            <a:off x="6062218" y="1358840"/>
            <a:ext cx="67917" cy="1044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19" name="Group 118"/>
          <p:cNvGrpSpPr/>
          <p:nvPr/>
        </p:nvGrpSpPr>
        <p:grpSpPr>
          <a:xfrm>
            <a:off x="5918994" y="2387766"/>
            <a:ext cx="354012" cy="352956"/>
            <a:chOff x="5918994" y="3280833"/>
            <a:chExt cx="354012" cy="352956"/>
          </a:xfrm>
          <a:solidFill>
            <a:schemeClr val="tx2">
              <a:lumMod val="75000"/>
            </a:schemeClr>
          </a:solidFill>
        </p:grpSpPr>
        <p:sp>
          <p:nvSpPr>
            <p:cNvPr id="120" name="Oval 119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120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062218" y="0"/>
            <a:ext cx="67917" cy="104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4" name="Group 13"/>
          <p:cNvGrpSpPr/>
          <p:nvPr/>
        </p:nvGrpSpPr>
        <p:grpSpPr>
          <a:xfrm>
            <a:off x="5918994" y="1014849"/>
            <a:ext cx="354012" cy="352956"/>
            <a:chOff x="5918994" y="3280833"/>
            <a:chExt cx="354012" cy="352956"/>
          </a:xfrm>
          <a:solidFill>
            <a:schemeClr val="accent3"/>
          </a:solidFill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6402999" y="1201636"/>
            <a:ext cx="1704975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059849" y="2554856"/>
            <a:ext cx="1704975" cy="0"/>
          </a:xfrm>
          <a:prstGeom prst="line">
            <a:avLst/>
          </a:prstGeom>
          <a:ln w="19050">
            <a:solidFill>
              <a:schemeClr val="tx2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8237967" y="827036"/>
            <a:ext cx="33569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sz="2000" dirty="0" smtClean="0"/>
              <a:t>Realizovat </a:t>
            </a:r>
            <a:r>
              <a:rPr lang="cs-CZ" sz="2000" dirty="0"/>
              <a:t>opatření k podpoře žáků ohrožených školním </a:t>
            </a:r>
            <a:r>
              <a:rPr lang="cs-CZ" sz="2000" dirty="0" smtClean="0"/>
              <a:t>neúspěchem.</a:t>
            </a:r>
            <a:endParaRPr lang="cs-CZ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737178" y="747138"/>
            <a:ext cx="32315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cs-CZ" sz="2000" dirty="0"/>
              <a:t>Využívat efektivní metody </a:t>
            </a:r>
            <a:br>
              <a:rPr lang="cs-CZ" sz="2000" dirty="0"/>
            </a:br>
            <a:r>
              <a:rPr lang="cs-CZ" sz="2000" dirty="0"/>
              <a:t>a formy výuky, diferencovat podle individuálních schopností žáků, zohledňovat individuální  vzdělávací potřeby žáků, včetně speciálních. 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6402999" y="3937690"/>
            <a:ext cx="1704975" cy="0"/>
          </a:xfrm>
          <a:prstGeom prst="line">
            <a:avLst/>
          </a:prstGeom>
          <a:ln w="19050">
            <a:solidFill>
              <a:schemeClr val="accent1">
                <a:lumMod val="60000"/>
                <a:lumOff val="4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059849" y="5319485"/>
            <a:ext cx="1704975" cy="0"/>
          </a:xfrm>
          <a:prstGeom prst="line">
            <a:avLst/>
          </a:prstGeom>
          <a:ln w="19050">
            <a:solidFill>
              <a:schemeClr val="bg2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237967" y="2968194"/>
            <a:ext cx="37077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000" dirty="0"/>
              <a:t>V průběhu vzdělávání reagovat na negativní zjištění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i </a:t>
            </a:r>
            <a:r>
              <a:rPr lang="cs-CZ" sz="2000" dirty="0"/>
              <a:t>opatřeními směřujícími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ke </a:t>
            </a:r>
            <a:r>
              <a:rPr lang="cs-CZ" sz="2000" dirty="0"/>
              <a:t>změnám oboru vzdělání tak, </a:t>
            </a:r>
            <a:br>
              <a:rPr lang="cs-CZ" sz="2000" dirty="0"/>
            </a:br>
            <a:r>
              <a:rPr lang="cs-CZ" sz="2000" dirty="0"/>
              <a:t>aby odpovídal schopnostem žáka a jeho </a:t>
            </a:r>
            <a:r>
              <a:rPr lang="cs-CZ" sz="2000" dirty="0" smtClean="0"/>
              <a:t>motivaci.</a:t>
            </a:r>
            <a:endParaRPr lang="en-US" sz="2000" b="1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9276" y="4003953"/>
            <a:ext cx="35094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cs-CZ" sz="2000" dirty="0"/>
              <a:t>Vyhodnotit vzdělávací nabídku školy  vzhledem 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k </a:t>
            </a:r>
            <a:r>
              <a:rPr lang="cs-CZ" sz="2000" dirty="0"/>
              <a:t>reálným předpokladům úspěšného absolvování studia </a:t>
            </a:r>
            <a:r>
              <a:rPr lang="cs-CZ" sz="2000" dirty="0" smtClean="0"/>
              <a:t>i </a:t>
            </a:r>
            <a:r>
              <a:rPr lang="cs-CZ" sz="2000" dirty="0"/>
              <a:t>budoucímu uplatnění žáků na </a:t>
            </a:r>
            <a:r>
              <a:rPr lang="cs-CZ" sz="2000" dirty="0" smtClean="0"/>
              <a:t>trhu práce.</a:t>
            </a:r>
            <a:endParaRPr lang="cs-CZ" sz="2000" dirty="0"/>
          </a:p>
        </p:txBody>
      </p:sp>
      <p:sp>
        <p:nvSpPr>
          <p:cNvPr id="76" name="Obdélník 75"/>
          <p:cNvSpPr/>
          <p:nvPr/>
        </p:nvSpPr>
        <p:spPr>
          <a:xfrm>
            <a:off x="0" y="0"/>
            <a:ext cx="48542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cs-CZ" dirty="0" smtClean="0">
                <a:solidFill>
                  <a:schemeClr val="bg1"/>
                </a:solidFill>
              </a:rPr>
              <a:t>DOPORUČENÍ PRO ŠKOLY</a:t>
            </a: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3298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2" grpId="0" animBg="1"/>
      <p:bldP spid="18" grpId="0" animBg="1"/>
      <p:bldP spid="118" grpId="0" animBg="1"/>
      <p:bldP spid="37" grpId="0"/>
      <p:bldP spid="39" grpId="0"/>
      <p:bldP spid="43" grpId="0"/>
      <p:bldP spid="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42" r="-241774"/>
          <a:stretch/>
        </p:blipFill>
        <p:spPr>
          <a:xfrm>
            <a:off x="9208267" y="-2583392"/>
            <a:ext cx="12492000" cy="6858000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00" r="-279737"/>
          <a:stretch/>
        </p:blipFill>
        <p:spPr>
          <a:xfrm>
            <a:off x="0" y="-4863"/>
            <a:ext cx="21503642" cy="6862863"/>
          </a:xfrm>
          <a:prstGeom prst="rect">
            <a:avLst/>
          </a:prstGeom>
        </p:spPr>
      </p:pic>
      <p:pic>
        <p:nvPicPr>
          <p:cNvPr id="10" name="Obrázek 9"/>
          <p:cNvPicPr>
            <a:picLocks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9" r="44482"/>
          <a:stretch/>
        </p:blipFill>
        <p:spPr>
          <a:xfrm>
            <a:off x="7166919" y="0"/>
            <a:ext cx="5016843" cy="6862863"/>
          </a:xfrm>
          <a:prstGeom prst="rect">
            <a:avLst/>
          </a:prstGeom>
        </p:spPr>
      </p:pic>
      <p:sp>
        <p:nvSpPr>
          <p:cNvPr id="11" name="Obdélník 10"/>
          <p:cNvSpPr/>
          <p:nvPr/>
        </p:nvSpPr>
        <p:spPr>
          <a:xfrm>
            <a:off x="255374" y="729049"/>
            <a:ext cx="6801417" cy="4942702"/>
          </a:xfrm>
          <a:prstGeom prst="rect">
            <a:avLst/>
          </a:prstGeom>
          <a:solidFill>
            <a:schemeClr val="bg1"/>
          </a:solidFill>
        </p:spPr>
        <p:txBody>
          <a:bodyPr wrap="square" lIns="792000" tIns="108000" rIns="396000" bIns="108000" anchor="ctr" anchorCtr="0">
            <a:noAutofit/>
          </a:bodyPr>
          <a:lstStyle/>
          <a:p>
            <a:r>
              <a:rPr lang="cs-CZ" sz="2200" dirty="0"/>
              <a:t>Neustále se zrychlující změny vedou k tomu, že školy současnosti musí žáky připravovat na budoucnost, </a:t>
            </a:r>
            <a:r>
              <a:rPr lang="cs-CZ" sz="2200" dirty="0" smtClean="0"/>
              <a:t>o </a:t>
            </a:r>
            <a:r>
              <a:rPr lang="cs-CZ" sz="2200" dirty="0"/>
              <a:t>níž mnoho nevíme. Je vysoce pravděpodobné, že většina dnešních žáků </a:t>
            </a:r>
            <a:r>
              <a:rPr lang="cs-CZ" sz="2200" dirty="0" smtClean="0"/>
              <a:t>SOŠ </a:t>
            </a:r>
            <a:r>
              <a:rPr lang="cs-CZ" sz="2200" dirty="0"/>
              <a:t>bude několikrát za život měnit profesi. K úspěšnému zvládnutí změn je nutná i vysoká úroveň tzv. </a:t>
            </a:r>
            <a:r>
              <a:rPr lang="cs-CZ" sz="2200" dirty="0">
                <a:solidFill>
                  <a:schemeClr val="bg2"/>
                </a:solidFill>
              </a:rPr>
              <a:t>transversálních dovedností</a:t>
            </a:r>
            <a:r>
              <a:rPr lang="cs-CZ" sz="2200" dirty="0"/>
              <a:t>, včetně základních gramotností. </a:t>
            </a:r>
            <a:endParaRPr lang="cs-CZ" sz="2200" dirty="0" smtClean="0"/>
          </a:p>
          <a:p>
            <a:endParaRPr lang="cs-CZ" sz="2200" dirty="0"/>
          </a:p>
          <a:p>
            <a:r>
              <a:rPr lang="cs-CZ" sz="2200" dirty="0" smtClean="0"/>
              <a:t>V</a:t>
            </a:r>
            <a:r>
              <a:rPr lang="cs-CZ" sz="2200" dirty="0"/>
              <a:t> příspěvku budou představena zajímavá data, která upozorní na možné oblasti pro zlepšování práce SPŠ</a:t>
            </a:r>
            <a:r>
              <a:rPr lang="cs-CZ" sz="2200" dirty="0" smtClean="0"/>
              <a:t>.</a:t>
            </a:r>
            <a:endParaRPr lang="cs-CZ" sz="2200" dirty="0"/>
          </a:p>
        </p:txBody>
      </p:sp>
    </p:spTree>
    <p:extLst>
      <p:ext uri="{BB962C8B-B14F-4D97-AF65-F5344CB8AC3E}">
        <p14:creationId xmlns:p14="http://schemas.microsoft.com/office/powerpoint/2010/main" val="1193426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6062218" y="4084110"/>
            <a:ext cx="67917" cy="1044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3" name="Group 22"/>
          <p:cNvGrpSpPr/>
          <p:nvPr/>
        </p:nvGrpSpPr>
        <p:grpSpPr>
          <a:xfrm>
            <a:off x="5918994" y="5113036"/>
            <a:ext cx="354012" cy="352956"/>
            <a:chOff x="5918994" y="3280833"/>
            <a:chExt cx="354012" cy="352956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062218" y="2712510"/>
            <a:ext cx="67917" cy="1044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9" name="Group 18"/>
          <p:cNvGrpSpPr/>
          <p:nvPr/>
        </p:nvGrpSpPr>
        <p:grpSpPr>
          <a:xfrm>
            <a:off x="5918994" y="3741436"/>
            <a:ext cx="354012" cy="352956"/>
            <a:chOff x="5918994" y="3280833"/>
            <a:chExt cx="354012" cy="352956"/>
          </a:xfrm>
          <a:solidFill>
            <a:schemeClr val="tx2">
              <a:lumMod val="75000"/>
            </a:schemeClr>
          </a:solidFill>
        </p:grpSpPr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solidFill>
                <a:schemeClr val="accent1">
                  <a:lumMod val="75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solidFill>
                <a:schemeClr val="accent1">
                  <a:lumMod val="75000"/>
                </a:schemeClr>
              </a:solidFill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8" name="Rectangle 117"/>
          <p:cNvSpPr>
            <a:spLocks noChangeArrowheads="1"/>
          </p:cNvSpPr>
          <p:nvPr/>
        </p:nvSpPr>
        <p:spPr bwMode="auto">
          <a:xfrm>
            <a:off x="6062218" y="1358840"/>
            <a:ext cx="67917" cy="1044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19" name="Group 118"/>
          <p:cNvGrpSpPr/>
          <p:nvPr/>
        </p:nvGrpSpPr>
        <p:grpSpPr>
          <a:xfrm>
            <a:off x="5918994" y="2387766"/>
            <a:ext cx="354012" cy="352956"/>
            <a:chOff x="5918994" y="3280833"/>
            <a:chExt cx="354012" cy="352956"/>
          </a:xfrm>
          <a:solidFill>
            <a:schemeClr val="accent3"/>
          </a:solidFill>
        </p:grpSpPr>
        <p:sp>
          <p:nvSpPr>
            <p:cNvPr id="120" name="Oval 119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1" name="Freeform 120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6062218" y="0"/>
            <a:ext cx="67917" cy="10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14" name="Group 13"/>
          <p:cNvGrpSpPr/>
          <p:nvPr/>
        </p:nvGrpSpPr>
        <p:grpSpPr>
          <a:xfrm>
            <a:off x="5918994" y="1014849"/>
            <a:ext cx="354012" cy="352956"/>
            <a:chOff x="5918994" y="3280833"/>
            <a:chExt cx="354012" cy="352956"/>
          </a:xfrm>
          <a:solidFill>
            <a:schemeClr val="tx2"/>
          </a:solidFill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010488" y="3371623"/>
              <a:ext cx="171376" cy="1717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5918994" y="3280833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6402999" y="1201636"/>
            <a:ext cx="1704975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4059849" y="2554856"/>
            <a:ext cx="1704975" cy="0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8237967" y="827036"/>
            <a:ext cx="35206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sz="2000" dirty="0"/>
              <a:t>Vytvářet podmínky pro profesní rozvoj </a:t>
            </a:r>
            <a:r>
              <a:rPr lang="cs-CZ" sz="2000" dirty="0" smtClean="0"/>
              <a:t>pedagogů nejen </a:t>
            </a:r>
            <a:r>
              <a:rPr lang="cs-CZ" sz="2000" dirty="0"/>
              <a:t>prostřednictvím externích vzdělávacích akcí, ale </a:t>
            </a:r>
            <a:r>
              <a:rPr lang="cs-CZ" sz="2000" dirty="0" smtClean="0"/>
              <a:t>zejména </a:t>
            </a:r>
            <a:r>
              <a:rPr lang="cs-CZ" sz="2000" dirty="0"/>
              <a:t>uvnitř školy.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50383" y="994787"/>
            <a:ext cx="323152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r>
              <a:rPr lang="cs-CZ" sz="2000" dirty="0"/>
              <a:t>Podporovat spolupráci učitelů uvnitř škol (využívání šablon  např. Vzájemná spolupráce, Tandemová výuka,  Nové metody ve výuce</a:t>
            </a:r>
            <a:r>
              <a:rPr lang="cs-CZ" sz="2000" dirty="0" smtClean="0"/>
              <a:t>).</a:t>
            </a:r>
            <a:endParaRPr lang="cs-CZ" sz="2000" dirty="0"/>
          </a:p>
        </p:txBody>
      </p:sp>
      <p:cxnSp>
        <p:nvCxnSpPr>
          <p:cNvPr id="40" name="Straight Connector 39"/>
          <p:cNvCxnSpPr/>
          <p:nvPr/>
        </p:nvCxnSpPr>
        <p:spPr>
          <a:xfrm>
            <a:off x="6402999" y="3937690"/>
            <a:ext cx="1704975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059849" y="5319485"/>
            <a:ext cx="1704975" cy="0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107974" y="3490874"/>
            <a:ext cx="37077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sz="2000" dirty="0"/>
              <a:t>Zaměřit pozornost na průběžné vyhodnocování kvality výuky na úrovni vedení školy i jednotlivých předmětových komisí.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07647" y="4306482"/>
            <a:ext cx="33335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cs-CZ" sz="2000" dirty="0" smtClean="0"/>
              <a:t>Při </a:t>
            </a:r>
            <a:r>
              <a:rPr lang="cs-CZ" sz="2000" dirty="0" err="1" smtClean="0"/>
              <a:t>autoevaluačních</a:t>
            </a:r>
            <a:r>
              <a:rPr lang="cs-CZ" sz="2000" dirty="0" smtClean="0"/>
              <a:t> aktivitách školy propojovat vnější a vnitřní </a:t>
            </a:r>
            <a:br>
              <a:rPr lang="cs-CZ" sz="2000" dirty="0" smtClean="0"/>
            </a:br>
            <a:r>
              <a:rPr lang="cs-CZ" sz="2000" dirty="0" smtClean="0"/>
              <a:t>hodnocení školy.</a:t>
            </a:r>
            <a:endParaRPr lang="cs-CZ" sz="2000" dirty="0"/>
          </a:p>
        </p:txBody>
      </p:sp>
      <p:sp>
        <p:nvSpPr>
          <p:cNvPr id="28" name="Obdélník 27"/>
          <p:cNvSpPr/>
          <p:nvPr/>
        </p:nvSpPr>
        <p:spPr>
          <a:xfrm>
            <a:off x="0" y="0"/>
            <a:ext cx="48542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cs-CZ" dirty="0" smtClean="0">
                <a:solidFill>
                  <a:schemeClr val="bg1"/>
                </a:solidFill>
              </a:rPr>
              <a:t>DOPORUČENÍ PRO ŠKOLY</a:t>
            </a: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8657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8" grpId="0" animBg="1"/>
      <p:bldP spid="118" grpId="0" animBg="1"/>
      <p:bldP spid="37" grpId="0"/>
      <p:bldP spid="39" grpId="0"/>
      <p:bldP spid="43" grpId="0"/>
      <p:bldP spid="4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1345" y="4368800"/>
            <a:ext cx="8349547" cy="1013864"/>
          </a:xfrm>
        </p:spPr>
        <p:txBody>
          <a:bodyPr/>
          <a:lstStyle/>
          <a:p>
            <a:r>
              <a:rPr lang="cs-CZ" sz="3600" dirty="0" smtClean="0"/>
              <a:t> Reporty z inspekční činnosti pro školy</a:t>
            </a:r>
            <a:endParaRPr lang="cs-CZ" sz="3600" dirty="0"/>
          </a:p>
        </p:txBody>
      </p:sp>
    </p:spTree>
    <p:extLst>
      <p:ext uri="{BB962C8B-B14F-4D97-AF65-F5344CB8AC3E}">
        <p14:creationId xmlns:p14="http://schemas.microsoft.com/office/powerpoint/2010/main" val="168453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Ovál 22">
            <a:extLst>
              <a:ext uri="{FF2B5EF4-FFF2-40B4-BE49-F238E27FC236}">
                <a16:creationId xmlns:a16="http://schemas.microsoft.com/office/drawing/2014/main" id="{61B5EA39-2844-4BB7-9774-0E6C079551DD}"/>
              </a:ext>
            </a:extLst>
          </p:cNvPr>
          <p:cNvSpPr/>
          <p:nvPr/>
        </p:nvSpPr>
        <p:spPr>
          <a:xfrm>
            <a:off x="4800353" y="2890309"/>
            <a:ext cx="2751127" cy="2751127"/>
          </a:xfrm>
          <a:prstGeom prst="ellipse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r>
              <a:rPr lang="cs-CZ" sz="3600" dirty="0">
                <a:solidFill>
                  <a:schemeClr val="bg1"/>
                </a:solidFill>
              </a:rPr>
              <a:t>Kvalitní škola</a:t>
            </a:r>
          </a:p>
        </p:txBody>
      </p:sp>
      <p:sp>
        <p:nvSpPr>
          <p:cNvPr id="3" name="Ohnutý pruh 2">
            <a:extLst>
              <a:ext uri="{FF2B5EF4-FFF2-40B4-BE49-F238E27FC236}">
                <a16:creationId xmlns:a16="http://schemas.microsoft.com/office/drawing/2014/main" id="{564BECE4-EE8A-48B8-9CD9-7D7A2A49F5D8}"/>
              </a:ext>
            </a:extLst>
          </p:cNvPr>
          <p:cNvSpPr/>
          <p:nvPr/>
        </p:nvSpPr>
        <p:spPr>
          <a:xfrm>
            <a:off x="3365734" y="1886706"/>
            <a:ext cx="5479704" cy="5674192"/>
          </a:xfrm>
          <a:prstGeom prst="blockArc">
            <a:avLst>
              <a:gd name="adj1" fmla="val 10800000"/>
              <a:gd name="adj2" fmla="val 21585191"/>
              <a:gd name="adj3" fmla="val 4129"/>
            </a:avLst>
          </a:prstGeom>
          <a:solidFill>
            <a:schemeClr val="bg1"/>
          </a:solidFill>
          <a:ln>
            <a:noFill/>
          </a:ln>
          <a:effectLst>
            <a:outerShdw blurRad="101600" algn="ctr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/>
            <a:endParaRPr lang="cs-CZ" sz="2800">
              <a:solidFill>
                <a:schemeClr val="tx1"/>
              </a:solidFill>
            </a:endParaRPr>
          </a:p>
        </p:txBody>
      </p:sp>
      <p:sp>
        <p:nvSpPr>
          <p:cNvPr id="26" name="Oval 35">
            <a:extLst>
              <a:ext uri="{FF2B5EF4-FFF2-40B4-BE49-F238E27FC236}">
                <a16:creationId xmlns:a16="http://schemas.microsoft.com/office/drawing/2014/main" id="{4899181D-ADE1-4917-A90A-3093E6A80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0749" y="4457308"/>
            <a:ext cx="645086" cy="645086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7" name="Oval 35">
            <a:extLst>
              <a:ext uri="{FF2B5EF4-FFF2-40B4-BE49-F238E27FC236}">
                <a16:creationId xmlns:a16="http://schemas.microsoft.com/office/drawing/2014/main" id="{F3B7BFEF-5CCE-4040-99B1-47D6EEFE0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0727" y="4459056"/>
            <a:ext cx="645086" cy="645086"/>
          </a:xfrm>
          <a:prstGeom prst="ellipse">
            <a:avLst/>
          </a:prstGeom>
          <a:solidFill>
            <a:srgbClr val="7030A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28" name="Oval 35">
            <a:extLst>
              <a:ext uri="{FF2B5EF4-FFF2-40B4-BE49-F238E27FC236}">
                <a16:creationId xmlns:a16="http://schemas.microsoft.com/office/drawing/2014/main" id="{C00261ED-55F2-4103-976E-9B5726AC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8111" y="2671740"/>
            <a:ext cx="645086" cy="645086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9" name="Oval 35">
            <a:extLst>
              <a:ext uri="{FF2B5EF4-FFF2-40B4-BE49-F238E27FC236}">
                <a16:creationId xmlns:a16="http://schemas.microsoft.com/office/drawing/2014/main" id="{DED367A1-0A46-46BC-A888-A9E0C9B80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39635" y="2622662"/>
            <a:ext cx="645086" cy="645086"/>
          </a:xfrm>
          <a:prstGeom prst="ellipse">
            <a:avLst/>
          </a:prstGeom>
          <a:solidFill>
            <a:schemeClr val="accent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0" name="Oval 35">
            <a:extLst>
              <a:ext uri="{FF2B5EF4-FFF2-40B4-BE49-F238E27FC236}">
                <a16:creationId xmlns:a16="http://schemas.microsoft.com/office/drawing/2014/main" id="{1F6B09CC-ADF8-4E0F-93C0-C7FC64192B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747" y="1807210"/>
            <a:ext cx="645086" cy="645086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1" name="Oval 35">
            <a:extLst>
              <a:ext uri="{FF2B5EF4-FFF2-40B4-BE49-F238E27FC236}">
                <a16:creationId xmlns:a16="http://schemas.microsoft.com/office/drawing/2014/main" id="{2287E5DD-A319-40AA-88FB-DBDEF4359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049" y="1838942"/>
            <a:ext cx="645086" cy="645086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cs-CZ" sz="2800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2" name="Rectangle 49">
            <a:extLst>
              <a:ext uri="{FF2B5EF4-FFF2-40B4-BE49-F238E27FC236}">
                <a16:creationId xmlns:a16="http://schemas.microsoft.com/office/drawing/2014/main" id="{2AACCC12-3436-4D1F-8166-A1670C7352D5}"/>
              </a:ext>
            </a:extLst>
          </p:cNvPr>
          <p:cNvSpPr/>
          <p:nvPr/>
        </p:nvSpPr>
        <p:spPr>
          <a:xfrm>
            <a:off x="493604" y="4642890"/>
            <a:ext cx="2347850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89000"/>
              </a:lnSpc>
            </a:pPr>
            <a:r>
              <a:rPr lang="cs-CZ" sz="2000" dirty="0"/>
              <a:t>Koncepce školy</a:t>
            </a:r>
          </a:p>
        </p:txBody>
      </p:sp>
      <p:sp>
        <p:nvSpPr>
          <p:cNvPr id="33" name="Rectangle 81">
            <a:extLst>
              <a:ext uri="{FF2B5EF4-FFF2-40B4-BE49-F238E27FC236}">
                <a16:creationId xmlns:a16="http://schemas.microsoft.com/office/drawing/2014/main" id="{B9A745C5-3FB1-411E-86BC-C09830CA632D}"/>
              </a:ext>
            </a:extLst>
          </p:cNvPr>
          <p:cNvSpPr/>
          <p:nvPr/>
        </p:nvSpPr>
        <p:spPr>
          <a:xfrm>
            <a:off x="1185333" y="2585423"/>
            <a:ext cx="2352403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89000"/>
              </a:lnSpc>
            </a:pPr>
            <a:r>
              <a:rPr lang="cs-CZ" sz="2000" dirty="0"/>
              <a:t>Vedení školy</a:t>
            </a:r>
          </a:p>
        </p:txBody>
      </p:sp>
      <p:sp>
        <p:nvSpPr>
          <p:cNvPr id="34" name="Rectangle 82">
            <a:extLst>
              <a:ext uri="{FF2B5EF4-FFF2-40B4-BE49-F238E27FC236}">
                <a16:creationId xmlns:a16="http://schemas.microsoft.com/office/drawing/2014/main" id="{14F37E89-D168-4DD9-A630-E62487D2F2DB}"/>
              </a:ext>
            </a:extLst>
          </p:cNvPr>
          <p:cNvSpPr/>
          <p:nvPr/>
        </p:nvSpPr>
        <p:spPr>
          <a:xfrm>
            <a:off x="2416727" y="1229627"/>
            <a:ext cx="2758216" cy="28432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r">
              <a:lnSpc>
                <a:spcPct val="89000"/>
              </a:lnSpc>
            </a:pPr>
            <a:r>
              <a:rPr lang="cs-CZ" sz="2000" dirty="0"/>
              <a:t>Kvalita pedagogů</a:t>
            </a:r>
          </a:p>
        </p:txBody>
      </p:sp>
      <p:sp>
        <p:nvSpPr>
          <p:cNvPr id="39" name="Rectangle 49">
            <a:extLst>
              <a:ext uri="{FF2B5EF4-FFF2-40B4-BE49-F238E27FC236}">
                <a16:creationId xmlns:a16="http://schemas.microsoft.com/office/drawing/2014/main" id="{85BC50FB-84D4-4EE3-9B1C-C36854474381}"/>
              </a:ext>
            </a:extLst>
          </p:cNvPr>
          <p:cNvSpPr/>
          <p:nvPr/>
        </p:nvSpPr>
        <p:spPr>
          <a:xfrm>
            <a:off x="9327572" y="4449881"/>
            <a:ext cx="2257466" cy="54784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89000"/>
              </a:lnSpc>
            </a:pPr>
            <a:r>
              <a:rPr lang="cs-CZ" sz="2000" dirty="0"/>
              <a:t>Podpora žáků při vzdělávání </a:t>
            </a:r>
          </a:p>
        </p:txBody>
      </p:sp>
      <p:sp>
        <p:nvSpPr>
          <p:cNvPr id="41" name="Rectangle 49">
            <a:extLst>
              <a:ext uri="{FF2B5EF4-FFF2-40B4-BE49-F238E27FC236}">
                <a16:creationId xmlns:a16="http://schemas.microsoft.com/office/drawing/2014/main" id="{E715E2FF-D12D-45AB-8488-18C44476B1C3}"/>
              </a:ext>
            </a:extLst>
          </p:cNvPr>
          <p:cNvSpPr/>
          <p:nvPr/>
        </p:nvSpPr>
        <p:spPr>
          <a:xfrm>
            <a:off x="8766626" y="2585423"/>
            <a:ext cx="3070239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89000"/>
              </a:lnSpc>
            </a:pPr>
            <a:r>
              <a:rPr lang="cs-CZ" sz="2000" dirty="0"/>
              <a:t>Vzdělávací výsledky</a:t>
            </a:r>
          </a:p>
        </p:txBody>
      </p:sp>
      <p:sp>
        <p:nvSpPr>
          <p:cNvPr id="43" name="Rectangle 49">
            <a:extLst>
              <a:ext uri="{FF2B5EF4-FFF2-40B4-BE49-F238E27FC236}">
                <a16:creationId xmlns:a16="http://schemas.microsoft.com/office/drawing/2014/main" id="{DD182F35-2058-4D3F-9017-92122F8E2A0A}"/>
              </a:ext>
            </a:extLst>
          </p:cNvPr>
          <p:cNvSpPr/>
          <p:nvPr/>
        </p:nvSpPr>
        <p:spPr>
          <a:xfrm>
            <a:off x="7312135" y="1241768"/>
            <a:ext cx="2257466" cy="2739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>
              <a:lnSpc>
                <a:spcPct val="89000"/>
              </a:lnSpc>
            </a:pPr>
            <a:r>
              <a:rPr lang="cs-CZ" sz="2000" dirty="0"/>
              <a:t>Výuka</a:t>
            </a:r>
          </a:p>
        </p:txBody>
      </p:sp>
      <p:sp>
        <p:nvSpPr>
          <p:cNvPr id="2" name="Ovál 1"/>
          <p:cNvSpPr/>
          <p:nvPr/>
        </p:nvSpPr>
        <p:spPr>
          <a:xfrm>
            <a:off x="4695776" y="2775549"/>
            <a:ext cx="2980649" cy="2980649"/>
          </a:xfrm>
          <a:prstGeom prst="ellips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082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6" presetClass="emph" presetSubtype="0" fill="hold" grpId="1" nodeType="afterEffect">
                                  <p:stCondLst>
                                    <p:cond delay="50"/>
                                  </p:stCondLst>
                                  <p:childTnLst>
                                    <p:animScale>
                                      <p:cBhvr>
                                        <p:cTn id="10" dur="15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50"/>
                            </p:stCondLst>
                            <p:childTnLst>
                              <p:par>
                                <p:cTn id="1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15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5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800"/>
                            </p:stCondLst>
                            <p:childTnLst>
                              <p:par>
                                <p:cTn id="2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5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3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550"/>
                            </p:stCondLst>
                            <p:childTnLst>
                              <p:par>
                                <p:cTn id="3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15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0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300"/>
                            </p:stCondLst>
                            <p:childTnLst>
                              <p:par>
                                <p:cTn id="4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50"/>
                            </p:stCondLst>
                            <p:childTnLst>
                              <p:par>
                                <p:cTn id="59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0" dur="15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/>
      <p:bldP spid="33" grpId="0"/>
      <p:bldP spid="34" grpId="0"/>
      <p:bldP spid="39" grpId="0"/>
      <p:bldP spid="41" grpId="0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 smtClean="0">
                <a:solidFill>
                  <a:schemeClr val="accent2"/>
                </a:solidFill>
              </a:rPr>
              <a:t> </a:t>
            </a:r>
            <a:r>
              <a:rPr lang="cs-CZ" sz="2800" dirty="0">
                <a:solidFill>
                  <a:srgbClr val="0070C0"/>
                </a:solidFill>
              </a:rPr>
              <a:t>Ukázka části reportu prezentujícího kriteriální </a:t>
            </a:r>
            <a:r>
              <a:rPr lang="cs-CZ" sz="2800" dirty="0" smtClean="0">
                <a:solidFill>
                  <a:srgbClr val="0070C0"/>
                </a:solidFill>
              </a:rPr>
              <a:t>hodnocení ve SŠ</a:t>
            </a:r>
            <a:endParaRPr lang="cs-CZ" sz="2800" dirty="0">
              <a:solidFill>
                <a:schemeClr val="accent2"/>
              </a:solidFill>
            </a:endParaRPr>
          </a:p>
        </p:txBody>
      </p:sp>
      <p:pic>
        <p:nvPicPr>
          <p:cNvPr id="4" name="Obrázek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"/>
          <a:stretch/>
        </p:blipFill>
        <p:spPr bwMode="auto">
          <a:xfrm>
            <a:off x="1101968" y="1266092"/>
            <a:ext cx="6526771" cy="4555902"/>
          </a:xfrm>
          <a:prstGeom prst="rect">
            <a:avLst/>
          </a:prstGeom>
          <a:ln>
            <a:solidFill>
              <a:schemeClr val="accent3"/>
            </a:solidFill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0321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Freeform 141"/>
          <p:cNvSpPr/>
          <p:nvPr/>
        </p:nvSpPr>
        <p:spPr>
          <a:xfrm>
            <a:off x="0" y="-1"/>
            <a:ext cx="6096005" cy="6858001"/>
          </a:xfrm>
          <a:custGeom>
            <a:avLst/>
            <a:gdLst>
              <a:gd name="connsiteX0" fmla="*/ 1197256 w 6096005"/>
              <a:gd name="connsiteY0" fmla="*/ 0 h 6858001"/>
              <a:gd name="connsiteX1" fmla="*/ 3311250 w 6096005"/>
              <a:gd name="connsiteY1" fmla="*/ 0 h 6858001"/>
              <a:gd name="connsiteX2" fmla="*/ 6096005 w 6096005"/>
              <a:gd name="connsiteY2" fmla="*/ 4823338 h 6858001"/>
              <a:gd name="connsiteX3" fmla="*/ 2571866 w 6096005"/>
              <a:gd name="connsiteY3" fmla="*/ 6858001 h 6858001"/>
              <a:gd name="connsiteX4" fmla="*/ 0 w 6096005"/>
              <a:gd name="connsiteY4" fmla="*/ 6858001 h 6858001"/>
              <a:gd name="connsiteX5" fmla="*/ 0 w 6096005"/>
              <a:gd name="connsiteY5" fmla="*/ 691236 h 6858001"/>
              <a:gd name="connsiteX6" fmla="*/ 1197256 w 6096005"/>
              <a:gd name="connsiteY6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5" h="6858001">
                <a:moveTo>
                  <a:pt x="1197256" y="0"/>
                </a:moveTo>
                <a:lnTo>
                  <a:pt x="3311250" y="0"/>
                </a:lnTo>
                <a:lnTo>
                  <a:pt x="6096005" y="4823338"/>
                </a:lnTo>
                <a:lnTo>
                  <a:pt x="2571866" y="6858001"/>
                </a:lnTo>
                <a:lnTo>
                  <a:pt x="0" y="6858001"/>
                </a:lnTo>
                <a:lnTo>
                  <a:pt x="0" y="691236"/>
                </a:lnTo>
                <a:lnTo>
                  <a:pt x="1197256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5" name="Freeform 144"/>
          <p:cNvSpPr/>
          <p:nvPr/>
        </p:nvSpPr>
        <p:spPr>
          <a:xfrm>
            <a:off x="-1" y="-1"/>
            <a:ext cx="4902130" cy="6858001"/>
          </a:xfrm>
          <a:custGeom>
            <a:avLst/>
            <a:gdLst>
              <a:gd name="connsiteX0" fmla="*/ 0 w 4902130"/>
              <a:gd name="connsiteY0" fmla="*/ 0 h 6858001"/>
              <a:gd name="connsiteX1" fmla="*/ 2280245 w 4902130"/>
              <a:gd name="connsiteY1" fmla="*/ 0 h 6858001"/>
              <a:gd name="connsiteX2" fmla="*/ 4902130 w 4902130"/>
              <a:gd name="connsiteY2" fmla="*/ 4541238 h 6858001"/>
              <a:gd name="connsiteX3" fmla="*/ 889379 w 4902130"/>
              <a:gd name="connsiteY3" fmla="*/ 6858001 h 6858001"/>
              <a:gd name="connsiteX4" fmla="*/ 0 w 4902130"/>
              <a:gd name="connsiteY4" fmla="*/ 6858001 h 6858001"/>
              <a:gd name="connsiteX5" fmla="*/ 0 w 4902130"/>
              <a:gd name="connsiteY5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02130" h="6858001">
                <a:moveTo>
                  <a:pt x="0" y="0"/>
                </a:moveTo>
                <a:lnTo>
                  <a:pt x="2280245" y="0"/>
                </a:lnTo>
                <a:lnTo>
                  <a:pt x="4902130" y="4541238"/>
                </a:lnTo>
                <a:lnTo>
                  <a:pt x="889379" y="6858001"/>
                </a:lnTo>
                <a:lnTo>
                  <a:pt x="0" y="68580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TextBox 1"/>
          <p:cNvSpPr txBox="1"/>
          <p:nvPr/>
        </p:nvSpPr>
        <p:spPr>
          <a:xfrm>
            <a:off x="6434063" y="1853465"/>
            <a:ext cx="54192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sz="2000" dirty="0">
                <a:solidFill>
                  <a:schemeClr val="accent2"/>
                </a:solidFill>
              </a:rPr>
              <a:t>Přístup</a:t>
            </a:r>
            <a:r>
              <a:rPr lang="cs-CZ" sz="2000" dirty="0"/>
              <a:t> k těmto </a:t>
            </a:r>
            <a:r>
              <a:rPr lang="cs-CZ" sz="2000" dirty="0">
                <a:solidFill>
                  <a:schemeClr val="accent2"/>
                </a:solidFill>
              </a:rPr>
              <a:t>reportům</a:t>
            </a:r>
            <a:r>
              <a:rPr lang="cs-CZ" sz="2000" dirty="0"/>
              <a:t> s podrobnými informacemi mají </a:t>
            </a:r>
            <a:r>
              <a:rPr lang="cs-CZ" sz="2000" dirty="0">
                <a:solidFill>
                  <a:schemeClr val="accent2"/>
                </a:solidFill>
              </a:rPr>
              <a:t>pouze školy/školská zařízení, kterých se dané hodnocení týká</a:t>
            </a:r>
            <a:r>
              <a:rPr lang="cs-CZ" sz="2000" dirty="0"/>
              <a:t>.</a:t>
            </a:r>
          </a:p>
        </p:txBody>
      </p:sp>
      <p:sp>
        <p:nvSpPr>
          <p:cNvPr id="127" name="Freeform 126"/>
          <p:cNvSpPr/>
          <p:nvPr/>
        </p:nvSpPr>
        <p:spPr>
          <a:xfrm>
            <a:off x="-1" y="0"/>
            <a:ext cx="3526460" cy="6282192"/>
          </a:xfrm>
          <a:custGeom>
            <a:avLst/>
            <a:gdLst>
              <a:gd name="connsiteX0" fmla="*/ 0 w 3526460"/>
              <a:gd name="connsiteY0" fmla="*/ 0 h 6282192"/>
              <a:gd name="connsiteX1" fmla="*/ 1074922 w 3526460"/>
              <a:gd name="connsiteY1" fmla="*/ 0 h 6282192"/>
              <a:gd name="connsiteX2" fmla="*/ 3526460 w 3526460"/>
              <a:gd name="connsiteY2" fmla="*/ 4246189 h 6282192"/>
              <a:gd name="connsiteX3" fmla="*/ 0 w 3526460"/>
              <a:gd name="connsiteY3" fmla="*/ 6282192 h 6282192"/>
              <a:gd name="connsiteX4" fmla="*/ 0 w 3526460"/>
              <a:gd name="connsiteY4" fmla="*/ 0 h 6282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26460" h="6282192">
                <a:moveTo>
                  <a:pt x="0" y="0"/>
                </a:moveTo>
                <a:lnTo>
                  <a:pt x="1074922" y="0"/>
                </a:lnTo>
                <a:lnTo>
                  <a:pt x="3526460" y="4246189"/>
                </a:lnTo>
                <a:lnTo>
                  <a:pt x="0" y="628219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3" name="Freeform 132"/>
          <p:cNvSpPr/>
          <p:nvPr/>
        </p:nvSpPr>
        <p:spPr>
          <a:xfrm>
            <a:off x="0" y="225866"/>
            <a:ext cx="2150789" cy="4967035"/>
          </a:xfrm>
          <a:custGeom>
            <a:avLst/>
            <a:gdLst>
              <a:gd name="connsiteX0" fmla="*/ 0 w 2150789"/>
              <a:gd name="connsiteY0" fmla="*/ 0 h 4967035"/>
              <a:gd name="connsiteX1" fmla="*/ 2150789 w 2150789"/>
              <a:gd name="connsiteY1" fmla="*/ 3725276 h 4967035"/>
              <a:gd name="connsiteX2" fmla="*/ 0 w 2150789"/>
              <a:gd name="connsiteY2" fmla="*/ 4967035 h 4967035"/>
              <a:gd name="connsiteX3" fmla="*/ 0 w 2150789"/>
              <a:gd name="connsiteY3" fmla="*/ 0 h 4967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50789" h="4967035">
                <a:moveTo>
                  <a:pt x="0" y="0"/>
                </a:moveTo>
                <a:lnTo>
                  <a:pt x="2150789" y="3725276"/>
                </a:lnTo>
                <a:lnTo>
                  <a:pt x="0" y="4967035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>
            <a:outerShdw blurRad="1905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7" name="TextBox 146"/>
          <p:cNvSpPr txBox="1"/>
          <p:nvPr/>
        </p:nvSpPr>
        <p:spPr>
          <a:xfrm>
            <a:off x="6434063" y="5102590"/>
            <a:ext cx="59911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sz="2000" dirty="0"/>
              <a:t>Práce  s reporty přispěje k dalšímu posilování </a:t>
            </a:r>
            <a:r>
              <a:rPr lang="cs-CZ" sz="2000" dirty="0" err="1"/>
              <a:t>autoevaluačních</a:t>
            </a:r>
            <a:r>
              <a:rPr lang="cs-CZ" sz="2000" dirty="0"/>
              <a:t> mechanismů školy.</a:t>
            </a:r>
          </a:p>
        </p:txBody>
      </p:sp>
      <p:sp>
        <p:nvSpPr>
          <p:cNvPr id="152" name="TextBox 151"/>
          <p:cNvSpPr txBox="1"/>
          <p:nvPr/>
        </p:nvSpPr>
        <p:spPr>
          <a:xfrm>
            <a:off x="6434063" y="3202573"/>
            <a:ext cx="52572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cs-CZ" sz="2000" dirty="0">
                <a:solidFill>
                  <a:schemeClr val="accent2"/>
                </a:solidFill>
              </a:rPr>
              <a:t>Krajské úřady </a:t>
            </a:r>
            <a:r>
              <a:rPr lang="cs-CZ" sz="2000" dirty="0"/>
              <a:t>disponují konkrétními informacemi na úrovni školy/školského zařízení </a:t>
            </a:r>
            <a:r>
              <a:rPr lang="cs-CZ" sz="2000" dirty="0">
                <a:solidFill>
                  <a:schemeClr val="accent2"/>
                </a:solidFill>
              </a:rPr>
              <a:t>pouze </a:t>
            </a:r>
            <a:r>
              <a:rPr lang="cs-CZ" sz="2000" dirty="0"/>
              <a:t>u těch </a:t>
            </a:r>
            <a:r>
              <a:rPr lang="cs-CZ" sz="2000" dirty="0">
                <a:solidFill>
                  <a:schemeClr val="accent2"/>
                </a:solidFill>
              </a:rPr>
              <a:t>subjektů</a:t>
            </a:r>
            <a:r>
              <a:rPr lang="cs-CZ" sz="2000" dirty="0"/>
              <a:t>, které </a:t>
            </a:r>
            <a:r>
              <a:rPr lang="cs-CZ" sz="2000" dirty="0">
                <a:solidFill>
                  <a:schemeClr val="accent2"/>
                </a:solidFill>
              </a:rPr>
              <a:t>samy zřizují</a:t>
            </a:r>
            <a:r>
              <a:rPr lang="cs-CZ" sz="2000" dirty="0"/>
              <a:t>. Nikdo jiný k reportům přístup nemá.</a:t>
            </a:r>
          </a:p>
        </p:txBody>
      </p:sp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902129" y="589193"/>
            <a:ext cx="10833097" cy="664797"/>
          </a:xfrm>
        </p:spPr>
        <p:txBody>
          <a:bodyPr/>
          <a:lstStyle/>
          <a:p>
            <a:r>
              <a:rPr lang="cs-CZ" dirty="0" smtClean="0"/>
              <a:t>Využití reportů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50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20462BA9-B005-499B-B9C2-DB473B73E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Děkuji za pozornost</a:t>
            </a:r>
            <a:endParaRPr lang="cs-CZ" dirty="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02E7FD4C-C54F-4FCD-BA73-C8EE6BAE1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2663" y="4398493"/>
            <a:ext cx="293688" cy="293688"/>
          </a:xfrm>
          <a:prstGeom prst="ellipse">
            <a:avLst/>
          </a:pr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11DE4AA8-4B34-48FE-B4E4-E9C898D4E007}"/>
              </a:ext>
            </a:extLst>
          </p:cNvPr>
          <p:cNvSpPr>
            <a:spLocks noEditPoints="1"/>
          </p:cNvSpPr>
          <p:nvPr/>
        </p:nvSpPr>
        <p:spPr bwMode="auto">
          <a:xfrm>
            <a:off x="1044575" y="4486600"/>
            <a:ext cx="165100" cy="117475"/>
          </a:xfrm>
          <a:custGeom>
            <a:avLst/>
            <a:gdLst>
              <a:gd name="T0" fmla="*/ 78 w 104"/>
              <a:gd name="T1" fmla="*/ 37 h 74"/>
              <a:gd name="T2" fmla="*/ 104 w 104"/>
              <a:gd name="T3" fmla="*/ 12 h 74"/>
              <a:gd name="T4" fmla="*/ 104 w 104"/>
              <a:gd name="T5" fmla="*/ 62 h 74"/>
              <a:gd name="T6" fmla="*/ 78 w 104"/>
              <a:gd name="T7" fmla="*/ 37 h 74"/>
              <a:gd name="T8" fmla="*/ 78 w 104"/>
              <a:gd name="T9" fmla="*/ 37 h 74"/>
              <a:gd name="T10" fmla="*/ 0 w 104"/>
              <a:gd name="T11" fmla="*/ 0 h 74"/>
              <a:gd name="T12" fmla="*/ 104 w 104"/>
              <a:gd name="T13" fmla="*/ 0 h 74"/>
              <a:gd name="T14" fmla="*/ 52 w 104"/>
              <a:gd name="T15" fmla="*/ 50 h 74"/>
              <a:gd name="T16" fmla="*/ 0 w 104"/>
              <a:gd name="T17" fmla="*/ 0 h 74"/>
              <a:gd name="T18" fmla="*/ 0 w 104"/>
              <a:gd name="T19" fmla="*/ 0 h 74"/>
              <a:gd name="T20" fmla="*/ 0 w 104"/>
              <a:gd name="T21" fmla="*/ 62 h 74"/>
              <a:gd name="T22" fmla="*/ 0 w 104"/>
              <a:gd name="T23" fmla="*/ 12 h 74"/>
              <a:gd name="T24" fmla="*/ 26 w 104"/>
              <a:gd name="T25" fmla="*/ 37 h 74"/>
              <a:gd name="T26" fmla="*/ 0 w 104"/>
              <a:gd name="T27" fmla="*/ 62 h 74"/>
              <a:gd name="T28" fmla="*/ 0 w 104"/>
              <a:gd name="T29" fmla="*/ 62 h 74"/>
              <a:gd name="T30" fmla="*/ 52 w 104"/>
              <a:gd name="T31" fmla="*/ 64 h 74"/>
              <a:gd name="T32" fmla="*/ 72 w 104"/>
              <a:gd name="T33" fmla="*/ 43 h 74"/>
              <a:gd name="T34" fmla="*/ 101 w 104"/>
              <a:gd name="T35" fmla="*/ 74 h 74"/>
              <a:gd name="T36" fmla="*/ 3 w 104"/>
              <a:gd name="T37" fmla="*/ 74 h 74"/>
              <a:gd name="T38" fmla="*/ 33 w 104"/>
              <a:gd name="T39" fmla="*/ 43 h 74"/>
              <a:gd name="T40" fmla="*/ 52 w 104"/>
              <a:gd name="T41" fmla="*/ 64 h 74"/>
              <a:gd name="T42" fmla="*/ 52 w 104"/>
              <a:gd name="T43" fmla="*/ 6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4" h="74">
                <a:moveTo>
                  <a:pt x="78" y="37"/>
                </a:moveTo>
                <a:lnTo>
                  <a:pt x="104" y="12"/>
                </a:lnTo>
                <a:lnTo>
                  <a:pt x="104" y="62"/>
                </a:lnTo>
                <a:lnTo>
                  <a:pt x="78" y="37"/>
                </a:lnTo>
                <a:lnTo>
                  <a:pt x="78" y="37"/>
                </a:lnTo>
                <a:close/>
                <a:moveTo>
                  <a:pt x="0" y="0"/>
                </a:moveTo>
                <a:lnTo>
                  <a:pt x="104" y="0"/>
                </a:lnTo>
                <a:lnTo>
                  <a:pt x="52" y="5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62"/>
                </a:moveTo>
                <a:lnTo>
                  <a:pt x="0" y="12"/>
                </a:lnTo>
                <a:lnTo>
                  <a:pt x="26" y="37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52" y="64"/>
                </a:moveTo>
                <a:lnTo>
                  <a:pt x="72" y="43"/>
                </a:lnTo>
                <a:lnTo>
                  <a:pt x="101" y="74"/>
                </a:lnTo>
                <a:lnTo>
                  <a:pt x="3" y="74"/>
                </a:lnTo>
                <a:lnTo>
                  <a:pt x="33" y="43"/>
                </a:lnTo>
                <a:lnTo>
                  <a:pt x="52" y="64"/>
                </a:lnTo>
                <a:lnTo>
                  <a:pt x="52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ED862C39-E7BF-4E9F-9E56-C467331DEE80}"/>
              </a:ext>
            </a:extLst>
          </p:cNvPr>
          <p:cNvSpPr>
            <a:spLocks/>
          </p:cNvSpPr>
          <p:nvPr/>
        </p:nvSpPr>
        <p:spPr bwMode="auto">
          <a:xfrm>
            <a:off x="1116013" y="4263653"/>
            <a:ext cx="30163" cy="49213"/>
          </a:xfrm>
          <a:custGeom>
            <a:avLst/>
            <a:gdLst>
              <a:gd name="T0" fmla="*/ 14 w 19"/>
              <a:gd name="T1" fmla="*/ 31 h 31"/>
              <a:gd name="T2" fmla="*/ 12 w 19"/>
              <a:gd name="T3" fmla="*/ 30 h 31"/>
              <a:gd name="T4" fmla="*/ 3 w 19"/>
              <a:gd name="T5" fmla="*/ 9 h 31"/>
              <a:gd name="T6" fmla="*/ 8 w 19"/>
              <a:gd name="T7" fmla="*/ 1 h 31"/>
              <a:gd name="T8" fmla="*/ 16 w 19"/>
              <a:gd name="T9" fmla="*/ 1 h 31"/>
              <a:gd name="T10" fmla="*/ 19 w 19"/>
              <a:gd name="T11" fmla="*/ 1 h 31"/>
              <a:gd name="T12" fmla="*/ 14 w 19"/>
              <a:gd name="T13" fmla="*/ 12 h 31"/>
              <a:gd name="T14" fmla="*/ 14 w 19"/>
              <a:gd name="T15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" h="31">
                <a:moveTo>
                  <a:pt x="14" y="31"/>
                </a:moveTo>
                <a:cubicBezTo>
                  <a:pt x="12" y="30"/>
                  <a:pt x="12" y="30"/>
                  <a:pt x="12" y="30"/>
                </a:cubicBezTo>
                <a:cubicBezTo>
                  <a:pt x="3" y="28"/>
                  <a:pt x="0" y="21"/>
                  <a:pt x="3" y="9"/>
                </a:cubicBezTo>
                <a:cubicBezTo>
                  <a:pt x="5" y="5"/>
                  <a:pt x="6" y="2"/>
                  <a:pt x="8" y="1"/>
                </a:cubicBezTo>
                <a:cubicBezTo>
                  <a:pt x="10" y="0"/>
                  <a:pt x="12" y="0"/>
                  <a:pt x="16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16" y="5"/>
                  <a:pt x="15" y="8"/>
                  <a:pt x="14" y="12"/>
                </a:cubicBezTo>
                <a:cubicBezTo>
                  <a:pt x="12" y="18"/>
                  <a:pt x="12" y="24"/>
                  <a:pt x="14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87203084-C4DD-4C76-9D8D-0F510C190E77}"/>
              </a:ext>
            </a:extLst>
          </p:cNvPr>
          <p:cNvSpPr>
            <a:spLocks noEditPoints="1"/>
          </p:cNvSpPr>
          <p:nvPr/>
        </p:nvSpPr>
        <p:spPr bwMode="auto">
          <a:xfrm>
            <a:off x="4207511" y="4234535"/>
            <a:ext cx="165100" cy="117475"/>
          </a:xfrm>
          <a:custGeom>
            <a:avLst/>
            <a:gdLst>
              <a:gd name="T0" fmla="*/ 78 w 104"/>
              <a:gd name="T1" fmla="*/ 37 h 74"/>
              <a:gd name="T2" fmla="*/ 104 w 104"/>
              <a:gd name="T3" fmla="*/ 12 h 74"/>
              <a:gd name="T4" fmla="*/ 104 w 104"/>
              <a:gd name="T5" fmla="*/ 62 h 74"/>
              <a:gd name="T6" fmla="*/ 78 w 104"/>
              <a:gd name="T7" fmla="*/ 37 h 74"/>
              <a:gd name="T8" fmla="*/ 78 w 104"/>
              <a:gd name="T9" fmla="*/ 37 h 74"/>
              <a:gd name="T10" fmla="*/ 0 w 104"/>
              <a:gd name="T11" fmla="*/ 0 h 74"/>
              <a:gd name="T12" fmla="*/ 104 w 104"/>
              <a:gd name="T13" fmla="*/ 0 h 74"/>
              <a:gd name="T14" fmla="*/ 52 w 104"/>
              <a:gd name="T15" fmla="*/ 50 h 74"/>
              <a:gd name="T16" fmla="*/ 0 w 104"/>
              <a:gd name="T17" fmla="*/ 0 h 74"/>
              <a:gd name="T18" fmla="*/ 0 w 104"/>
              <a:gd name="T19" fmla="*/ 0 h 74"/>
              <a:gd name="T20" fmla="*/ 0 w 104"/>
              <a:gd name="T21" fmla="*/ 62 h 74"/>
              <a:gd name="T22" fmla="*/ 0 w 104"/>
              <a:gd name="T23" fmla="*/ 12 h 74"/>
              <a:gd name="T24" fmla="*/ 26 w 104"/>
              <a:gd name="T25" fmla="*/ 37 h 74"/>
              <a:gd name="T26" fmla="*/ 0 w 104"/>
              <a:gd name="T27" fmla="*/ 62 h 74"/>
              <a:gd name="T28" fmla="*/ 0 w 104"/>
              <a:gd name="T29" fmla="*/ 62 h 74"/>
              <a:gd name="T30" fmla="*/ 52 w 104"/>
              <a:gd name="T31" fmla="*/ 64 h 74"/>
              <a:gd name="T32" fmla="*/ 71 w 104"/>
              <a:gd name="T33" fmla="*/ 43 h 74"/>
              <a:gd name="T34" fmla="*/ 101 w 104"/>
              <a:gd name="T35" fmla="*/ 74 h 74"/>
              <a:gd name="T36" fmla="*/ 3 w 104"/>
              <a:gd name="T37" fmla="*/ 74 h 74"/>
              <a:gd name="T38" fmla="*/ 32 w 104"/>
              <a:gd name="T39" fmla="*/ 43 h 74"/>
              <a:gd name="T40" fmla="*/ 52 w 104"/>
              <a:gd name="T41" fmla="*/ 64 h 74"/>
              <a:gd name="T42" fmla="*/ 52 w 104"/>
              <a:gd name="T43" fmla="*/ 6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4" h="74">
                <a:moveTo>
                  <a:pt x="78" y="37"/>
                </a:moveTo>
                <a:lnTo>
                  <a:pt x="104" y="12"/>
                </a:lnTo>
                <a:lnTo>
                  <a:pt x="104" y="62"/>
                </a:lnTo>
                <a:lnTo>
                  <a:pt x="78" y="37"/>
                </a:lnTo>
                <a:lnTo>
                  <a:pt x="78" y="37"/>
                </a:lnTo>
                <a:close/>
                <a:moveTo>
                  <a:pt x="0" y="0"/>
                </a:moveTo>
                <a:lnTo>
                  <a:pt x="104" y="0"/>
                </a:lnTo>
                <a:lnTo>
                  <a:pt x="52" y="5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62"/>
                </a:moveTo>
                <a:lnTo>
                  <a:pt x="0" y="12"/>
                </a:lnTo>
                <a:lnTo>
                  <a:pt x="26" y="37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52" y="64"/>
                </a:moveTo>
                <a:lnTo>
                  <a:pt x="71" y="43"/>
                </a:lnTo>
                <a:lnTo>
                  <a:pt x="101" y="74"/>
                </a:lnTo>
                <a:lnTo>
                  <a:pt x="3" y="74"/>
                </a:lnTo>
                <a:lnTo>
                  <a:pt x="32" y="43"/>
                </a:lnTo>
                <a:lnTo>
                  <a:pt x="52" y="64"/>
                </a:lnTo>
                <a:lnTo>
                  <a:pt x="52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C1B9D6F6-BFD2-4A2D-A720-9F7CF0466F74}"/>
              </a:ext>
            </a:extLst>
          </p:cNvPr>
          <p:cNvSpPr>
            <a:spLocks/>
          </p:cNvSpPr>
          <p:nvPr/>
        </p:nvSpPr>
        <p:spPr bwMode="auto">
          <a:xfrm>
            <a:off x="4278948" y="4263653"/>
            <a:ext cx="28575" cy="49213"/>
          </a:xfrm>
          <a:custGeom>
            <a:avLst/>
            <a:gdLst>
              <a:gd name="T0" fmla="*/ 13 w 18"/>
              <a:gd name="T1" fmla="*/ 31 h 31"/>
              <a:gd name="T2" fmla="*/ 11 w 18"/>
              <a:gd name="T3" fmla="*/ 30 h 31"/>
              <a:gd name="T4" fmla="*/ 3 w 18"/>
              <a:gd name="T5" fmla="*/ 9 h 31"/>
              <a:gd name="T6" fmla="*/ 8 w 18"/>
              <a:gd name="T7" fmla="*/ 1 h 31"/>
              <a:gd name="T8" fmla="*/ 16 w 18"/>
              <a:gd name="T9" fmla="*/ 1 h 31"/>
              <a:gd name="T10" fmla="*/ 18 w 18"/>
              <a:gd name="T11" fmla="*/ 1 h 31"/>
              <a:gd name="T12" fmla="*/ 14 w 18"/>
              <a:gd name="T13" fmla="*/ 12 h 31"/>
              <a:gd name="T14" fmla="*/ 13 w 18"/>
              <a:gd name="T15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" h="31">
                <a:moveTo>
                  <a:pt x="13" y="31"/>
                </a:moveTo>
                <a:cubicBezTo>
                  <a:pt x="11" y="30"/>
                  <a:pt x="11" y="30"/>
                  <a:pt x="11" y="30"/>
                </a:cubicBezTo>
                <a:cubicBezTo>
                  <a:pt x="3" y="28"/>
                  <a:pt x="0" y="21"/>
                  <a:pt x="3" y="9"/>
                </a:cubicBezTo>
                <a:cubicBezTo>
                  <a:pt x="4" y="5"/>
                  <a:pt x="6" y="2"/>
                  <a:pt x="8" y="1"/>
                </a:cubicBezTo>
                <a:cubicBezTo>
                  <a:pt x="9" y="0"/>
                  <a:pt x="12" y="0"/>
                  <a:pt x="16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16" y="5"/>
                  <a:pt x="15" y="8"/>
                  <a:pt x="14" y="12"/>
                </a:cubicBezTo>
                <a:cubicBezTo>
                  <a:pt x="12" y="18"/>
                  <a:pt x="12" y="24"/>
                  <a:pt x="13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0" name="TextovéPole 19">
            <a:extLst>
              <a:ext uri="{FF2B5EF4-FFF2-40B4-BE49-F238E27FC236}">
                <a16:creationId xmlns:a16="http://schemas.microsoft.com/office/drawing/2014/main" id="{2A206E97-BD0E-4273-BCEA-AC8399324BF2}"/>
              </a:ext>
            </a:extLst>
          </p:cNvPr>
          <p:cNvSpPr txBox="1"/>
          <p:nvPr/>
        </p:nvSpPr>
        <p:spPr>
          <a:xfrm>
            <a:off x="982662" y="3476000"/>
            <a:ext cx="377856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sz="1600" b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Mgr. Tomáš Zatloukal</a:t>
            </a:r>
            <a:r>
              <a:rPr lang="cs-CZ" sz="1600" b="1" smtClean="0">
                <a:latin typeface="Segoe UI" panose="020B0502040204020203" pitchFamily="34" charset="0"/>
                <a:cs typeface="Segoe UI" panose="020B0502040204020203" pitchFamily="34" charset="0"/>
              </a:rPr>
              <a:t>, MBA, LL.M.</a:t>
            </a:r>
            <a:endParaRPr lang="cs-CZ" sz="1600" b="1" dirty="0" smtClean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cs-CZ" sz="1600" dirty="0" smtClean="0">
                <a:latin typeface="Segoe UI" panose="020B0502040204020203" pitchFamily="34" charset="0"/>
                <a:cs typeface="Segoe UI" panose="020B0502040204020203" pitchFamily="34" charset="0"/>
              </a:rPr>
              <a:t>ústřední školní inspektor</a:t>
            </a:r>
            <a:endParaRPr lang="cs-CZ"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3" name="TextovéPole 22">
            <a:extLst>
              <a:ext uri="{FF2B5EF4-FFF2-40B4-BE49-F238E27FC236}">
                <a16:creationId xmlns:a16="http://schemas.microsoft.com/office/drawing/2014/main" id="{99AE9F13-7FFC-4326-B2F1-026CDB5ADAB4}"/>
              </a:ext>
            </a:extLst>
          </p:cNvPr>
          <p:cNvSpPr txBox="1"/>
          <p:nvPr/>
        </p:nvSpPr>
        <p:spPr>
          <a:xfrm>
            <a:off x="1343339" y="4386763"/>
            <a:ext cx="2477774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cs-CZ" sz="1600" dirty="0" smtClean="0">
                <a:cs typeface="Segoe UI Semibold" panose="020B0702040204020203" pitchFamily="34" charset="0"/>
                <a:hlinkClick r:id="rId2"/>
              </a:rPr>
              <a:t>tomas.zatloukal@csicr.cz</a:t>
            </a:r>
            <a:r>
              <a:rPr lang="cs-CZ" sz="1600" dirty="0" smtClean="0">
                <a:cs typeface="Segoe UI Semibold" panose="020B0702040204020203" pitchFamily="34" charset="0"/>
              </a:rPr>
              <a:t> </a:t>
            </a:r>
            <a:endParaRPr lang="cs-CZ" sz="1600" dirty="0">
              <a:cs typeface="Segoe UI Semibold" panose="020B0702040204020203" pitchFamily="34" charset="0"/>
            </a:endParaRP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42333FE1-3548-49CB-B9AF-6D508D1ABE13}"/>
              </a:ext>
            </a:extLst>
          </p:cNvPr>
          <p:cNvSpPr txBox="1"/>
          <p:nvPr/>
        </p:nvSpPr>
        <p:spPr>
          <a:xfrm>
            <a:off x="8539801" y="3391327"/>
            <a:ext cx="380310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cs-CZ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ČESKÁ ŠKOLNÍ INSPEKCE</a:t>
            </a:r>
            <a:br>
              <a:rPr lang="cs-CZ" dirty="0"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cs-CZ" dirty="0">
                <a:cs typeface="Segoe UI Semibold" panose="020B0702040204020203" pitchFamily="34" charset="0"/>
              </a:rPr>
              <a:t>Fráni Šrámka 37, 150 21  Praha 5</a:t>
            </a: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9FEACC03-188A-4F4F-9124-1AF432434512}"/>
              </a:ext>
            </a:extLst>
          </p:cNvPr>
          <p:cNvSpPr txBox="1"/>
          <p:nvPr/>
        </p:nvSpPr>
        <p:spPr>
          <a:xfrm>
            <a:off x="8855707" y="4449618"/>
            <a:ext cx="1810069" cy="246221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cs-CZ" sz="1600" dirty="0">
                <a:cs typeface="Segoe UI Semibold" panose="020B0702040204020203" pitchFamily="34" charset="0"/>
                <a:hlinkClick r:id="rId3"/>
              </a:rPr>
              <a:t>posta@csicr.cz</a:t>
            </a:r>
            <a:r>
              <a:rPr lang="cs-CZ" sz="1600" dirty="0">
                <a:cs typeface="Segoe UI Semibold" panose="020B0702040204020203" pitchFamily="34" charset="0"/>
              </a:rPr>
              <a:t> </a:t>
            </a:r>
          </a:p>
        </p:txBody>
      </p:sp>
      <p:cxnSp>
        <p:nvCxnSpPr>
          <p:cNvPr id="4" name="Přímá spojnice 3">
            <a:extLst>
              <a:ext uri="{FF2B5EF4-FFF2-40B4-BE49-F238E27FC236}">
                <a16:creationId xmlns:a16="http://schemas.microsoft.com/office/drawing/2014/main" id="{BDB5C459-689E-4F57-917E-EB82D47A51B6}"/>
              </a:ext>
            </a:extLst>
          </p:cNvPr>
          <p:cNvCxnSpPr/>
          <p:nvPr/>
        </p:nvCxnSpPr>
        <p:spPr>
          <a:xfrm>
            <a:off x="8323582" y="3306029"/>
            <a:ext cx="4779" cy="14866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6">
            <a:extLst>
              <a:ext uri="{FF2B5EF4-FFF2-40B4-BE49-F238E27FC236}">
                <a16:creationId xmlns:a16="http://schemas.microsoft.com/office/drawing/2014/main" id="{02E7FD4C-C54F-4FCD-BA73-C8EE6BAE1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9801" y="4402152"/>
            <a:ext cx="306741" cy="293687"/>
          </a:xfrm>
          <a:prstGeom prst="ellipse">
            <a:avLst/>
          </a:prstGeom>
          <a:solidFill>
            <a:srgbClr val="BE1E2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22" name="Freeform 7">
            <a:extLst>
              <a:ext uri="{FF2B5EF4-FFF2-40B4-BE49-F238E27FC236}">
                <a16:creationId xmlns:a16="http://schemas.microsoft.com/office/drawing/2014/main" id="{11DE4AA8-4B34-48FE-B4E4-E9C898D4E007}"/>
              </a:ext>
            </a:extLst>
          </p:cNvPr>
          <p:cNvSpPr>
            <a:spLocks noEditPoints="1"/>
          </p:cNvSpPr>
          <p:nvPr/>
        </p:nvSpPr>
        <p:spPr bwMode="auto">
          <a:xfrm>
            <a:off x="8611796" y="4493354"/>
            <a:ext cx="162750" cy="133973"/>
          </a:xfrm>
          <a:custGeom>
            <a:avLst/>
            <a:gdLst>
              <a:gd name="T0" fmla="*/ 78 w 104"/>
              <a:gd name="T1" fmla="*/ 37 h 74"/>
              <a:gd name="T2" fmla="*/ 104 w 104"/>
              <a:gd name="T3" fmla="*/ 12 h 74"/>
              <a:gd name="T4" fmla="*/ 104 w 104"/>
              <a:gd name="T5" fmla="*/ 62 h 74"/>
              <a:gd name="T6" fmla="*/ 78 w 104"/>
              <a:gd name="T7" fmla="*/ 37 h 74"/>
              <a:gd name="T8" fmla="*/ 78 w 104"/>
              <a:gd name="T9" fmla="*/ 37 h 74"/>
              <a:gd name="T10" fmla="*/ 0 w 104"/>
              <a:gd name="T11" fmla="*/ 0 h 74"/>
              <a:gd name="T12" fmla="*/ 104 w 104"/>
              <a:gd name="T13" fmla="*/ 0 h 74"/>
              <a:gd name="T14" fmla="*/ 52 w 104"/>
              <a:gd name="T15" fmla="*/ 50 h 74"/>
              <a:gd name="T16" fmla="*/ 0 w 104"/>
              <a:gd name="T17" fmla="*/ 0 h 74"/>
              <a:gd name="T18" fmla="*/ 0 w 104"/>
              <a:gd name="T19" fmla="*/ 0 h 74"/>
              <a:gd name="T20" fmla="*/ 0 w 104"/>
              <a:gd name="T21" fmla="*/ 62 h 74"/>
              <a:gd name="T22" fmla="*/ 0 w 104"/>
              <a:gd name="T23" fmla="*/ 12 h 74"/>
              <a:gd name="T24" fmla="*/ 26 w 104"/>
              <a:gd name="T25" fmla="*/ 37 h 74"/>
              <a:gd name="T26" fmla="*/ 0 w 104"/>
              <a:gd name="T27" fmla="*/ 62 h 74"/>
              <a:gd name="T28" fmla="*/ 0 w 104"/>
              <a:gd name="T29" fmla="*/ 62 h 74"/>
              <a:gd name="T30" fmla="*/ 52 w 104"/>
              <a:gd name="T31" fmla="*/ 64 h 74"/>
              <a:gd name="T32" fmla="*/ 72 w 104"/>
              <a:gd name="T33" fmla="*/ 43 h 74"/>
              <a:gd name="T34" fmla="*/ 101 w 104"/>
              <a:gd name="T35" fmla="*/ 74 h 74"/>
              <a:gd name="T36" fmla="*/ 3 w 104"/>
              <a:gd name="T37" fmla="*/ 74 h 74"/>
              <a:gd name="T38" fmla="*/ 33 w 104"/>
              <a:gd name="T39" fmla="*/ 43 h 74"/>
              <a:gd name="T40" fmla="*/ 52 w 104"/>
              <a:gd name="T41" fmla="*/ 64 h 74"/>
              <a:gd name="T42" fmla="*/ 52 w 104"/>
              <a:gd name="T43" fmla="*/ 6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4" h="74">
                <a:moveTo>
                  <a:pt x="78" y="37"/>
                </a:moveTo>
                <a:lnTo>
                  <a:pt x="104" y="12"/>
                </a:lnTo>
                <a:lnTo>
                  <a:pt x="104" y="62"/>
                </a:lnTo>
                <a:lnTo>
                  <a:pt x="78" y="37"/>
                </a:lnTo>
                <a:lnTo>
                  <a:pt x="78" y="37"/>
                </a:lnTo>
                <a:close/>
                <a:moveTo>
                  <a:pt x="0" y="0"/>
                </a:moveTo>
                <a:lnTo>
                  <a:pt x="104" y="0"/>
                </a:lnTo>
                <a:lnTo>
                  <a:pt x="52" y="50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0" y="62"/>
                </a:moveTo>
                <a:lnTo>
                  <a:pt x="0" y="12"/>
                </a:lnTo>
                <a:lnTo>
                  <a:pt x="26" y="37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52" y="64"/>
                </a:moveTo>
                <a:lnTo>
                  <a:pt x="72" y="43"/>
                </a:lnTo>
                <a:lnTo>
                  <a:pt x="101" y="74"/>
                </a:lnTo>
                <a:lnTo>
                  <a:pt x="3" y="74"/>
                </a:lnTo>
                <a:lnTo>
                  <a:pt x="33" y="43"/>
                </a:lnTo>
                <a:lnTo>
                  <a:pt x="52" y="64"/>
                </a:lnTo>
                <a:lnTo>
                  <a:pt x="52" y="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603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42" r="-241774"/>
          <a:stretch/>
        </p:blipFill>
        <p:spPr>
          <a:xfrm>
            <a:off x="9208267" y="-2583392"/>
            <a:ext cx="12492000" cy="6858000"/>
          </a:xfrm>
          <a:prstGeom prst="rect">
            <a:avLst/>
          </a:prstGeom>
        </p:spPr>
      </p:pic>
      <p:pic>
        <p:nvPicPr>
          <p:cNvPr id="11" name="Obrázek 10"/>
          <p:cNvPicPr>
            <a:picLocks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3"/>
          <a:stretch/>
        </p:blipFill>
        <p:spPr>
          <a:xfrm>
            <a:off x="0" y="0"/>
            <a:ext cx="4315697" cy="6862863"/>
          </a:xfrm>
          <a:prstGeom prst="rect">
            <a:avLst/>
          </a:prstGeom>
        </p:spPr>
      </p:pic>
      <p:sp>
        <p:nvSpPr>
          <p:cNvPr id="10" name="Obdélník 9"/>
          <p:cNvSpPr/>
          <p:nvPr/>
        </p:nvSpPr>
        <p:spPr>
          <a:xfrm>
            <a:off x="4315697" y="1645518"/>
            <a:ext cx="7583861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cs-CZ" sz="2400" b="1" dirty="0" smtClean="0"/>
              <a:t>Profil </a:t>
            </a:r>
            <a:r>
              <a:rPr lang="cs-CZ" sz="2400" b="1" dirty="0"/>
              <a:t>absolventa </a:t>
            </a:r>
            <a:r>
              <a:rPr lang="cs-CZ" sz="2400" b="1" dirty="0" smtClean="0"/>
              <a:t>2030+</a:t>
            </a:r>
            <a:endParaRPr lang="cs-CZ" sz="2400" b="1" dirty="0"/>
          </a:p>
          <a:p>
            <a:pPr algn="just"/>
            <a:r>
              <a:rPr lang="cs-CZ" sz="2400" b="1" dirty="0" smtClean="0"/>
              <a:t>Jaká </a:t>
            </a:r>
            <a:r>
              <a:rPr lang="cs-CZ" sz="2400" b="1" dirty="0"/>
              <a:t>je výchozí situace  </a:t>
            </a:r>
            <a:endParaRPr lang="cs-CZ" sz="2400" b="1" dirty="0" smtClean="0"/>
          </a:p>
          <a:p>
            <a:pPr marL="342900" indent="-342900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Vybraná </a:t>
            </a:r>
            <a:r>
              <a:rPr lang="cs-CZ" sz="1600" dirty="0"/>
              <a:t>zjištění  z národních a mezinárodních zjištění</a:t>
            </a:r>
          </a:p>
          <a:p>
            <a:r>
              <a:rPr lang="cs-CZ" sz="2400" b="1" dirty="0"/>
              <a:t>Pozitiva, příležitosti ke zlepšování </a:t>
            </a:r>
            <a:r>
              <a:rPr lang="cs-CZ" sz="2400" b="1" dirty="0" smtClean="0"/>
              <a:t/>
            </a:r>
            <a:br>
              <a:rPr lang="cs-CZ" sz="2400" b="1" dirty="0" smtClean="0"/>
            </a:br>
            <a:r>
              <a:rPr lang="cs-CZ" sz="2400" b="1" dirty="0" smtClean="0"/>
              <a:t>a </a:t>
            </a:r>
            <a:r>
              <a:rPr lang="cs-CZ" sz="2400" b="1" dirty="0"/>
              <a:t>doporučení ČŠI pro střední </a:t>
            </a:r>
            <a:r>
              <a:rPr lang="cs-CZ" sz="2400" b="1" dirty="0" smtClean="0"/>
              <a:t>vzdělávání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VZ </a:t>
            </a:r>
            <a:r>
              <a:rPr lang="cs-CZ" sz="1600" smtClean="0"/>
              <a:t>ČŠI </a:t>
            </a:r>
            <a:r>
              <a:rPr lang="cs-CZ" sz="1600" smtClean="0"/>
              <a:t>2017/2018</a:t>
            </a:r>
            <a:endParaRPr lang="cs-CZ" sz="1600" dirty="0" smtClean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TZ: Vzdělávání v SŠ s obory vzdělání s MZ, které opakovaně vykazují vysokou míru neúspěšnosti ve společné části MZ ve školním roce 2017/2018</a:t>
            </a:r>
            <a:endParaRPr lang="cs-CZ" sz="1600" dirty="0"/>
          </a:p>
          <a:p>
            <a:r>
              <a:rPr lang="cs-CZ" sz="2200" b="1" dirty="0" smtClean="0"/>
              <a:t>Co </a:t>
            </a:r>
            <a:r>
              <a:rPr lang="cs-CZ" sz="2200" b="1" dirty="0"/>
              <a:t>může udělat vedení školy </a:t>
            </a:r>
            <a:r>
              <a:rPr lang="cs-CZ" sz="2400" b="1" dirty="0" smtClean="0"/>
              <a:t>pro </a:t>
            </a:r>
            <a:r>
              <a:rPr lang="cs-CZ" sz="2400" b="1" dirty="0"/>
              <a:t>zlepšování kvality vzdělávání </a:t>
            </a:r>
            <a:endParaRPr lang="cs-CZ" sz="2400" dirty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Reporty </a:t>
            </a:r>
            <a:r>
              <a:rPr lang="cs-CZ" sz="1600" dirty="0"/>
              <a:t>z inspekční činnosti pro školy  a využití  modelu Kvalitní školy</a:t>
            </a:r>
          </a:p>
        </p:txBody>
      </p:sp>
      <p:sp>
        <p:nvSpPr>
          <p:cNvPr id="13" name="Nadpis 2"/>
          <p:cNvSpPr txBox="1">
            <a:spLocks/>
          </p:cNvSpPr>
          <p:nvPr/>
        </p:nvSpPr>
        <p:spPr>
          <a:xfrm>
            <a:off x="4253298" y="402740"/>
            <a:ext cx="2508683" cy="6647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0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cs-CZ" dirty="0" smtClean="0"/>
              <a:t>Obsah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4485347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latin typeface="+mn-lt"/>
              </a:rPr>
              <a:t>Absolvent</a:t>
            </a:r>
            <a:endParaRPr lang="cs-CZ" dirty="0">
              <a:latin typeface="+mn-lt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982662" y="1654314"/>
            <a:ext cx="6096000" cy="4618861"/>
          </a:xfrm>
          <a:prstGeom prst="rect">
            <a:avLst/>
          </a:prstGeom>
        </p:spPr>
        <p:txBody>
          <a:bodyPr lIns="0" rIns="252000" anchor="ctr" anchorCtr="0">
            <a:noAutofit/>
          </a:bodyPr>
          <a:lstStyle/>
          <a:p>
            <a:pPr>
              <a:spcAft>
                <a:spcPts val="2400"/>
              </a:spcAft>
            </a:pPr>
            <a:endParaRPr lang="cs-CZ" sz="3200" dirty="0"/>
          </a:p>
        </p:txBody>
      </p:sp>
      <p:sp>
        <p:nvSpPr>
          <p:cNvPr id="2" name="Obdélník 1"/>
          <p:cNvSpPr/>
          <p:nvPr/>
        </p:nvSpPr>
        <p:spPr>
          <a:xfrm>
            <a:off x="3600592" y="1461684"/>
            <a:ext cx="82151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cs-CZ" sz="3600" dirty="0"/>
              <a:t>Musí být vybaven znalostmi </a:t>
            </a:r>
            <a:r>
              <a:rPr lang="cs-CZ" sz="3600" dirty="0" smtClean="0"/>
              <a:t/>
            </a:r>
            <a:br>
              <a:rPr lang="cs-CZ" sz="3600" dirty="0" smtClean="0"/>
            </a:br>
            <a:r>
              <a:rPr lang="cs-CZ" sz="3600" dirty="0" smtClean="0"/>
              <a:t>a dovednostmi:</a:t>
            </a:r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662" y="1643205"/>
            <a:ext cx="2366594" cy="4338152"/>
          </a:xfrm>
          <a:prstGeom prst="rect">
            <a:avLst/>
          </a:prstGeom>
        </p:spPr>
      </p:pic>
      <p:sp>
        <p:nvSpPr>
          <p:cNvPr id="13" name="TextBox 189"/>
          <p:cNvSpPr txBox="1"/>
          <p:nvPr/>
        </p:nvSpPr>
        <p:spPr>
          <a:xfrm>
            <a:off x="4700454" y="3026201"/>
            <a:ext cx="2605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solidFill>
                  <a:schemeClr val="tx2"/>
                </a:solidFill>
              </a:rPr>
              <a:t>p</a:t>
            </a:r>
            <a:r>
              <a:rPr lang="cs-CZ" sz="2000" dirty="0" smtClean="0">
                <a:solidFill>
                  <a:schemeClr val="tx2"/>
                </a:solidFill>
              </a:rPr>
              <a:t>ro celoživotní učení,</a:t>
            </a:r>
            <a:endParaRPr lang="id-ID" sz="2000" dirty="0">
              <a:solidFill>
                <a:schemeClr val="tx2"/>
              </a:solidFill>
            </a:endParaRPr>
          </a:p>
        </p:txBody>
      </p:sp>
      <p:sp>
        <p:nvSpPr>
          <p:cNvPr id="16" name="TextBox 191"/>
          <p:cNvSpPr txBox="1"/>
          <p:nvPr/>
        </p:nvSpPr>
        <p:spPr>
          <a:xfrm>
            <a:off x="4730128" y="4041658"/>
            <a:ext cx="21066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smtClean="0">
                <a:solidFill>
                  <a:schemeClr val="bg2"/>
                </a:solidFill>
              </a:rPr>
              <a:t>řešení problémů,</a:t>
            </a:r>
            <a:endParaRPr lang="id-ID" sz="2000" dirty="0">
              <a:solidFill>
                <a:schemeClr val="bg2"/>
              </a:solidFill>
            </a:endParaRPr>
          </a:p>
        </p:txBody>
      </p:sp>
      <p:grpSp>
        <p:nvGrpSpPr>
          <p:cNvPr id="6" name="Skupina 5"/>
          <p:cNvGrpSpPr/>
          <p:nvPr/>
        </p:nvGrpSpPr>
        <p:grpSpPr>
          <a:xfrm>
            <a:off x="3726019" y="3941735"/>
            <a:ext cx="739929" cy="739929"/>
            <a:chOff x="3726019" y="3598199"/>
            <a:chExt cx="739929" cy="739929"/>
          </a:xfrm>
        </p:grpSpPr>
        <p:sp>
          <p:nvSpPr>
            <p:cNvPr id="10" name="Rectangle 215"/>
            <p:cNvSpPr/>
            <p:nvPr/>
          </p:nvSpPr>
          <p:spPr>
            <a:xfrm>
              <a:off x="3726019" y="3598199"/>
              <a:ext cx="739929" cy="73992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8" name="Group 205"/>
            <p:cNvGrpSpPr/>
            <p:nvPr/>
          </p:nvGrpSpPr>
          <p:grpSpPr>
            <a:xfrm>
              <a:off x="3958235" y="3766863"/>
              <a:ext cx="275495" cy="400314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19" name="Freeform 39"/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0" name="Freeform 40"/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25" name="TextBox 191"/>
          <p:cNvSpPr txBox="1"/>
          <p:nvPr/>
        </p:nvSpPr>
        <p:spPr>
          <a:xfrm>
            <a:off x="4662617" y="5044849"/>
            <a:ext cx="68232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400"/>
              </a:spcAft>
            </a:pPr>
            <a:r>
              <a:rPr lang="cs-CZ" sz="2000" dirty="0">
                <a:solidFill>
                  <a:schemeClr val="accent3">
                    <a:lumMod val="75000"/>
                  </a:schemeClr>
                </a:solidFill>
              </a:rPr>
              <a:t>přijímání odpovědnosti za svá rozhodnutí v komplexním </a:t>
            </a: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cs-CZ" sz="20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cs-CZ" sz="2000" dirty="0" smtClean="0">
                <a:solidFill>
                  <a:schemeClr val="accent3">
                    <a:lumMod val="75000"/>
                  </a:schemeClr>
                </a:solidFill>
              </a:rPr>
              <a:t>a </a:t>
            </a:r>
            <a:r>
              <a:rPr lang="cs-CZ" sz="2000" dirty="0">
                <a:solidFill>
                  <a:schemeClr val="accent3">
                    <a:lumMod val="75000"/>
                  </a:schemeClr>
                </a:solidFill>
              </a:rPr>
              <a:t>nejistém světě.</a:t>
            </a:r>
          </a:p>
        </p:txBody>
      </p:sp>
      <p:grpSp>
        <p:nvGrpSpPr>
          <p:cNvPr id="32" name="Skupina 31"/>
          <p:cNvGrpSpPr/>
          <p:nvPr/>
        </p:nvGrpSpPr>
        <p:grpSpPr>
          <a:xfrm>
            <a:off x="3726019" y="5028828"/>
            <a:ext cx="739929" cy="739929"/>
            <a:chOff x="3726019" y="4548420"/>
            <a:chExt cx="739929" cy="739929"/>
          </a:xfrm>
        </p:grpSpPr>
        <p:sp>
          <p:nvSpPr>
            <p:cNvPr id="11" name="Rectangle 216"/>
            <p:cNvSpPr/>
            <p:nvPr/>
          </p:nvSpPr>
          <p:spPr>
            <a:xfrm>
              <a:off x="3726019" y="4548420"/>
              <a:ext cx="739929" cy="7399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6" name="Group 208"/>
            <p:cNvGrpSpPr/>
            <p:nvPr/>
          </p:nvGrpSpPr>
          <p:grpSpPr>
            <a:xfrm>
              <a:off x="3922688" y="4718248"/>
              <a:ext cx="375061" cy="374912"/>
              <a:chOff x="0" y="1588"/>
              <a:chExt cx="4016375" cy="4014787"/>
            </a:xfrm>
            <a:solidFill>
              <a:schemeClr val="bg1"/>
            </a:solidFill>
          </p:grpSpPr>
          <p:sp>
            <p:nvSpPr>
              <p:cNvPr id="27" name="Freeform 48"/>
              <p:cNvSpPr>
                <a:spLocks noEditPoints="1"/>
              </p:cNvSpPr>
              <p:nvPr/>
            </p:nvSpPr>
            <p:spPr bwMode="auto">
              <a:xfrm>
                <a:off x="0" y="1588"/>
                <a:ext cx="4016375" cy="4014787"/>
              </a:xfrm>
              <a:custGeom>
                <a:avLst/>
                <a:gdLst>
                  <a:gd name="T0" fmla="*/ 690 w 1068"/>
                  <a:gd name="T1" fmla="*/ 335 h 1068"/>
                  <a:gd name="T2" fmla="*/ 534 w 1068"/>
                  <a:gd name="T3" fmla="*/ 0 h 1068"/>
                  <a:gd name="T4" fmla="*/ 301 w 1068"/>
                  <a:gd name="T5" fmla="*/ 342 h 1068"/>
                  <a:gd name="T6" fmla="*/ 267 w 1068"/>
                  <a:gd name="T7" fmla="*/ 360 h 1068"/>
                  <a:gd name="T8" fmla="*/ 100 w 1068"/>
                  <a:gd name="T9" fmla="*/ 334 h 1068"/>
                  <a:gd name="T10" fmla="*/ 0 w 1068"/>
                  <a:gd name="T11" fmla="*/ 968 h 1068"/>
                  <a:gd name="T12" fmla="*/ 201 w 1068"/>
                  <a:gd name="T13" fmla="*/ 1068 h 1068"/>
                  <a:gd name="T14" fmla="*/ 291 w 1068"/>
                  <a:gd name="T15" fmla="*/ 1011 h 1068"/>
                  <a:gd name="T16" fmla="*/ 301 w 1068"/>
                  <a:gd name="T17" fmla="*/ 1013 h 1068"/>
                  <a:gd name="T18" fmla="*/ 635 w 1068"/>
                  <a:gd name="T19" fmla="*/ 1068 h 1068"/>
                  <a:gd name="T20" fmla="*/ 937 w 1068"/>
                  <a:gd name="T21" fmla="*/ 1004 h 1068"/>
                  <a:gd name="T22" fmla="*/ 952 w 1068"/>
                  <a:gd name="T23" fmla="*/ 909 h 1068"/>
                  <a:gd name="T24" fmla="*/ 1007 w 1068"/>
                  <a:gd name="T25" fmla="*/ 732 h 1068"/>
                  <a:gd name="T26" fmla="*/ 1039 w 1068"/>
                  <a:gd name="T27" fmla="*/ 560 h 1068"/>
                  <a:gd name="T28" fmla="*/ 1068 w 1068"/>
                  <a:gd name="T29" fmla="*/ 481 h 1068"/>
                  <a:gd name="T30" fmla="*/ 974 w 1068"/>
                  <a:gd name="T31" fmla="*/ 349 h 1068"/>
                  <a:gd name="T32" fmla="*/ 201 w 1068"/>
                  <a:gd name="T33" fmla="*/ 1001 h 1068"/>
                  <a:gd name="T34" fmla="*/ 67 w 1068"/>
                  <a:gd name="T35" fmla="*/ 968 h 1068"/>
                  <a:gd name="T36" fmla="*/ 100 w 1068"/>
                  <a:gd name="T37" fmla="*/ 401 h 1068"/>
                  <a:gd name="T38" fmla="*/ 234 w 1068"/>
                  <a:gd name="T39" fmla="*/ 434 h 1068"/>
                  <a:gd name="T40" fmla="*/ 1001 w 1068"/>
                  <a:gd name="T41" fmla="*/ 485 h 1068"/>
                  <a:gd name="T42" fmla="*/ 868 w 1068"/>
                  <a:gd name="T43" fmla="*/ 534 h 1068"/>
                  <a:gd name="T44" fmla="*/ 868 w 1068"/>
                  <a:gd name="T45" fmla="*/ 567 h 1068"/>
                  <a:gd name="T46" fmla="*/ 986 w 1068"/>
                  <a:gd name="T47" fmla="*/ 629 h 1068"/>
                  <a:gd name="T48" fmla="*/ 835 w 1068"/>
                  <a:gd name="T49" fmla="*/ 701 h 1068"/>
                  <a:gd name="T50" fmla="*/ 835 w 1068"/>
                  <a:gd name="T51" fmla="*/ 734 h 1068"/>
                  <a:gd name="T52" fmla="*/ 944 w 1068"/>
                  <a:gd name="T53" fmla="*/ 803 h 1068"/>
                  <a:gd name="T54" fmla="*/ 801 w 1068"/>
                  <a:gd name="T55" fmla="*/ 868 h 1068"/>
                  <a:gd name="T56" fmla="*/ 801 w 1068"/>
                  <a:gd name="T57" fmla="*/ 901 h 1068"/>
                  <a:gd name="T58" fmla="*/ 888 w 1068"/>
                  <a:gd name="T59" fmla="*/ 948 h 1068"/>
                  <a:gd name="T60" fmla="*/ 818 w 1068"/>
                  <a:gd name="T61" fmla="*/ 1001 h 1068"/>
                  <a:gd name="T62" fmla="*/ 450 w 1068"/>
                  <a:gd name="T63" fmla="*/ 980 h 1068"/>
                  <a:gd name="T64" fmla="*/ 268 w 1068"/>
                  <a:gd name="T65" fmla="*/ 914 h 1068"/>
                  <a:gd name="T66" fmla="*/ 294 w 1068"/>
                  <a:gd name="T67" fmla="*/ 418 h 1068"/>
                  <a:gd name="T68" fmla="*/ 501 w 1068"/>
                  <a:gd name="T69" fmla="*/ 100 h 1068"/>
                  <a:gd name="T70" fmla="*/ 632 w 1068"/>
                  <a:gd name="T71" fmla="*/ 225 h 1068"/>
                  <a:gd name="T72" fmla="*/ 962 w 1068"/>
                  <a:gd name="T73" fmla="*/ 413 h 1068"/>
                  <a:gd name="T74" fmla="*/ 1001 w 1068"/>
                  <a:gd name="T75" fmla="*/ 485 h 10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68" h="1068">
                    <a:moveTo>
                      <a:pt x="974" y="349"/>
                    </a:moveTo>
                    <a:cubicBezTo>
                      <a:pt x="932" y="339"/>
                      <a:pt x="834" y="339"/>
                      <a:pt x="690" y="335"/>
                    </a:cubicBezTo>
                    <a:cubicBezTo>
                      <a:pt x="697" y="304"/>
                      <a:pt x="699" y="275"/>
                      <a:pt x="699" y="225"/>
                    </a:cubicBezTo>
                    <a:cubicBezTo>
                      <a:pt x="699" y="105"/>
                      <a:pt x="611" y="0"/>
                      <a:pt x="534" y="0"/>
                    </a:cubicBezTo>
                    <a:cubicBezTo>
                      <a:pt x="480" y="0"/>
                      <a:pt x="435" y="45"/>
                      <a:pt x="434" y="99"/>
                    </a:cubicBezTo>
                    <a:cubicBezTo>
                      <a:pt x="433" y="167"/>
                      <a:pt x="413" y="283"/>
                      <a:pt x="301" y="342"/>
                    </a:cubicBezTo>
                    <a:cubicBezTo>
                      <a:pt x="292" y="346"/>
                      <a:pt x="269" y="357"/>
                      <a:pt x="265" y="359"/>
                    </a:cubicBezTo>
                    <a:cubicBezTo>
                      <a:pt x="267" y="360"/>
                      <a:pt x="267" y="360"/>
                      <a:pt x="267" y="360"/>
                    </a:cubicBezTo>
                    <a:cubicBezTo>
                      <a:pt x="250" y="345"/>
                      <a:pt x="225" y="334"/>
                      <a:pt x="201" y="334"/>
                    </a:cubicBezTo>
                    <a:cubicBezTo>
                      <a:pt x="100" y="334"/>
                      <a:pt x="100" y="334"/>
                      <a:pt x="100" y="334"/>
                    </a:cubicBezTo>
                    <a:cubicBezTo>
                      <a:pt x="45" y="334"/>
                      <a:pt x="0" y="379"/>
                      <a:pt x="0" y="434"/>
                    </a:cubicBezTo>
                    <a:cubicBezTo>
                      <a:pt x="0" y="968"/>
                      <a:pt x="0" y="968"/>
                      <a:pt x="0" y="968"/>
                    </a:cubicBezTo>
                    <a:cubicBezTo>
                      <a:pt x="0" y="1023"/>
                      <a:pt x="45" y="1068"/>
                      <a:pt x="100" y="1068"/>
                    </a:cubicBezTo>
                    <a:cubicBezTo>
                      <a:pt x="201" y="1068"/>
                      <a:pt x="201" y="1068"/>
                      <a:pt x="201" y="1068"/>
                    </a:cubicBezTo>
                    <a:cubicBezTo>
                      <a:pt x="240" y="1068"/>
                      <a:pt x="273" y="1044"/>
                      <a:pt x="290" y="1010"/>
                    </a:cubicBezTo>
                    <a:cubicBezTo>
                      <a:pt x="290" y="1011"/>
                      <a:pt x="291" y="1011"/>
                      <a:pt x="291" y="1011"/>
                    </a:cubicBezTo>
                    <a:cubicBezTo>
                      <a:pt x="293" y="1011"/>
                      <a:pt x="296" y="1012"/>
                      <a:pt x="299" y="1013"/>
                    </a:cubicBezTo>
                    <a:cubicBezTo>
                      <a:pt x="300" y="1013"/>
                      <a:pt x="300" y="1013"/>
                      <a:pt x="301" y="1013"/>
                    </a:cubicBezTo>
                    <a:cubicBezTo>
                      <a:pt x="320" y="1018"/>
                      <a:pt x="357" y="1027"/>
                      <a:pt x="436" y="1045"/>
                    </a:cubicBezTo>
                    <a:cubicBezTo>
                      <a:pt x="453" y="1049"/>
                      <a:pt x="542" y="1068"/>
                      <a:pt x="635" y="1068"/>
                    </a:cubicBezTo>
                    <a:cubicBezTo>
                      <a:pt x="818" y="1068"/>
                      <a:pt x="818" y="1068"/>
                      <a:pt x="818" y="1068"/>
                    </a:cubicBezTo>
                    <a:cubicBezTo>
                      <a:pt x="873" y="1068"/>
                      <a:pt x="913" y="1047"/>
                      <a:pt x="937" y="1004"/>
                    </a:cubicBezTo>
                    <a:cubicBezTo>
                      <a:pt x="938" y="1003"/>
                      <a:pt x="945" y="988"/>
                      <a:pt x="952" y="968"/>
                    </a:cubicBezTo>
                    <a:cubicBezTo>
                      <a:pt x="956" y="952"/>
                      <a:pt x="958" y="931"/>
                      <a:pt x="952" y="909"/>
                    </a:cubicBezTo>
                    <a:cubicBezTo>
                      <a:pt x="988" y="884"/>
                      <a:pt x="1000" y="847"/>
                      <a:pt x="1007" y="823"/>
                    </a:cubicBezTo>
                    <a:cubicBezTo>
                      <a:pt x="1020" y="783"/>
                      <a:pt x="1016" y="753"/>
                      <a:pt x="1007" y="732"/>
                    </a:cubicBezTo>
                    <a:cubicBezTo>
                      <a:pt x="1027" y="713"/>
                      <a:pt x="1045" y="684"/>
                      <a:pt x="1052" y="640"/>
                    </a:cubicBezTo>
                    <a:cubicBezTo>
                      <a:pt x="1056" y="612"/>
                      <a:pt x="1052" y="584"/>
                      <a:pt x="1039" y="560"/>
                    </a:cubicBezTo>
                    <a:cubicBezTo>
                      <a:pt x="1058" y="539"/>
                      <a:pt x="1066" y="513"/>
                      <a:pt x="1067" y="488"/>
                    </a:cubicBezTo>
                    <a:cubicBezTo>
                      <a:pt x="1068" y="481"/>
                      <a:pt x="1068" y="481"/>
                      <a:pt x="1068" y="481"/>
                    </a:cubicBezTo>
                    <a:cubicBezTo>
                      <a:pt x="1068" y="476"/>
                      <a:pt x="1068" y="474"/>
                      <a:pt x="1068" y="464"/>
                    </a:cubicBezTo>
                    <a:cubicBezTo>
                      <a:pt x="1068" y="422"/>
                      <a:pt x="1039" y="368"/>
                      <a:pt x="974" y="349"/>
                    </a:cubicBezTo>
                    <a:close/>
                    <a:moveTo>
                      <a:pt x="234" y="968"/>
                    </a:moveTo>
                    <a:cubicBezTo>
                      <a:pt x="234" y="986"/>
                      <a:pt x="219" y="1001"/>
                      <a:pt x="201" y="1001"/>
                    </a:cubicBezTo>
                    <a:cubicBezTo>
                      <a:pt x="100" y="1001"/>
                      <a:pt x="100" y="1001"/>
                      <a:pt x="100" y="1001"/>
                    </a:cubicBezTo>
                    <a:cubicBezTo>
                      <a:pt x="82" y="1001"/>
                      <a:pt x="67" y="986"/>
                      <a:pt x="67" y="968"/>
                    </a:cubicBezTo>
                    <a:cubicBezTo>
                      <a:pt x="67" y="434"/>
                      <a:pt x="67" y="434"/>
                      <a:pt x="67" y="434"/>
                    </a:cubicBezTo>
                    <a:cubicBezTo>
                      <a:pt x="67" y="415"/>
                      <a:pt x="82" y="401"/>
                      <a:pt x="100" y="401"/>
                    </a:cubicBezTo>
                    <a:cubicBezTo>
                      <a:pt x="201" y="401"/>
                      <a:pt x="201" y="401"/>
                      <a:pt x="201" y="401"/>
                    </a:cubicBezTo>
                    <a:cubicBezTo>
                      <a:pt x="219" y="401"/>
                      <a:pt x="234" y="415"/>
                      <a:pt x="234" y="434"/>
                    </a:cubicBezTo>
                    <a:lnTo>
                      <a:pt x="234" y="968"/>
                    </a:lnTo>
                    <a:close/>
                    <a:moveTo>
                      <a:pt x="1001" y="485"/>
                    </a:moveTo>
                    <a:cubicBezTo>
                      <a:pt x="1000" y="502"/>
                      <a:pt x="993" y="534"/>
                      <a:pt x="935" y="534"/>
                    </a:cubicBezTo>
                    <a:cubicBezTo>
                      <a:pt x="885" y="534"/>
                      <a:pt x="868" y="534"/>
                      <a:pt x="868" y="534"/>
                    </a:cubicBezTo>
                    <a:cubicBezTo>
                      <a:pt x="859" y="534"/>
                      <a:pt x="851" y="541"/>
                      <a:pt x="851" y="551"/>
                    </a:cubicBezTo>
                    <a:cubicBezTo>
                      <a:pt x="851" y="560"/>
                      <a:pt x="859" y="567"/>
                      <a:pt x="868" y="567"/>
                    </a:cubicBezTo>
                    <a:cubicBezTo>
                      <a:pt x="868" y="567"/>
                      <a:pt x="883" y="567"/>
                      <a:pt x="933" y="567"/>
                    </a:cubicBezTo>
                    <a:cubicBezTo>
                      <a:pt x="983" y="567"/>
                      <a:pt x="989" y="609"/>
                      <a:pt x="986" y="629"/>
                    </a:cubicBezTo>
                    <a:cubicBezTo>
                      <a:pt x="982" y="654"/>
                      <a:pt x="970" y="701"/>
                      <a:pt x="914" y="701"/>
                    </a:cubicBezTo>
                    <a:cubicBezTo>
                      <a:pt x="858" y="701"/>
                      <a:pt x="835" y="701"/>
                      <a:pt x="835" y="701"/>
                    </a:cubicBezTo>
                    <a:cubicBezTo>
                      <a:pt x="825" y="701"/>
                      <a:pt x="818" y="708"/>
                      <a:pt x="818" y="718"/>
                    </a:cubicBezTo>
                    <a:cubicBezTo>
                      <a:pt x="818" y="727"/>
                      <a:pt x="825" y="734"/>
                      <a:pt x="835" y="734"/>
                    </a:cubicBezTo>
                    <a:cubicBezTo>
                      <a:pt x="835" y="734"/>
                      <a:pt x="874" y="734"/>
                      <a:pt x="900" y="734"/>
                    </a:cubicBezTo>
                    <a:cubicBezTo>
                      <a:pt x="957" y="734"/>
                      <a:pt x="952" y="777"/>
                      <a:pt x="944" y="803"/>
                    </a:cubicBezTo>
                    <a:cubicBezTo>
                      <a:pt x="933" y="837"/>
                      <a:pt x="926" y="868"/>
                      <a:pt x="856" y="868"/>
                    </a:cubicBezTo>
                    <a:cubicBezTo>
                      <a:pt x="831" y="868"/>
                      <a:pt x="801" y="868"/>
                      <a:pt x="801" y="868"/>
                    </a:cubicBezTo>
                    <a:cubicBezTo>
                      <a:pt x="792" y="868"/>
                      <a:pt x="784" y="875"/>
                      <a:pt x="784" y="884"/>
                    </a:cubicBezTo>
                    <a:cubicBezTo>
                      <a:pt x="784" y="894"/>
                      <a:pt x="792" y="901"/>
                      <a:pt x="801" y="901"/>
                    </a:cubicBezTo>
                    <a:cubicBezTo>
                      <a:pt x="801" y="901"/>
                      <a:pt x="824" y="901"/>
                      <a:pt x="853" y="901"/>
                    </a:cubicBezTo>
                    <a:cubicBezTo>
                      <a:pt x="890" y="901"/>
                      <a:pt x="892" y="936"/>
                      <a:pt x="888" y="948"/>
                    </a:cubicBezTo>
                    <a:cubicBezTo>
                      <a:pt x="884" y="962"/>
                      <a:pt x="879" y="972"/>
                      <a:pt x="878" y="972"/>
                    </a:cubicBezTo>
                    <a:cubicBezTo>
                      <a:pt x="868" y="990"/>
                      <a:pt x="852" y="1001"/>
                      <a:pt x="818" y="1001"/>
                    </a:cubicBezTo>
                    <a:cubicBezTo>
                      <a:pt x="635" y="1001"/>
                      <a:pt x="635" y="1001"/>
                      <a:pt x="635" y="1001"/>
                    </a:cubicBezTo>
                    <a:cubicBezTo>
                      <a:pt x="544" y="1001"/>
                      <a:pt x="453" y="980"/>
                      <a:pt x="450" y="980"/>
                    </a:cubicBezTo>
                    <a:cubicBezTo>
                      <a:pt x="312" y="948"/>
                      <a:pt x="304" y="946"/>
                      <a:pt x="296" y="943"/>
                    </a:cubicBezTo>
                    <a:cubicBezTo>
                      <a:pt x="296" y="943"/>
                      <a:pt x="268" y="938"/>
                      <a:pt x="268" y="914"/>
                    </a:cubicBezTo>
                    <a:cubicBezTo>
                      <a:pt x="267" y="453"/>
                      <a:pt x="267" y="453"/>
                      <a:pt x="267" y="453"/>
                    </a:cubicBezTo>
                    <a:cubicBezTo>
                      <a:pt x="267" y="437"/>
                      <a:pt x="277" y="423"/>
                      <a:pt x="294" y="418"/>
                    </a:cubicBezTo>
                    <a:cubicBezTo>
                      <a:pt x="296" y="417"/>
                      <a:pt x="299" y="416"/>
                      <a:pt x="301" y="415"/>
                    </a:cubicBezTo>
                    <a:cubicBezTo>
                      <a:pt x="453" y="352"/>
                      <a:pt x="500" y="214"/>
                      <a:pt x="501" y="100"/>
                    </a:cubicBezTo>
                    <a:cubicBezTo>
                      <a:pt x="501" y="84"/>
                      <a:pt x="513" y="67"/>
                      <a:pt x="534" y="67"/>
                    </a:cubicBezTo>
                    <a:cubicBezTo>
                      <a:pt x="570" y="67"/>
                      <a:pt x="632" y="138"/>
                      <a:pt x="632" y="225"/>
                    </a:cubicBezTo>
                    <a:cubicBezTo>
                      <a:pt x="632" y="304"/>
                      <a:pt x="629" y="318"/>
                      <a:pt x="601" y="401"/>
                    </a:cubicBezTo>
                    <a:cubicBezTo>
                      <a:pt x="935" y="401"/>
                      <a:pt x="932" y="405"/>
                      <a:pt x="962" y="413"/>
                    </a:cubicBezTo>
                    <a:cubicBezTo>
                      <a:pt x="998" y="423"/>
                      <a:pt x="1002" y="454"/>
                      <a:pt x="1002" y="464"/>
                    </a:cubicBezTo>
                    <a:cubicBezTo>
                      <a:pt x="1002" y="476"/>
                      <a:pt x="1001" y="474"/>
                      <a:pt x="1001" y="4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8" name="Freeform 49"/>
              <p:cNvSpPr>
                <a:spLocks noEditPoints="1"/>
              </p:cNvSpPr>
              <p:nvPr/>
            </p:nvSpPr>
            <p:spPr bwMode="auto">
              <a:xfrm>
                <a:off x="376238" y="3263900"/>
                <a:ext cx="379413" cy="376237"/>
              </a:xfrm>
              <a:custGeom>
                <a:avLst/>
                <a:gdLst>
                  <a:gd name="T0" fmla="*/ 50 w 101"/>
                  <a:gd name="T1" fmla="*/ 0 h 100"/>
                  <a:gd name="T2" fmla="*/ 0 w 101"/>
                  <a:gd name="T3" fmla="*/ 50 h 100"/>
                  <a:gd name="T4" fmla="*/ 50 w 101"/>
                  <a:gd name="T5" fmla="*/ 100 h 100"/>
                  <a:gd name="T6" fmla="*/ 101 w 101"/>
                  <a:gd name="T7" fmla="*/ 50 h 100"/>
                  <a:gd name="T8" fmla="*/ 50 w 101"/>
                  <a:gd name="T9" fmla="*/ 0 h 100"/>
                  <a:gd name="T10" fmla="*/ 50 w 101"/>
                  <a:gd name="T11" fmla="*/ 67 h 100"/>
                  <a:gd name="T12" fmla="*/ 34 w 101"/>
                  <a:gd name="T13" fmla="*/ 50 h 100"/>
                  <a:gd name="T14" fmla="*/ 50 w 101"/>
                  <a:gd name="T15" fmla="*/ 33 h 100"/>
                  <a:gd name="T16" fmla="*/ 67 w 101"/>
                  <a:gd name="T17" fmla="*/ 50 h 100"/>
                  <a:gd name="T18" fmla="*/ 50 w 101"/>
                  <a:gd name="T19" fmla="*/ 67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100">
                    <a:moveTo>
                      <a:pt x="50" y="0"/>
                    </a:moveTo>
                    <a:cubicBezTo>
                      <a:pt x="23" y="0"/>
                      <a:pt x="0" y="22"/>
                      <a:pt x="0" y="50"/>
                    </a:cubicBezTo>
                    <a:cubicBezTo>
                      <a:pt x="0" y="77"/>
                      <a:pt x="23" y="100"/>
                      <a:pt x="50" y="100"/>
                    </a:cubicBezTo>
                    <a:cubicBezTo>
                      <a:pt x="78" y="100"/>
                      <a:pt x="101" y="77"/>
                      <a:pt x="101" y="50"/>
                    </a:cubicBezTo>
                    <a:cubicBezTo>
                      <a:pt x="101" y="22"/>
                      <a:pt x="78" y="0"/>
                      <a:pt x="50" y="0"/>
                    </a:cubicBezTo>
                    <a:close/>
                    <a:moveTo>
                      <a:pt x="50" y="67"/>
                    </a:moveTo>
                    <a:cubicBezTo>
                      <a:pt x="41" y="67"/>
                      <a:pt x="34" y="59"/>
                      <a:pt x="34" y="50"/>
                    </a:cubicBezTo>
                    <a:cubicBezTo>
                      <a:pt x="34" y="41"/>
                      <a:pt x="41" y="33"/>
                      <a:pt x="50" y="33"/>
                    </a:cubicBezTo>
                    <a:cubicBezTo>
                      <a:pt x="60" y="33"/>
                      <a:pt x="67" y="41"/>
                      <a:pt x="67" y="50"/>
                    </a:cubicBezTo>
                    <a:cubicBezTo>
                      <a:pt x="67" y="59"/>
                      <a:pt x="60" y="67"/>
                      <a:pt x="50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5" name="Skupina 4"/>
          <p:cNvGrpSpPr/>
          <p:nvPr/>
        </p:nvGrpSpPr>
        <p:grpSpPr>
          <a:xfrm>
            <a:off x="3726019" y="2854643"/>
            <a:ext cx="739929" cy="739929"/>
            <a:chOff x="3726019" y="2564322"/>
            <a:chExt cx="739929" cy="739929"/>
          </a:xfrm>
        </p:grpSpPr>
        <p:sp>
          <p:nvSpPr>
            <p:cNvPr id="9" name="Rectangle 9"/>
            <p:cNvSpPr/>
            <p:nvPr/>
          </p:nvSpPr>
          <p:spPr>
            <a:xfrm>
              <a:off x="3726019" y="2564322"/>
              <a:ext cx="739929" cy="7399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9" name="Group 232"/>
            <p:cNvGrpSpPr/>
            <p:nvPr/>
          </p:nvGrpSpPr>
          <p:grpSpPr>
            <a:xfrm>
              <a:off x="3893966" y="2723245"/>
              <a:ext cx="335079" cy="381967"/>
              <a:chOff x="-15875" y="-3175"/>
              <a:chExt cx="5037138" cy="5741988"/>
            </a:xfrm>
            <a:solidFill>
              <a:schemeClr val="bg1"/>
            </a:solidFill>
          </p:grpSpPr>
          <p:sp>
            <p:nvSpPr>
              <p:cNvPr id="30" name="Freeform 9"/>
              <p:cNvSpPr>
                <a:spLocks noEditPoints="1"/>
              </p:cNvSpPr>
              <p:nvPr/>
            </p:nvSpPr>
            <p:spPr bwMode="auto">
              <a:xfrm>
                <a:off x="-15875" y="-3175"/>
                <a:ext cx="5037138" cy="5741988"/>
              </a:xfrm>
              <a:custGeom>
                <a:avLst/>
                <a:gdLst>
                  <a:gd name="T0" fmla="*/ 985 w 1340"/>
                  <a:gd name="T1" fmla="*/ 48 h 1528"/>
                  <a:gd name="T2" fmla="*/ 348 w 1340"/>
                  <a:gd name="T3" fmla="*/ 100 h 1528"/>
                  <a:gd name="T4" fmla="*/ 114 w 1340"/>
                  <a:gd name="T5" fmla="*/ 402 h 1528"/>
                  <a:gd name="T6" fmla="*/ 115 w 1340"/>
                  <a:gd name="T7" fmla="*/ 590 h 1528"/>
                  <a:gd name="T8" fmla="*/ 119 w 1340"/>
                  <a:gd name="T9" fmla="*/ 607 h 1528"/>
                  <a:gd name="T10" fmla="*/ 66 w 1340"/>
                  <a:gd name="T11" fmla="*/ 692 h 1528"/>
                  <a:gd name="T12" fmla="*/ 24 w 1340"/>
                  <a:gd name="T13" fmla="*/ 752 h 1528"/>
                  <a:gd name="T14" fmla="*/ 23 w 1340"/>
                  <a:gd name="T15" fmla="*/ 753 h 1528"/>
                  <a:gd name="T16" fmla="*/ 61 w 1340"/>
                  <a:gd name="T17" fmla="*/ 922 h 1528"/>
                  <a:gd name="T18" fmla="*/ 84 w 1340"/>
                  <a:gd name="T19" fmla="*/ 1001 h 1528"/>
                  <a:gd name="T20" fmla="*/ 127 w 1340"/>
                  <a:gd name="T21" fmla="*/ 1107 h 1528"/>
                  <a:gd name="T22" fmla="*/ 126 w 1340"/>
                  <a:gd name="T23" fmla="*/ 1183 h 1528"/>
                  <a:gd name="T24" fmla="*/ 288 w 1340"/>
                  <a:gd name="T25" fmla="*/ 1319 h 1528"/>
                  <a:gd name="T26" fmla="*/ 416 w 1340"/>
                  <a:gd name="T27" fmla="*/ 1415 h 1528"/>
                  <a:gd name="T28" fmla="*/ 1053 w 1340"/>
                  <a:gd name="T29" fmla="*/ 1528 h 1528"/>
                  <a:gd name="T30" fmla="*/ 1170 w 1340"/>
                  <a:gd name="T31" fmla="*/ 1389 h 1528"/>
                  <a:gd name="T32" fmla="*/ 1132 w 1340"/>
                  <a:gd name="T33" fmla="*/ 1086 h 1528"/>
                  <a:gd name="T34" fmla="*/ 1324 w 1340"/>
                  <a:gd name="T35" fmla="*/ 711 h 1528"/>
                  <a:gd name="T36" fmla="*/ 1204 w 1340"/>
                  <a:gd name="T37" fmla="*/ 201 h 1528"/>
                  <a:gd name="T38" fmla="*/ 1069 w 1340"/>
                  <a:gd name="T39" fmla="*/ 1033 h 1528"/>
                  <a:gd name="T40" fmla="*/ 1089 w 1340"/>
                  <a:gd name="T41" fmla="*/ 1403 h 1528"/>
                  <a:gd name="T42" fmla="*/ 1053 w 1340"/>
                  <a:gd name="T43" fmla="*/ 1445 h 1528"/>
                  <a:gd name="T44" fmla="*/ 498 w 1340"/>
                  <a:gd name="T45" fmla="*/ 1411 h 1528"/>
                  <a:gd name="T46" fmla="*/ 443 w 1340"/>
                  <a:gd name="T47" fmla="*/ 1203 h 1528"/>
                  <a:gd name="T48" fmla="*/ 288 w 1340"/>
                  <a:gd name="T49" fmla="*/ 1236 h 1528"/>
                  <a:gd name="T50" fmla="*/ 172 w 1340"/>
                  <a:gd name="T51" fmla="*/ 1030 h 1528"/>
                  <a:gd name="T52" fmla="*/ 187 w 1340"/>
                  <a:gd name="T53" fmla="*/ 969 h 1528"/>
                  <a:gd name="T54" fmla="*/ 146 w 1340"/>
                  <a:gd name="T55" fmla="*/ 947 h 1528"/>
                  <a:gd name="T56" fmla="*/ 160 w 1340"/>
                  <a:gd name="T57" fmla="*/ 884 h 1528"/>
                  <a:gd name="T58" fmla="*/ 111 w 1340"/>
                  <a:gd name="T59" fmla="*/ 855 h 1528"/>
                  <a:gd name="T60" fmla="*/ 93 w 1340"/>
                  <a:gd name="T61" fmla="*/ 797 h 1528"/>
                  <a:gd name="T62" fmla="*/ 190 w 1340"/>
                  <a:gd name="T63" fmla="*/ 650 h 1528"/>
                  <a:gd name="T64" fmla="*/ 195 w 1340"/>
                  <a:gd name="T65" fmla="*/ 572 h 1528"/>
                  <a:gd name="T66" fmla="*/ 194 w 1340"/>
                  <a:gd name="T67" fmla="*/ 422 h 1528"/>
                  <a:gd name="T68" fmla="*/ 1243 w 1340"/>
                  <a:gd name="T69" fmla="*/ 699 h 1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40" h="1528">
                    <a:moveTo>
                      <a:pt x="1204" y="201"/>
                    </a:moveTo>
                    <a:cubicBezTo>
                      <a:pt x="1146" y="134"/>
                      <a:pt x="1073" y="83"/>
                      <a:pt x="985" y="48"/>
                    </a:cubicBezTo>
                    <a:cubicBezTo>
                      <a:pt x="906" y="17"/>
                      <a:pt x="816" y="0"/>
                      <a:pt x="725" y="0"/>
                    </a:cubicBezTo>
                    <a:cubicBezTo>
                      <a:pt x="589" y="0"/>
                      <a:pt x="456" y="36"/>
                      <a:pt x="348" y="100"/>
                    </a:cubicBezTo>
                    <a:cubicBezTo>
                      <a:pt x="290" y="135"/>
                      <a:pt x="241" y="177"/>
                      <a:pt x="202" y="226"/>
                    </a:cubicBezTo>
                    <a:cubicBezTo>
                      <a:pt x="160" y="279"/>
                      <a:pt x="130" y="338"/>
                      <a:pt x="114" y="402"/>
                    </a:cubicBezTo>
                    <a:cubicBezTo>
                      <a:pt x="100" y="457"/>
                      <a:pt x="99" y="521"/>
                      <a:pt x="111" y="572"/>
                    </a:cubicBezTo>
                    <a:cubicBezTo>
                      <a:pt x="115" y="590"/>
                      <a:pt x="115" y="590"/>
                      <a:pt x="115" y="590"/>
                    </a:cubicBezTo>
                    <a:cubicBezTo>
                      <a:pt x="116" y="595"/>
                      <a:pt x="117" y="600"/>
                      <a:pt x="118" y="604"/>
                    </a:cubicBezTo>
                    <a:cubicBezTo>
                      <a:pt x="119" y="605"/>
                      <a:pt x="119" y="606"/>
                      <a:pt x="119" y="607"/>
                    </a:cubicBezTo>
                    <a:cubicBezTo>
                      <a:pt x="116" y="614"/>
                      <a:pt x="116" y="614"/>
                      <a:pt x="116" y="614"/>
                    </a:cubicBezTo>
                    <a:cubicBezTo>
                      <a:pt x="103" y="640"/>
                      <a:pt x="85" y="665"/>
                      <a:pt x="66" y="692"/>
                    </a:cubicBezTo>
                    <a:cubicBezTo>
                      <a:pt x="52" y="711"/>
                      <a:pt x="37" y="730"/>
                      <a:pt x="24" y="752"/>
                    </a:cubicBezTo>
                    <a:cubicBezTo>
                      <a:pt x="24" y="752"/>
                      <a:pt x="24" y="752"/>
                      <a:pt x="24" y="752"/>
                    </a:cubicBezTo>
                    <a:cubicBezTo>
                      <a:pt x="24" y="752"/>
                      <a:pt x="24" y="752"/>
                      <a:pt x="24" y="752"/>
                    </a:cubicBezTo>
                    <a:cubicBezTo>
                      <a:pt x="23" y="753"/>
                      <a:pt x="23" y="753"/>
                      <a:pt x="23" y="753"/>
                    </a:cubicBezTo>
                    <a:cubicBezTo>
                      <a:pt x="4" y="783"/>
                      <a:pt x="0" y="820"/>
                      <a:pt x="10" y="854"/>
                    </a:cubicBezTo>
                    <a:cubicBezTo>
                      <a:pt x="18" y="882"/>
                      <a:pt x="37" y="906"/>
                      <a:pt x="61" y="922"/>
                    </a:cubicBezTo>
                    <a:cubicBezTo>
                      <a:pt x="59" y="943"/>
                      <a:pt x="63" y="964"/>
                      <a:pt x="73" y="983"/>
                    </a:cubicBezTo>
                    <a:cubicBezTo>
                      <a:pt x="76" y="989"/>
                      <a:pt x="80" y="995"/>
                      <a:pt x="84" y="1001"/>
                    </a:cubicBezTo>
                    <a:cubicBezTo>
                      <a:pt x="82" y="1028"/>
                      <a:pt x="89" y="1056"/>
                      <a:pt x="106" y="1078"/>
                    </a:cubicBezTo>
                    <a:cubicBezTo>
                      <a:pt x="127" y="1107"/>
                      <a:pt x="127" y="1107"/>
                      <a:pt x="127" y="1107"/>
                    </a:cubicBezTo>
                    <a:cubicBezTo>
                      <a:pt x="127" y="1111"/>
                      <a:pt x="126" y="1116"/>
                      <a:pt x="126" y="1120"/>
                    </a:cubicBezTo>
                    <a:cubicBezTo>
                      <a:pt x="125" y="1138"/>
                      <a:pt x="124" y="1160"/>
                      <a:pt x="126" y="1183"/>
                    </a:cubicBezTo>
                    <a:cubicBezTo>
                      <a:pt x="131" y="1219"/>
                      <a:pt x="144" y="1249"/>
                      <a:pt x="165" y="1272"/>
                    </a:cubicBezTo>
                    <a:cubicBezTo>
                      <a:pt x="194" y="1303"/>
                      <a:pt x="236" y="1319"/>
                      <a:pt x="288" y="1319"/>
                    </a:cubicBezTo>
                    <a:cubicBezTo>
                      <a:pt x="322" y="1319"/>
                      <a:pt x="361" y="1312"/>
                      <a:pt x="408" y="1299"/>
                    </a:cubicBezTo>
                    <a:cubicBezTo>
                      <a:pt x="411" y="1328"/>
                      <a:pt x="413" y="1367"/>
                      <a:pt x="416" y="1415"/>
                    </a:cubicBezTo>
                    <a:cubicBezTo>
                      <a:pt x="419" y="1478"/>
                      <a:pt x="471" y="1528"/>
                      <a:pt x="534" y="1528"/>
                    </a:cubicBezTo>
                    <a:cubicBezTo>
                      <a:pt x="1053" y="1528"/>
                      <a:pt x="1053" y="1528"/>
                      <a:pt x="1053" y="1528"/>
                    </a:cubicBezTo>
                    <a:cubicBezTo>
                      <a:pt x="1088" y="1528"/>
                      <a:pt x="1121" y="1512"/>
                      <a:pt x="1144" y="1485"/>
                    </a:cubicBezTo>
                    <a:cubicBezTo>
                      <a:pt x="1166" y="1458"/>
                      <a:pt x="1176" y="1423"/>
                      <a:pt x="1170" y="1389"/>
                    </a:cubicBezTo>
                    <a:cubicBezTo>
                      <a:pt x="1122" y="1123"/>
                      <a:pt x="1122" y="1123"/>
                      <a:pt x="1122" y="1123"/>
                    </a:cubicBezTo>
                    <a:cubicBezTo>
                      <a:pt x="1120" y="1109"/>
                      <a:pt x="1123" y="1096"/>
                      <a:pt x="1132" y="1086"/>
                    </a:cubicBezTo>
                    <a:cubicBezTo>
                      <a:pt x="1170" y="1041"/>
                      <a:pt x="1214" y="987"/>
                      <a:pt x="1250" y="923"/>
                    </a:cubicBezTo>
                    <a:cubicBezTo>
                      <a:pt x="1289" y="855"/>
                      <a:pt x="1313" y="785"/>
                      <a:pt x="1324" y="711"/>
                    </a:cubicBezTo>
                    <a:cubicBezTo>
                      <a:pt x="1340" y="606"/>
                      <a:pt x="1337" y="508"/>
                      <a:pt x="1316" y="421"/>
                    </a:cubicBezTo>
                    <a:cubicBezTo>
                      <a:pt x="1295" y="337"/>
                      <a:pt x="1257" y="263"/>
                      <a:pt x="1204" y="201"/>
                    </a:cubicBezTo>
                    <a:close/>
                    <a:moveTo>
                      <a:pt x="1243" y="699"/>
                    </a:moveTo>
                    <a:cubicBezTo>
                      <a:pt x="1222" y="838"/>
                      <a:pt x="1149" y="938"/>
                      <a:pt x="1069" y="1033"/>
                    </a:cubicBezTo>
                    <a:cubicBezTo>
                      <a:pt x="1045" y="1062"/>
                      <a:pt x="1035" y="1100"/>
                      <a:pt x="1041" y="1137"/>
                    </a:cubicBezTo>
                    <a:cubicBezTo>
                      <a:pt x="1089" y="1403"/>
                      <a:pt x="1089" y="1403"/>
                      <a:pt x="1089" y="1403"/>
                    </a:cubicBezTo>
                    <a:cubicBezTo>
                      <a:pt x="1091" y="1414"/>
                      <a:pt x="1088" y="1424"/>
                      <a:pt x="1081" y="1433"/>
                    </a:cubicBezTo>
                    <a:cubicBezTo>
                      <a:pt x="1074" y="1441"/>
                      <a:pt x="1064" y="1445"/>
                      <a:pt x="1053" y="1445"/>
                    </a:cubicBezTo>
                    <a:cubicBezTo>
                      <a:pt x="534" y="1445"/>
                      <a:pt x="534" y="1445"/>
                      <a:pt x="534" y="1445"/>
                    </a:cubicBezTo>
                    <a:cubicBezTo>
                      <a:pt x="515" y="1445"/>
                      <a:pt x="499" y="1430"/>
                      <a:pt x="498" y="1411"/>
                    </a:cubicBezTo>
                    <a:cubicBezTo>
                      <a:pt x="493" y="1321"/>
                      <a:pt x="488" y="1266"/>
                      <a:pt x="485" y="1235"/>
                    </a:cubicBezTo>
                    <a:cubicBezTo>
                      <a:pt x="483" y="1220"/>
                      <a:pt x="464" y="1203"/>
                      <a:pt x="443" y="1203"/>
                    </a:cubicBezTo>
                    <a:cubicBezTo>
                      <a:pt x="439" y="1203"/>
                      <a:pt x="436" y="1204"/>
                      <a:pt x="432" y="1205"/>
                    </a:cubicBezTo>
                    <a:cubicBezTo>
                      <a:pt x="367" y="1227"/>
                      <a:pt x="321" y="1236"/>
                      <a:pt x="288" y="1236"/>
                    </a:cubicBezTo>
                    <a:cubicBezTo>
                      <a:pt x="162" y="1236"/>
                      <a:pt x="227" y="1105"/>
                      <a:pt x="203" y="1072"/>
                    </a:cubicBezTo>
                    <a:cubicBezTo>
                      <a:pt x="172" y="1030"/>
                      <a:pt x="172" y="1030"/>
                      <a:pt x="172" y="1030"/>
                    </a:cubicBezTo>
                    <a:cubicBezTo>
                      <a:pt x="164" y="1019"/>
                      <a:pt x="163" y="1005"/>
                      <a:pt x="171" y="994"/>
                    </a:cubicBezTo>
                    <a:cubicBezTo>
                      <a:pt x="187" y="969"/>
                      <a:pt x="187" y="969"/>
                      <a:pt x="187" y="969"/>
                    </a:cubicBezTo>
                    <a:cubicBezTo>
                      <a:pt x="166" y="963"/>
                      <a:pt x="166" y="963"/>
                      <a:pt x="166" y="963"/>
                    </a:cubicBezTo>
                    <a:cubicBezTo>
                      <a:pt x="158" y="961"/>
                      <a:pt x="150" y="955"/>
                      <a:pt x="146" y="947"/>
                    </a:cubicBezTo>
                    <a:cubicBezTo>
                      <a:pt x="142" y="939"/>
                      <a:pt x="142" y="929"/>
                      <a:pt x="145" y="921"/>
                    </a:cubicBezTo>
                    <a:cubicBezTo>
                      <a:pt x="160" y="884"/>
                      <a:pt x="160" y="884"/>
                      <a:pt x="160" y="884"/>
                    </a:cubicBezTo>
                    <a:cubicBezTo>
                      <a:pt x="161" y="881"/>
                      <a:pt x="160" y="877"/>
                      <a:pt x="156" y="876"/>
                    </a:cubicBezTo>
                    <a:cubicBezTo>
                      <a:pt x="111" y="855"/>
                      <a:pt x="111" y="855"/>
                      <a:pt x="111" y="855"/>
                    </a:cubicBezTo>
                    <a:cubicBezTo>
                      <a:pt x="100" y="850"/>
                      <a:pt x="92" y="841"/>
                      <a:pt x="89" y="830"/>
                    </a:cubicBezTo>
                    <a:cubicBezTo>
                      <a:pt x="85" y="819"/>
                      <a:pt x="87" y="807"/>
                      <a:pt x="93" y="797"/>
                    </a:cubicBezTo>
                    <a:cubicBezTo>
                      <a:pt x="94" y="796"/>
                      <a:pt x="94" y="796"/>
                      <a:pt x="94" y="796"/>
                    </a:cubicBezTo>
                    <a:cubicBezTo>
                      <a:pt x="124" y="746"/>
                      <a:pt x="164" y="702"/>
                      <a:pt x="190" y="650"/>
                    </a:cubicBezTo>
                    <a:cubicBezTo>
                      <a:pt x="201" y="628"/>
                      <a:pt x="201" y="628"/>
                      <a:pt x="201" y="628"/>
                    </a:cubicBezTo>
                    <a:cubicBezTo>
                      <a:pt x="208" y="613"/>
                      <a:pt x="199" y="589"/>
                      <a:pt x="195" y="572"/>
                    </a:cubicBezTo>
                    <a:cubicBezTo>
                      <a:pt x="191" y="553"/>
                      <a:pt x="191" y="553"/>
                      <a:pt x="191" y="553"/>
                    </a:cubicBezTo>
                    <a:cubicBezTo>
                      <a:pt x="182" y="513"/>
                      <a:pt x="184" y="463"/>
                      <a:pt x="194" y="422"/>
                    </a:cubicBezTo>
                    <a:cubicBezTo>
                      <a:pt x="248" y="205"/>
                      <a:pt x="487" y="82"/>
                      <a:pt x="725" y="82"/>
                    </a:cubicBezTo>
                    <a:cubicBezTo>
                      <a:pt x="1018" y="82"/>
                      <a:pt x="1308" y="270"/>
                      <a:pt x="1243" y="6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1" name="Freeform 10"/>
              <p:cNvSpPr>
                <a:spLocks/>
              </p:cNvSpPr>
              <p:nvPr/>
            </p:nvSpPr>
            <p:spPr bwMode="auto">
              <a:xfrm>
                <a:off x="950913" y="541338"/>
                <a:ext cx="3556000" cy="2894013"/>
              </a:xfrm>
              <a:custGeom>
                <a:avLst/>
                <a:gdLst>
                  <a:gd name="T0" fmla="*/ 626 w 946"/>
                  <a:gd name="T1" fmla="*/ 35 h 770"/>
                  <a:gd name="T2" fmla="*/ 554 w 946"/>
                  <a:gd name="T3" fmla="*/ 8 h 770"/>
                  <a:gd name="T4" fmla="*/ 508 w 946"/>
                  <a:gd name="T5" fmla="*/ 18 h 770"/>
                  <a:gd name="T6" fmla="*/ 456 w 946"/>
                  <a:gd name="T7" fmla="*/ 0 h 770"/>
                  <a:gd name="T8" fmla="*/ 414 w 946"/>
                  <a:gd name="T9" fmla="*/ 12 h 770"/>
                  <a:gd name="T10" fmla="*/ 381 w 946"/>
                  <a:gd name="T11" fmla="*/ 8 h 770"/>
                  <a:gd name="T12" fmla="*/ 287 w 946"/>
                  <a:gd name="T13" fmla="*/ 41 h 770"/>
                  <a:gd name="T14" fmla="*/ 278 w 946"/>
                  <a:gd name="T15" fmla="*/ 40 h 770"/>
                  <a:gd name="T16" fmla="*/ 163 w 946"/>
                  <a:gd name="T17" fmla="*/ 92 h 770"/>
                  <a:gd name="T18" fmla="*/ 64 w 946"/>
                  <a:gd name="T19" fmla="*/ 209 h 770"/>
                  <a:gd name="T20" fmla="*/ 25 w 946"/>
                  <a:gd name="T21" fmla="*/ 266 h 770"/>
                  <a:gd name="T22" fmla="*/ 26 w 946"/>
                  <a:gd name="T23" fmla="*/ 274 h 770"/>
                  <a:gd name="T24" fmla="*/ 0 w 946"/>
                  <a:gd name="T25" fmla="*/ 357 h 770"/>
                  <a:gd name="T26" fmla="*/ 67 w 946"/>
                  <a:gd name="T27" fmla="*/ 480 h 770"/>
                  <a:gd name="T28" fmla="*/ 176 w 946"/>
                  <a:gd name="T29" fmla="*/ 558 h 770"/>
                  <a:gd name="T30" fmla="*/ 231 w 946"/>
                  <a:gd name="T31" fmla="*/ 544 h 770"/>
                  <a:gd name="T32" fmla="*/ 301 w 946"/>
                  <a:gd name="T33" fmla="*/ 587 h 770"/>
                  <a:gd name="T34" fmla="*/ 443 w 946"/>
                  <a:gd name="T35" fmla="*/ 687 h 770"/>
                  <a:gd name="T36" fmla="*/ 504 w 946"/>
                  <a:gd name="T37" fmla="*/ 674 h 770"/>
                  <a:gd name="T38" fmla="*/ 667 w 946"/>
                  <a:gd name="T39" fmla="*/ 770 h 770"/>
                  <a:gd name="T40" fmla="*/ 840 w 946"/>
                  <a:gd name="T41" fmla="*/ 652 h 770"/>
                  <a:gd name="T42" fmla="*/ 936 w 946"/>
                  <a:gd name="T43" fmla="*/ 489 h 770"/>
                  <a:gd name="T44" fmla="*/ 933 w 946"/>
                  <a:gd name="T45" fmla="*/ 456 h 770"/>
                  <a:gd name="T46" fmla="*/ 946 w 946"/>
                  <a:gd name="T47" fmla="*/ 400 h 770"/>
                  <a:gd name="T48" fmla="*/ 914 w 946"/>
                  <a:gd name="T49" fmla="*/ 316 h 770"/>
                  <a:gd name="T50" fmla="*/ 916 w 946"/>
                  <a:gd name="T51" fmla="*/ 297 h 770"/>
                  <a:gd name="T52" fmla="*/ 840 w 946"/>
                  <a:gd name="T53" fmla="*/ 181 h 770"/>
                  <a:gd name="T54" fmla="*/ 626 w 946"/>
                  <a:gd name="T55" fmla="*/ 35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46" h="770">
                    <a:moveTo>
                      <a:pt x="626" y="35"/>
                    </a:moveTo>
                    <a:cubicBezTo>
                      <a:pt x="607" y="18"/>
                      <a:pt x="581" y="8"/>
                      <a:pt x="554" y="8"/>
                    </a:cubicBezTo>
                    <a:cubicBezTo>
                      <a:pt x="537" y="8"/>
                      <a:pt x="522" y="12"/>
                      <a:pt x="508" y="18"/>
                    </a:cubicBezTo>
                    <a:cubicBezTo>
                      <a:pt x="493" y="7"/>
                      <a:pt x="475" y="0"/>
                      <a:pt x="456" y="0"/>
                    </a:cubicBezTo>
                    <a:cubicBezTo>
                      <a:pt x="441" y="0"/>
                      <a:pt x="426" y="5"/>
                      <a:pt x="414" y="12"/>
                    </a:cubicBezTo>
                    <a:cubicBezTo>
                      <a:pt x="403" y="9"/>
                      <a:pt x="392" y="8"/>
                      <a:pt x="381" y="8"/>
                    </a:cubicBezTo>
                    <a:cubicBezTo>
                      <a:pt x="345" y="8"/>
                      <a:pt x="313" y="20"/>
                      <a:pt x="287" y="41"/>
                    </a:cubicBezTo>
                    <a:cubicBezTo>
                      <a:pt x="284" y="40"/>
                      <a:pt x="281" y="40"/>
                      <a:pt x="278" y="40"/>
                    </a:cubicBezTo>
                    <a:cubicBezTo>
                      <a:pt x="232" y="40"/>
                      <a:pt x="191" y="60"/>
                      <a:pt x="163" y="92"/>
                    </a:cubicBezTo>
                    <a:cubicBezTo>
                      <a:pt x="108" y="103"/>
                      <a:pt x="65" y="151"/>
                      <a:pt x="64" y="209"/>
                    </a:cubicBezTo>
                    <a:cubicBezTo>
                      <a:pt x="41" y="218"/>
                      <a:pt x="25" y="240"/>
                      <a:pt x="25" y="266"/>
                    </a:cubicBezTo>
                    <a:cubicBezTo>
                      <a:pt x="25" y="269"/>
                      <a:pt x="25" y="272"/>
                      <a:pt x="26" y="274"/>
                    </a:cubicBezTo>
                    <a:cubicBezTo>
                      <a:pt x="9" y="298"/>
                      <a:pt x="0" y="327"/>
                      <a:pt x="0" y="357"/>
                    </a:cubicBezTo>
                    <a:cubicBezTo>
                      <a:pt x="0" y="409"/>
                      <a:pt x="26" y="454"/>
                      <a:pt x="67" y="480"/>
                    </a:cubicBezTo>
                    <a:cubicBezTo>
                      <a:pt x="82" y="525"/>
                      <a:pt x="125" y="558"/>
                      <a:pt x="176" y="558"/>
                    </a:cubicBezTo>
                    <a:cubicBezTo>
                      <a:pt x="196" y="558"/>
                      <a:pt x="215" y="553"/>
                      <a:pt x="231" y="544"/>
                    </a:cubicBezTo>
                    <a:cubicBezTo>
                      <a:pt x="248" y="566"/>
                      <a:pt x="273" y="582"/>
                      <a:pt x="301" y="587"/>
                    </a:cubicBezTo>
                    <a:cubicBezTo>
                      <a:pt x="322" y="645"/>
                      <a:pt x="378" y="687"/>
                      <a:pt x="443" y="687"/>
                    </a:cubicBezTo>
                    <a:cubicBezTo>
                      <a:pt x="465" y="687"/>
                      <a:pt x="486" y="682"/>
                      <a:pt x="504" y="674"/>
                    </a:cubicBezTo>
                    <a:cubicBezTo>
                      <a:pt x="536" y="731"/>
                      <a:pt x="597" y="770"/>
                      <a:pt x="667" y="770"/>
                    </a:cubicBezTo>
                    <a:cubicBezTo>
                      <a:pt x="746" y="770"/>
                      <a:pt x="813" y="721"/>
                      <a:pt x="840" y="652"/>
                    </a:cubicBezTo>
                    <a:cubicBezTo>
                      <a:pt x="897" y="620"/>
                      <a:pt x="936" y="559"/>
                      <a:pt x="936" y="489"/>
                    </a:cubicBezTo>
                    <a:cubicBezTo>
                      <a:pt x="936" y="478"/>
                      <a:pt x="935" y="466"/>
                      <a:pt x="933" y="456"/>
                    </a:cubicBezTo>
                    <a:cubicBezTo>
                      <a:pt x="941" y="439"/>
                      <a:pt x="946" y="420"/>
                      <a:pt x="946" y="400"/>
                    </a:cubicBezTo>
                    <a:cubicBezTo>
                      <a:pt x="946" y="368"/>
                      <a:pt x="934" y="339"/>
                      <a:pt x="914" y="316"/>
                    </a:cubicBezTo>
                    <a:cubicBezTo>
                      <a:pt x="915" y="310"/>
                      <a:pt x="916" y="303"/>
                      <a:pt x="916" y="297"/>
                    </a:cubicBezTo>
                    <a:cubicBezTo>
                      <a:pt x="916" y="245"/>
                      <a:pt x="885" y="200"/>
                      <a:pt x="840" y="181"/>
                    </a:cubicBezTo>
                    <a:cubicBezTo>
                      <a:pt x="805" y="97"/>
                      <a:pt x="722" y="37"/>
                      <a:pt x="626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07438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Rectangle 166"/>
          <p:cNvSpPr/>
          <p:nvPr/>
        </p:nvSpPr>
        <p:spPr>
          <a:xfrm>
            <a:off x="982662" y="1573809"/>
            <a:ext cx="3206353" cy="4193507"/>
          </a:xfrm>
          <a:prstGeom prst="rect">
            <a:avLst/>
          </a:prstGeom>
          <a:solidFill>
            <a:srgbClr val="FBFBFB"/>
          </a:solidFill>
          <a:ln>
            <a:noFill/>
          </a:ln>
          <a:effectLst>
            <a:outerShdw blurRad="254000" dist="889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363" indent="-360363"/>
            <a:r>
              <a:rPr lang="cs-CZ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cs-CZ" dirty="0" smtClean="0">
                <a:solidFill>
                  <a:schemeClr val="bg2"/>
                </a:solidFill>
              </a:rPr>
              <a:t>kompetence </a:t>
            </a:r>
            <a:r>
              <a:rPr lang="cs-CZ" dirty="0">
                <a:solidFill>
                  <a:schemeClr val="bg2"/>
                </a:solidFill>
              </a:rPr>
              <a:t>obecné, transverzální </a:t>
            </a:r>
            <a:r>
              <a:rPr lang="cs-CZ" dirty="0">
                <a:solidFill>
                  <a:schemeClr val="tx1"/>
                </a:solidFill>
              </a:rPr>
              <a:t>(</a:t>
            </a:r>
            <a:r>
              <a:rPr lang="cs-CZ" i="1" dirty="0">
                <a:solidFill>
                  <a:schemeClr val="tx1"/>
                </a:solidFill>
              </a:rPr>
              <a:t>soft </a:t>
            </a:r>
            <a:r>
              <a:rPr lang="cs-CZ" i="1" dirty="0" err="1">
                <a:solidFill>
                  <a:schemeClr val="tx1"/>
                </a:solidFill>
              </a:rPr>
              <a:t>skills</a:t>
            </a:r>
            <a:r>
              <a:rPr lang="cs-CZ" i="1" dirty="0">
                <a:solidFill>
                  <a:schemeClr val="tx1"/>
                </a:solidFill>
              </a:rPr>
              <a:t> </a:t>
            </a:r>
            <a:r>
              <a:rPr lang="cs-CZ" dirty="0">
                <a:solidFill>
                  <a:schemeClr val="tx1"/>
                </a:solidFill>
              </a:rPr>
              <a:t>nebo </a:t>
            </a:r>
            <a:r>
              <a:rPr lang="cs-CZ" i="1" dirty="0" err="1">
                <a:solidFill>
                  <a:schemeClr val="tx1"/>
                </a:solidFill>
              </a:rPr>
              <a:t>competencies</a:t>
            </a:r>
            <a:r>
              <a:rPr lang="cs-CZ" dirty="0" smtClean="0">
                <a:solidFill>
                  <a:schemeClr val="tx1"/>
                </a:solidFill>
              </a:rPr>
              <a:t>)</a:t>
            </a:r>
            <a:endParaRPr lang="cs-CZ" dirty="0">
              <a:solidFill>
                <a:schemeClr val="tx1"/>
              </a:solidFill>
            </a:endParaRPr>
          </a:p>
        </p:txBody>
      </p:sp>
      <p:sp>
        <p:nvSpPr>
          <p:cNvPr id="172" name="Rectangle 171"/>
          <p:cNvSpPr/>
          <p:nvPr/>
        </p:nvSpPr>
        <p:spPr>
          <a:xfrm>
            <a:off x="4278746" y="1573809"/>
            <a:ext cx="3206353" cy="4193507"/>
          </a:xfrm>
          <a:prstGeom prst="rect">
            <a:avLst/>
          </a:prstGeom>
          <a:solidFill>
            <a:srgbClr val="FBFBFB"/>
          </a:solidFill>
          <a:ln>
            <a:noFill/>
          </a:ln>
          <a:effectLst>
            <a:outerShdw blurRad="254000" dist="889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363" indent="-360363"/>
            <a:r>
              <a:rPr lang="cs-CZ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cs-CZ" dirty="0" smtClean="0">
                <a:solidFill>
                  <a:schemeClr val="bg2"/>
                </a:solidFill>
              </a:rPr>
              <a:t>kompetence </a:t>
            </a:r>
            <a:r>
              <a:rPr lang="cs-CZ" dirty="0">
                <a:solidFill>
                  <a:schemeClr val="bg2"/>
                </a:solidFill>
              </a:rPr>
              <a:t>částečně vázané oborově </a:t>
            </a:r>
            <a:r>
              <a:rPr lang="cs-CZ" dirty="0">
                <a:solidFill>
                  <a:schemeClr val="tx1"/>
                </a:solidFill>
              </a:rPr>
              <a:t>(</a:t>
            </a:r>
            <a:r>
              <a:rPr lang="cs-CZ" i="1" dirty="0" err="1">
                <a:solidFill>
                  <a:schemeClr val="tx1"/>
                </a:solidFill>
              </a:rPr>
              <a:t>competences</a:t>
            </a:r>
            <a:r>
              <a:rPr lang="cs-CZ" dirty="0">
                <a:solidFill>
                  <a:schemeClr val="tx1"/>
                </a:solidFill>
              </a:rPr>
              <a:t>), ale </a:t>
            </a:r>
            <a:r>
              <a:rPr lang="cs-CZ" dirty="0">
                <a:solidFill>
                  <a:schemeClr val="bg2"/>
                </a:solidFill>
              </a:rPr>
              <a:t>přenositelné do široké praxe</a:t>
            </a:r>
            <a:endParaRPr lang="id-ID" dirty="0"/>
          </a:p>
        </p:txBody>
      </p:sp>
      <p:sp>
        <p:nvSpPr>
          <p:cNvPr id="176" name="Rectangle 175"/>
          <p:cNvSpPr/>
          <p:nvPr/>
        </p:nvSpPr>
        <p:spPr>
          <a:xfrm>
            <a:off x="7600649" y="1573809"/>
            <a:ext cx="3206353" cy="4193507"/>
          </a:xfrm>
          <a:prstGeom prst="rect">
            <a:avLst/>
          </a:prstGeom>
          <a:solidFill>
            <a:srgbClr val="FBFBFB"/>
          </a:solidFill>
          <a:ln>
            <a:noFill/>
          </a:ln>
          <a:effectLst>
            <a:outerShdw blurRad="254000" dist="889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360363" indent="-360363"/>
            <a:r>
              <a:rPr lang="cs-CZ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</a:t>
            </a:r>
            <a:r>
              <a:rPr lang="cs-CZ" dirty="0" smtClean="0">
                <a:solidFill>
                  <a:schemeClr val="bg2"/>
                </a:solidFill>
              </a:rPr>
              <a:t> 	kompetence </a:t>
            </a:r>
            <a:r>
              <a:rPr lang="cs-CZ" dirty="0">
                <a:solidFill>
                  <a:schemeClr val="bg2"/>
                </a:solidFill>
              </a:rPr>
              <a:t>úzce vázané </a:t>
            </a:r>
            <a:r>
              <a:rPr lang="cs-CZ" dirty="0" smtClean="0">
                <a:solidFill>
                  <a:schemeClr val="bg2"/>
                </a:solidFill>
              </a:rPr>
              <a:t/>
            </a:r>
            <a:br>
              <a:rPr lang="cs-CZ" dirty="0" smtClean="0">
                <a:solidFill>
                  <a:schemeClr val="bg2"/>
                </a:solidFill>
              </a:rPr>
            </a:br>
            <a:r>
              <a:rPr lang="cs-CZ" dirty="0" smtClean="0">
                <a:solidFill>
                  <a:schemeClr val="bg2"/>
                </a:solidFill>
              </a:rPr>
              <a:t>k </a:t>
            </a:r>
            <a:r>
              <a:rPr lang="cs-CZ" dirty="0">
                <a:solidFill>
                  <a:schemeClr val="bg2"/>
                </a:solidFill>
              </a:rPr>
              <a:t>oboru </a:t>
            </a:r>
            <a:r>
              <a:rPr lang="cs-CZ" dirty="0">
                <a:solidFill>
                  <a:schemeClr val="tx1"/>
                </a:solidFill>
              </a:rPr>
              <a:t>(</a:t>
            </a:r>
            <a:r>
              <a:rPr lang="cs-CZ" i="1" dirty="0">
                <a:solidFill>
                  <a:schemeClr val="tx1"/>
                </a:solidFill>
              </a:rPr>
              <a:t>hard-</a:t>
            </a:r>
            <a:r>
              <a:rPr lang="cs-CZ" i="1" dirty="0" err="1">
                <a:solidFill>
                  <a:schemeClr val="tx1"/>
                </a:solidFill>
              </a:rPr>
              <a:t>skills</a:t>
            </a:r>
            <a:r>
              <a:rPr lang="cs-CZ" i="1" dirty="0">
                <a:solidFill>
                  <a:schemeClr val="tx1"/>
                </a:solidFill>
              </a:rPr>
              <a:t>, </a:t>
            </a:r>
            <a:r>
              <a:rPr lang="cs-CZ" i="1" dirty="0" err="1">
                <a:solidFill>
                  <a:schemeClr val="tx1"/>
                </a:solidFill>
              </a:rPr>
              <a:t>literacies</a:t>
            </a:r>
            <a:r>
              <a:rPr lang="cs-CZ" dirty="0" smtClean="0">
                <a:solidFill>
                  <a:schemeClr val="tx1"/>
                </a:solidFill>
              </a:rPr>
              <a:t>)</a:t>
            </a:r>
            <a:endParaRPr lang="id-ID" dirty="0">
              <a:solidFill>
                <a:schemeClr val="tx1"/>
              </a:solidFill>
            </a:endParaRPr>
          </a:p>
        </p:txBody>
      </p:sp>
      <p:sp>
        <p:nvSpPr>
          <p:cNvPr id="183" name="Rectangle 182"/>
          <p:cNvSpPr/>
          <p:nvPr/>
        </p:nvSpPr>
        <p:spPr>
          <a:xfrm>
            <a:off x="4278747" y="3322040"/>
            <a:ext cx="3206353" cy="2445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7" name="Rectangle 186"/>
          <p:cNvSpPr/>
          <p:nvPr/>
        </p:nvSpPr>
        <p:spPr>
          <a:xfrm>
            <a:off x="7600649" y="3322040"/>
            <a:ext cx="3206353" cy="24452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8" name="Rectangle 187"/>
          <p:cNvSpPr/>
          <p:nvPr/>
        </p:nvSpPr>
        <p:spPr>
          <a:xfrm>
            <a:off x="982662" y="3322040"/>
            <a:ext cx="3206353" cy="2445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3" name="TextBox 212"/>
          <p:cNvSpPr txBox="1"/>
          <p:nvPr/>
        </p:nvSpPr>
        <p:spPr>
          <a:xfrm>
            <a:off x="1333197" y="3613303"/>
            <a:ext cx="28299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sociální a komunikativní dovednosti, dovednosti se učit, řešit problémy, přijímat roli v diverzifikovaném týmu lidí, vést lidi, riskovat… </a:t>
            </a:r>
          </a:p>
          <a:p>
            <a:endParaRPr lang="id-ID" sz="1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4655890" y="3613303"/>
            <a:ext cx="258380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komunikace v cizích jazycích, digitální dovednosti, matematické dovednosti, občanské a mediální dovednosti, kulturní povědomí… </a:t>
            </a:r>
          </a:p>
          <a:p>
            <a:endParaRPr lang="id-ID" sz="1400" b="1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</a:endParaRPr>
          </a:p>
        </p:txBody>
      </p:sp>
      <p:sp>
        <p:nvSpPr>
          <p:cNvPr id="219" name="TextBox 218"/>
          <p:cNvSpPr txBox="1"/>
          <p:nvPr/>
        </p:nvSpPr>
        <p:spPr>
          <a:xfrm>
            <a:off x="7973534" y="3613303"/>
            <a:ext cx="26888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/>
              <a:t>konstrukční schopnosti, aplikovaná matematika, </a:t>
            </a:r>
            <a:r>
              <a:rPr lang="cs-CZ" sz="1400" dirty="0" smtClean="0"/>
              <a:t/>
            </a:r>
            <a:br>
              <a:rPr lang="cs-CZ" sz="1400" dirty="0" smtClean="0"/>
            </a:br>
            <a:r>
              <a:rPr lang="cs-CZ" sz="1400" dirty="0" smtClean="0"/>
              <a:t>čtení s </a:t>
            </a:r>
            <a:r>
              <a:rPr lang="cs-CZ" sz="1400" dirty="0"/>
              <a:t>porozuměním</a:t>
            </a:r>
          </a:p>
          <a:p>
            <a:endParaRPr lang="id-ID" sz="1400" b="1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Musí být vybaven kompetencemi</a:t>
            </a:r>
            <a:endParaRPr lang="cs-CZ" dirty="0"/>
          </a:p>
        </p:txBody>
      </p:sp>
      <p:sp>
        <p:nvSpPr>
          <p:cNvPr id="25" name="Obdélník 24"/>
          <p:cNvSpPr/>
          <p:nvPr/>
        </p:nvSpPr>
        <p:spPr>
          <a:xfrm>
            <a:off x="9740945" y="6507652"/>
            <a:ext cx="215155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s-CZ" sz="1000" i="1" dirty="0">
                <a:solidFill>
                  <a:schemeClr val="bg1">
                    <a:lumMod val="50000"/>
                  </a:schemeClr>
                </a:solidFill>
              </a:rPr>
              <a:t>Zdroj: </a:t>
            </a:r>
            <a:r>
              <a:rPr lang="cs-CZ" sz="1000" i="1" dirty="0" err="1">
                <a:solidFill>
                  <a:schemeClr val="bg1">
                    <a:lumMod val="50000"/>
                  </a:schemeClr>
                </a:solidFill>
              </a:rPr>
              <a:t>European</a:t>
            </a:r>
            <a:r>
              <a:rPr lang="cs-CZ" sz="1000" i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1000" i="1" dirty="0" err="1">
                <a:solidFill>
                  <a:schemeClr val="bg1">
                    <a:lumMod val="50000"/>
                  </a:schemeClr>
                </a:solidFill>
              </a:rPr>
              <a:t>Commission</a:t>
            </a:r>
            <a:r>
              <a:rPr lang="cs-CZ" sz="1000" i="1" dirty="0">
                <a:solidFill>
                  <a:schemeClr val="bg1">
                    <a:lumMod val="50000"/>
                  </a:schemeClr>
                </a:solidFill>
              </a:rPr>
              <a:t>, 2011</a:t>
            </a:r>
          </a:p>
        </p:txBody>
      </p:sp>
    </p:spTree>
    <p:extLst>
      <p:ext uri="{BB962C8B-B14F-4D97-AF65-F5344CB8AC3E}">
        <p14:creationId xmlns:p14="http://schemas.microsoft.com/office/powerpoint/2010/main" val="99728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 animBg="1"/>
      <p:bldP spid="172" grpId="0" animBg="1"/>
      <p:bldP spid="176" grpId="0" animBg="1"/>
      <p:bldP spid="183" grpId="0" animBg="1"/>
      <p:bldP spid="187" grpId="0" animBg="1"/>
      <p:bldP spid="188" grpId="0" animBg="1"/>
      <p:bldP spid="213" grpId="0"/>
      <p:bldP spid="216" grpId="0"/>
      <p:bldP spid="2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581698"/>
          </a:xfrm>
        </p:spPr>
        <p:txBody>
          <a:bodyPr/>
          <a:lstStyle/>
          <a:p>
            <a:r>
              <a:rPr lang="cs-CZ" sz="4200" dirty="0"/>
              <a:t>Musí být schopen reagovat na </a:t>
            </a:r>
            <a:r>
              <a:rPr lang="cs-CZ" sz="4200" dirty="0" smtClean="0"/>
              <a:t>zásadní výzvy</a:t>
            </a:r>
            <a:endParaRPr lang="cs-CZ" sz="4200" dirty="0"/>
          </a:p>
        </p:txBody>
      </p:sp>
      <p:sp>
        <p:nvSpPr>
          <p:cNvPr id="15" name="Rectangle 16"/>
          <p:cNvSpPr/>
          <p:nvPr/>
        </p:nvSpPr>
        <p:spPr>
          <a:xfrm>
            <a:off x="982662" y="1865238"/>
            <a:ext cx="2426036" cy="433119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EKONOMICKÉ</a:t>
            </a:r>
            <a:endParaRPr lang="id-ID" sz="2400" dirty="0"/>
          </a:p>
        </p:txBody>
      </p:sp>
      <p:sp>
        <p:nvSpPr>
          <p:cNvPr id="30" name="TextBox 27"/>
          <p:cNvSpPr txBox="1"/>
          <p:nvPr/>
        </p:nvSpPr>
        <p:spPr>
          <a:xfrm>
            <a:off x="3408698" y="1865237"/>
            <a:ext cx="8262257" cy="9848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541338" indent="-360363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Zaniklé pracovní pozice </a:t>
            </a:r>
            <a:r>
              <a:rPr lang="cs-CZ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vs. </a:t>
            </a:r>
            <a:r>
              <a:rPr lang="cs-CZ" sz="1600" dirty="0" smtClean="0"/>
              <a:t>nové pracovní příležitosti</a:t>
            </a:r>
          </a:p>
          <a:p>
            <a:pPr marL="541338" indent="-360363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Globalizační trendy</a:t>
            </a:r>
            <a:endParaRPr lang="cs-CZ" sz="1600" dirty="0"/>
          </a:p>
          <a:p>
            <a:pPr marL="541338" indent="-360363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Neustálé vědecké pokroky </a:t>
            </a:r>
            <a:r>
              <a:rPr lang="cs-CZ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vs.</a:t>
            </a:r>
            <a:r>
              <a:rPr lang="cs-CZ" sz="1600" dirty="0" smtClean="0"/>
              <a:t> výzvy a </a:t>
            </a:r>
            <a:r>
              <a:rPr lang="cs-CZ" sz="1600" dirty="0"/>
              <a:t>etická </a:t>
            </a:r>
            <a:r>
              <a:rPr lang="cs-CZ" sz="1600" dirty="0" smtClean="0"/>
              <a:t>dilemata</a:t>
            </a:r>
            <a:endParaRPr lang="cs-CZ" sz="1600" dirty="0"/>
          </a:p>
        </p:txBody>
      </p:sp>
      <p:sp>
        <p:nvSpPr>
          <p:cNvPr id="39" name="Rectangle 35"/>
          <p:cNvSpPr/>
          <p:nvPr/>
        </p:nvSpPr>
        <p:spPr>
          <a:xfrm>
            <a:off x="982662" y="3176859"/>
            <a:ext cx="2426036" cy="423582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SOCIÁLNÍ</a:t>
            </a:r>
            <a:endParaRPr lang="id-ID" sz="2400" dirty="0"/>
          </a:p>
        </p:txBody>
      </p:sp>
      <p:sp>
        <p:nvSpPr>
          <p:cNvPr id="50" name="TextBox 46"/>
          <p:cNvSpPr txBox="1"/>
          <p:nvPr/>
        </p:nvSpPr>
        <p:spPr>
          <a:xfrm>
            <a:off x="3408699" y="3178456"/>
            <a:ext cx="8262256" cy="7386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450850" indent="-269875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Zvyšování sociální a kulturní diverzity</a:t>
            </a:r>
          </a:p>
          <a:p>
            <a:pPr marL="450850" indent="-269875"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Vyšší </a:t>
            </a:r>
            <a:r>
              <a:rPr lang="cs-CZ" sz="1600" dirty="0"/>
              <a:t>podíl volného času</a:t>
            </a:r>
          </a:p>
        </p:txBody>
      </p:sp>
      <p:sp>
        <p:nvSpPr>
          <p:cNvPr id="56" name="Freeform 9"/>
          <p:cNvSpPr>
            <a:spLocks noEditPoints="1"/>
          </p:cNvSpPr>
          <p:nvPr/>
        </p:nvSpPr>
        <p:spPr bwMode="auto">
          <a:xfrm>
            <a:off x="5507233" y="8071741"/>
            <a:ext cx="214909" cy="178163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9" name="TextBox 78"/>
          <p:cNvSpPr txBox="1"/>
          <p:nvPr/>
        </p:nvSpPr>
        <p:spPr>
          <a:xfrm>
            <a:off x="3408697" y="4247051"/>
            <a:ext cx="8262257" cy="163121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801688" indent="-2603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 Klimatické změny </a:t>
            </a:r>
          </a:p>
          <a:p>
            <a:pPr marL="801688" indent="-2603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600" dirty="0" smtClean="0"/>
              <a:t> Zdroje energií</a:t>
            </a:r>
          </a:p>
          <a:p>
            <a:pPr marL="801688" indent="-2603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200" dirty="0" smtClean="0"/>
              <a:t> </a:t>
            </a:r>
            <a:r>
              <a:rPr lang="cs-CZ" sz="1600" dirty="0" smtClean="0">
                <a:cs typeface="Times New Roman" panose="02020603050405020304" pitchFamily="18" charset="0"/>
              </a:rPr>
              <a:t>N</a:t>
            </a:r>
            <a:r>
              <a:rPr lang="cs-CZ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ároky </a:t>
            </a:r>
            <a:r>
              <a:rPr lang="cs-CZ" sz="1600" dirty="0">
                <a:ea typeface="Calibri" panose="020F0502020204030204" pitchFamily="34" charset="0"/>
                <a:cs typeface="Times New Roman" panose="02020603050405020304" pitchFamily="18" charset="0"/>
              </a:rPr>
              <a:t>na individuální i kolektivní kvalitu </a:t>
            </a:r>
            <a:r>
              <a:rPr lang="cs-CZ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života </a:t>
            </a:r>
            <a:r>
              <a:rPr lang="cs-CZ" sz="1600" dirty="0"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cs-CZ" sz="16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zdraví</a:t>
            </a:r>
          </a:p>
          <a:p>
            <a:pPr marL="801688" indent="-2603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600" dirty="0">
                <a:cs typeface="Times New Roman" panose="02020603050405020304" pitchFamily="18" charset="0"/>
              </a:rPr>
              <a:t> </a:t>
            </a:r>
            <a:r>
              <a:rPr lang="cs-CZ" sz="1600" dirty="0" smtClean="0">
                <a:cs typeface="Times New Roman" panose="02020603050405020304" pitchFamily="18" charset="0"/>
              </a:rPr>
              <a:t>Občanská angažovanost</a:t>
            </a:r>
          </a:p>
          <a:p>
            <a:pPr marL="801688" indent="-260350"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cs-CZ" sz="1600" dirty="0" smtClean="0">
                <a:cs typeface="Times New Roman" panose="02020603050405020304" pitchFamily="18" charset="0"/>
              </a:rPr>
              <a:t> Bezpečnost</a:t>
            </a:r>
            <a:endParaRPr lang="id-ID" sz="1600" dirty="0"/>
          </a:p>
        </p:txBody>
      </p:sp>
      <p:sp>
        <p:nvSpPr>
          <p:cNvPr id="2" name="Ovál 1"/>
          <p:cNvSpPr/>
          <p:nvPr/>
        </p:nvSpPr>
        <p:spPr>
          <a:xfrm>
            <a:off x="2937655" y="4480540"/>
            <a:ext cx="942083" cy="955882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4400" b="1" dirty="0" smtClean="0"/>
              <a:t>!</a:t>
            </a:r>
            <a:endParaRPr lang="cs-CZ" sz="4400" b="1" dirty="0"/>
          </a:p>
        </p:txBody>
      </p:sp>
      <p:sp>
        <p:nvSpPr>
          <p:cNvPr id="3" name="Obdélník 2"/>
          <p:cNvSpPr/>
          <p:nvPr/>
        </p:nvSpPr>
        <p:spPr>
          <a:xfrm>
            <a:off x="982662" y="4247052"/>
            <a:ext cx="1749995" cy="163121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Fenomén zrychlení </a:t>
            </a:r>
            <a:br>
              <a:rPr lang="cs-CZ" sz="2400" dirty="0" smtClean="0"/>
            </a:br>
            <a:r>
              <a:rPr lang="cs-CZ" sz="2400" dirty="0" smtClean="0"/>
              <a:t>změn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56977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0" grpId="0" animBg="1"/>
      <p:bldP spid="39" grpId="0" animBg="1"/>
      <p:bldP spid="50" grpId="0" animBg="1"/>
      <p:bldP spid="56" grpId="0" animBg="1"/>
      <p:bldP spid="69" grpId="0" animBg="1"/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82662" y="610894"/>
            <a:ext cx="10833097" cy="1218795"/>
          </a:xfrm>
        </p:spPr>
        <p:txBody>
          <a:bodyPr/>
          <a:lstStyle/>
          <a:p>
            <a:r>
              <a:rPr lang="cs-CZ" sz="4400" dirty="0"/>
              <a:t>Aby mohl na tyto výzvy absolvent reagovat, bude potřebovat</a:t>
            </a:r>
          </a:p>
        </p:txBody>
      </p:sp>
      <p:sp>
        <p:nvSpPr>
          <p:cNvPr id="8" name="TextBox 189"/>
          <p:cNvSpPr txBox="1"/>
          <p:nvPr/>
        </p:nvSpPr>
        <p:spPr>
          <a:xfrm>
            <a:off x="1957097" y="2267658"/>
            <a:ext cx="5910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cs-CZ" dirty="0">
                <a:solidFill>
                  <a:schemeClr val="dk1"/>
                </a:solidFill>
              </a:rPr>
              <a:t>Schopnost analyzovat </a:t>
            </a:r>
            <a:r>
              <a:rPr lang="cs-CZ" dirty="0" smtClean="0">
                <a:solidFill>
                  <a:schemeClr val="dk1"/>
                </a:solidFill>
              </a:rPr>
              <a:t>informace, kriticky myslet a jednat</a:t>
            </a:r>
            <a:endParaRPr lang="cs-CZ" dirty="0">
              <a:solidFill>
                <a:schemeClr val="dk1"/>
              </a:solidFill>
            </a:endParaRPr>
          </a:p>
        </p:txBody>
      </p:sp>
      <p:sp>
        <p:nvSpPr>
          <p:cNvPr id="11" name="TextBox 191"/>
          <p:cNvSpPr txBox="1"/>
          <p:nvPr/>
        </p:nvSpPr>
        <p:spPr>
          <a:xfrm>
            <a:off x="1967607" y="3030348"/>
            <a:ext cx="99659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898525">
              <a:defRPr/>
            </a:pPr>
            <a:r>
              <a:rPr lang="cs-CZ" dirty="0">
                <a:solidFill>
                  <a:schemeClr val="dk1"/>
                </a:solidFill>
              </a:rPr>
              <a:t>Povědomí o přírodních a společenských vědách (zejména s ohledem na praktické </a:t>
            </a:r>
            <a:br>
              <a:rPr lang="cs-CZ" dirty="0">
                <a:solidFill>
                  <a:schemeClr val="dk1"/>
                </a:solidFill>
              </a:rPr>
            </a:br>
            <a:r>
              <a:rPr lang="cs-CZ" dirty="0">
                <a:solidFill>
                  <a:schemeClr val="dk1"/>
                </a:solidFill>
              </a:rPr>
              <a:t>využití poznatků a schopnost přenést tyto poznatky na aplikační úroveň v rámci běžného </a:t>
            </a:r>
            <a:r>
              <a:rPr lang="cs-CZ" dirty="0" smtClean="0">
                <a:solidFill>
                  <a:schemeClr val="dk1"/>
                </a:solidFill>
              </a:rPr>
              <a:t>osobního i </a:t>
            </a:r>
            <a:r>
              <a:rPr lang="cs-CZ" dirty="0">
                <a:solidFill>
                  <a:schemeClr val="dk1"/>
                </a:solidFill>
              </a:rPr>
              <a:t>pracovního </a:t>
            </a:r>
            <a:r>
              <a:rPr lang="cs-CZ" dirty="0" smtClean="0">
                <a:solidFill>
                  <a:schemeClr val="dk1"/>
                </a:solidFill>
              </a:rPr>
              <a:t>života)</a:t>
            </a:r>
            <a:endParaRPr lang="cs-CZ" dirty="0">
              <a:solidFill>
                <a:schemeClr val="dk1"/>
              </a:solidFill>
            </a:endParaRPr>
          </a:p>
        </p:txBody>
      </p:sp>
      <p:sp>
        <p:nvSpPr>
          <p:cNvPr id="14" name="TextBox 193"/>
          <p:cNvSpPr txBox="1"/>
          <p:nvPr/>
        </p:nvSpPr>
        <p:spPr>
          <a:xfrm>
            <a:off x="1957097" y="4260874"/>
            <a:ext cx="41849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defRPr/>
            </a:pPr>
            <a:r>
              <a:rPr lang="cs-CZ" dirty="0">
                <a:solidFill>
                  <a:schemeClr val="dk1"/>
                </a:solidFill>
              </a:rPr>
              <a:t>Ochotu a připravenost učit se nové věci</a:t>
            </a:r>
          </a:p>
        </p:txBody>
      </p:sp>
      <p:sp>
        <p:nvSpPr>
          <p:cNvPr id="17" name="TextBox 196"/>
          <p:cNvSpPr txBox="1"/>
          <p:nvPr/>
        </p:nvSpPr>
        <p:spPr>
          <a:xfrm>
            <a:off x="1915280" y="5137788"/>
            <a:ext cx="99004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cs-CZ" dirty="0">
                <a:solidFill>
                  <a:schemeClr val="dk1"/>
                </a:solidFill>
              </a:rPr>
              <a:t>Osvojit si zásady zdravého životního stylu, komunikační </a:t>
            </a:r>
            <a:r>
              <a:rPr lang="cs-CZ" dirty="0" smtClean="0">
                <a:solidFill>
                  <a:schemeClr val="dk1"/>
                </a:solidFill>
              </a:rPr>
              <a:t>dovednosti, sociální </a:t>
            </a:r>
            <a:r>
              <a:rPr lang="cs-CZ" dirty="0">
                <a:solidFill>
                  <a:schemeClr val="dk1"/>
                </a:solidFill>
              </a:rPr>
              <a:t>a občanské kompetence a zásady bezpečného chování v rizikových </a:t>
            </a:r>
            <a:r>
              <a:rPr lang="cs-CZ" dirty="0" smtClean="0">
                <a:solidFill>
                  <a:schemeClr val="dk1"/>
                </a:solidFill>
              </a:rPr>
              <a:t>situacích nejrůznějšího charakteru</a:t>
            </a:r>
            <a:endParaRPr lang="cs-CZ" dirty="0">
              <a:solidFill>
                <a:schemeClr val="dk1"/>
              </a:solidFill>
            </a:endParaRPr>
          </a:p>
        </p:txBody>
      </p:sp>
      <p:grpSp>
        <p:nvGrpSpPr>
          <p:cNvPr id="36" name="Skupina 35"/>
          <p:cNvGrpSpPr/>
          <p:nvPr/>
        </p:nvGrpSpPr>
        <p:grpSpPr>
          <a:xfrm>
            <a:off x="982662" y="4098941"/>
            <a:ext cx="739929" cy="739929"/>
            <a:chOff x="982662" y="3795133"/>
            <a:chExt cx="739929" cy="739929"/>
          </a:xfrm>
        </p:grpSpPr>
        <p:sp>
          <p:nvSpPr>
            <p:cNvPr id="5" name="Rectangle 216"/>
            <p:cNvSpPr/>
            <p:nvPr/>
          </p:nvSpPr>
          <p:spPr>
            <a:xfrm>
              <a:off x="982662" y="3795133"/>
              <a:ext cx="739929" cy="739929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19" name="Group 205"/>
            <p:cNvGrpSpPr/>
            <p:nvPr/>
          </p:nvGrpSpPr>
          <p:grpSpPr>
            <a:xfrm>
              <a:off x="1225763" y="3957066"/>
              <a:ext cx="275495" cy="400314"/>
              <a:chOff x="-1587" y="-1587"/>
              <a:chExt cx="4211637" cy="6119812"/>
            </a:xfrm>
            <a:solidFill>
              <a:schemeClr val="bg1"/>
            </a:solidFill>
          </p:grpSpPr>
          <p:sp>
            <p:nvSpPr>
              <p:cNvPr id="20" name="Freeform 39"/>
              <p:cNvSpPr>
                <a:spLocks noEditPoints="1"/>
              </p:cNvSpPr>
              <p:nvPr/>
            </p:nvSpPr>
            <p:spPr bwMode="auto">
              <a:xfrm>
                <a:off x="-1587" y="-1587"/>
                <a:ext cx="4211637" cy="6119812"/>
              </a:xfrm>
              <a:custGeom>
                <a:avLst/>
                <a:gdLst>
                  <a:gd name="T0" fmla="*/ 560 w 1120"/>
                  <a:gd name="T1" fmla="*/ 0 h 1629"/>
                  <a:gd name="T2" fmla="*/ 0 w 1120"/>
                  <a:gd name="T3" fmla="*/ 560 h 1629"/>
                  <a:gd name="T4" fmla="*/ 256 w 1120"/>
                  <a:gd name="T5" fmla="*/ 1174 h 1629"/>
                  <a:gd name="T6" fmla="*/ 560 w 1120"/>
                  <a:gd name="T7" fmla="*/ 1629 h 1629"/>
                  <a:gd name="T8" fmla="*/ 864 w 1120"/>
                  <a:gd name="T9" fmla="*/ 1175 h 1629"/>
                  <a:gd name="T10" fmla="*/ 1120 w 1120"/>
                  <a:gd name="T11" fmla="*/ 560 h 1629"/>
                  <a:gd name="T12" fmla="*/ 560 w 1120"/>
                  <a:gd name="T13" fmla="*/ 0 h 1629"/>
                  <a:gd name="T14" fmla="*/ 692 w 1120"/>
                  <a:gd name="T15" fmla="*/ 1383 h 1629"/>
                  <a:gd name="T16" fmla="*/ 440 w 1120"/>
                  <a:gd name="T17" fmla="*/ 1415 h 1629"/>
                  <a:gd name="T18" fmla="*/ 409 w 1120"/>
                  <a:gd name="T19" fmla="*/ 1319 h 1629"/>
                  <a:gd name="T20" fmla="*/ 409 w 1120"/>
                  <a:gd name="T21" fmla="*/ 1317 h 1629"/>
                  <a:gd name="T22" fmla="*/ 724 w 1120"/>
                  <a:gd name="T23" fmla="*/ 1278 h 1629"/>
                  <a:gd name="T24" fmla="*/ 710 w 1120"/>
                  <a:gd name="T25" fmla="*/ 1323 h 1629"/>
                  <a:gd name="T26" fmla="*/ 692 w 1120"/>
                  <a:gd name="T27" fmla="*/ 1383 h 1629"/>
                  <a:gd name="T28" fmla="*/ 394 w 1120"/>
                  <a:gd name="T29" fmla="*/ 1268 h 1629"/>
                  <a:gd name="T30" fmla="*/ 363 w 1120"/>
                  <a:gd name="T31" fmla="*/ 1171 h 1629"/>
                  <a:gd name="T32" fmla="*/ 758 w 1120"/>
                  <a:gd name="T33" fmla="*/ 1171 h 1629"/>
                  <a:gd name="T34" fmla="*/ 740 w 1120"/>
                  <a:gd name="T35" fmla="*/ 1225 h 1629"/>
                  <a:gd name="T36" fmla="*/ 394 w 1120"/>
                  <a:gd name="T37" fmla="*/ 1268 h 1629"/>
                  <a:gd name="T38" fmla="*/ 560 w 1120"/>
                  <a:gd name="T39" fmla="*/ 1527 h 1629"/>
                  <a:gd name="T40" fmla="*/ 458 w 1120"/>
                  <a:gd name="T41" fmla="*/ 1464 h 1629"/>
                  <a:gd name="T42" fmla="*/ 674 w 1120"/>
                  <a:gd name="T43" fmla="*/ 1437 h 1629"/>
                  <a:gd name="T44" fmla="*/ 560 w 1120"/>
                  <a:gd name="T45" fmla="*/ 1527 h 1629"/>
                  <a:gd name="T46" fmla="*/ 798 w 1120"/>
                  <a:gd name="T47" fmla="*/ 1069 h 1629"/>
                  <a:gd name="T48" fmla="*/ 323 w 1120"/>
                  <a:gd name="T49" fmla="*/ 1069 h 1629"/>
                  <a:gd name="T50" fmla="*/ 237 w 1120"/>
                  <a:gd name="T51" fmla="*/ 905 h 1629"/>
                  <a:gd name="T52" fmla="*/ 102 w 1120"/>
                  <a:gd name="T53" fmla="*/ 560 h 1629"/>
                  <a:gd name="T54" fmla="*/ 560 w 1120"/>
                  <a:gd name="T55" fmla="*/ 102 h 1629"/>
                  <a:gd name="T56" fmla="*/ 1018 w 1120"/>
                  <a:gd name="T57" fmla="*/ 560 h 1629"/>
                  <a:gd name="T58" fmla="*/ 883 w 1120"/>
                  <a:gd name="T59" fmla="*/ 906 h 1629"/>
                  <a:gd name="T60" fmla="*/ 798 w 1120"/>
                  <a:gd name="T61" fmla="*/ 1069 h 1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20" h="1629">
                    <a:moveTo>
                      <a:pt x="560" y="0"/>
                    </a:moveTo>
                    <a:cubicBezTo>
                      <a:pt x="251" y="0"/>
                      <a:pt x="0" y="251"/>
                      <a:pt x="0" y="560"/>
                    </a:cubicBezTo>
                    <a:cubicBezTo>
                      <a:pt x="0" y="765"/>
                      <a:pt x="188" y="983"/>
                      <a:pt x="256" y="1174"/>
                    </a:cubicBezTo>
                    <a:cubicBezTo>
                      <a:pt x="358" y="1459"/>
                      <a:pt x="347" y="1629"/>
                      <a:pt x="560" y="1629"/>
                    </a:cubicBezTo>
                    <a:cubicBezTo>
                      <a:pt x="776" y="1629"/>
                      <a:pt x="762" y="1459"/>
                      <a:pt x="864" y="1175"/>
                    </a:cubicBezTo>
                    <a:cubicBezTo>
                      <a:pt x="932" y="983"/>
                      <a:pt x="1120" y="764"/>
                      <a:pt x="1120" y="560"/>
                    </a:cubicBezTo>
                    <a:cubicBezTo>
                      <a:pt x="1120" y="251"/>
                      <a:pt x="869" y="0"/>
                      <a:pt x="560" y="0"/>
                    </a:cubicBezTo>
                    <a:close/>
                    <a:moveTo>
                      <a:pt x="692" y="1383"/>
                    </a:moveTo>
                    <a:cubicBezTo>
                      <a:pt x="440" y="1415"/>
                      <a:pt x="440" y="1415"/>
                      <a:pt x="440" y="1415"/>
                    </a:cubicBezTo>
                    <a:cubicBezTo>
                      <a:pt x="431" y="1389"/>
                      <a:pt x="421" y="1358"/>
                      <a:pt x="409" y="1319"/>
                    </a:cubicBezTo>
                    <a:cubicBezTo>
                      <a:pt x="409" y="1318"/>
                      <a:pt x="409" y="1318"/>
                      <a:pt x="409" y="1317"/>
                    </a:cubicBezTo>
                    <a:cubicBezTo>
                      <a:pt x="724" y="1278"/>
                      <a:pt x="724" y="1278"/>
                      <a:pt x="724" y="1278"/>
                    </a:cubicBezTo>
                    <a:cubicBezTo>
                      <a:pt x="719" y="1293"/>
                      <a:pt x="714" y="1309"/>
                      <a:pt x="710" y="1323"/>
                    </a:cubicBezTo>
                    <a:cubicBezTo>
                      <a:pt x="704" y="1346"/>
                      <a:pt x="698" y="1365"/>
                      <a:pt x="692" y="1383"/>
                    </a:cubicBezTo>
                    <a:close/>
                    <a:moveTo>
                      <a:pt x="394" y="1268"/>
                    </a:moveTo>
                    <a:cubicBezTo>
                      <a:pt x="385" y="1237"/>
                      <a:pt x="374" y="1205"/>
                      <a:pt x="363" y="1171"/>
                    </a:cubicBezTo>
                    <a:cubicBezTo>
                      <a:pt x="758" y="1171"/>
                      <a:pt x="758" y="1171"/>
                      <a:pt x="758" y="1171"/>
                    </a:cubicBezTo>
                    <a:cubicBezTo>
                      <a:pt x="752" y="1189"/>
                      <a:pt x="745" y="1208"/>
                      <a:pt x="740" y="1225"/>
                    </a:cubicBezTo>
                    <a:lnTo>
                      <a:pt x="394" y="1268"/>
                    </a:lnTo>
                    <a:close/>
                    <a:moveTo>
                      <a:pt x="560" y="1527"/>
                    </a:moveTo>
                    <a:cubicBezTo>
                      <a:pt x="508" y="1527"/>
                      <a:pt x="485" y="1521"/>
                      <a:pt x="458" y="1464"/>
                    </a:cubicBezTo>
                    <a:cubicBezTo>
                      <a:pt x="674" y="1437"/>
                      <a:pt x="674" y="1437"/>
                      <a:pt x="674" y="1437"/>
                    </a:cubicBezTo>
                    <a:cubicBezTo>
                      <a:pt x="643" y="1521"/>
                      <a:pt x="620" y="1527"/>
                      <a:pt x="560" y="1527"/>
                    </a:cubicBezTo>
                    <a:close/>
                    <a:moveTo>
                      <a:pt x="798" y="1069"/>
                    </a:moveTo>
                    <a:cubicBezTo>
                      <a:pt x="323" y="1069"/>
                      <a:pt x="323" y="1069"/>
                      <a:pt x="323" y="1069"/>
                    </a:cubicBezTo>
                    <a:cubicBezTo>
                      <a:pt x="297" y="1014"/>
                      <a:pt x="267" y="959"/>
                      <a:pt x="237" y="905"/>
                    </a:cubicBezTo>
                    <a:cubicBezTo>
                      <a:pt x="170" y="786"/>
                      <a:pt x="102" y="664"/>
                      <a:pt x="102" y="560"/>
                    </a:cubicBezTo>
                    <a:cubicBezTo>
                      <a:pt x="102" y="307"/>
                      <a:pt x="307" y="102"/>
                      <a:pt x="560" y="102"/>
                    </a:cubicBezTo>
                    <a:cubicBezTo>
                      <a:pt x="813" y="102"/>
                      <a:pt x="1018" y="307"/>
                      <a:pt x="1018" y="560"/>
                    </a:cubicBezTo>
                    <a:cubicBezTo>
                      <a:pt x="1018" y="663"/>
                      <a:pt x="949" y="786"/>
                      <a:pt x="883" y="906"/>
                    </a:cubicBezTo>
                    <a:cubicBezTo>
                      <a:pt x="853" y="960"/>
                      <a:pt x="823" y="1014"/>
                      <a:pt x="798" y="10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1" name="Freeform 40"/>
              <p:cNvSpPr>
                <a:spLocks/>
              </p:cNvSpPr>
              <p:nvPr/>
            </p:nvSpPr>
            <p:spPr bwMode="auto">
              <a:xfrm>
                <a:off x="957263" y="955675"/>
                <a:ext cx="1239837" cy="1239837"/>
              </a:xfrm>
              <a:custGeom>
                <a:avLst/>
                <a:gdLst>
                  <a:gd name="T0" fmla="*/ 305 w 330"/>
                  <a:gd name="T1" fmla="*/ 0 h 330"/>
                  <a:gd name="T2" fmla="*/ 0 w 330"/>
                  <a:gd name="T3" fmla="*/ 305 h 330"/>
                  <a:gd name="T4" fmla="*/ 25 w 330"/>
                  <a:gd name="T5" fmla="*/ 330 h 330"/>
                  <a:gd name="T6" fmla="*/ 50 w 330"/>
                  <a:gd name="T7" fmla="*/ 305 h 330"/>
                  <a:gd name="T8" fmla="*/ 305 w 330"/>
                  <a:gd name="T9" fmla="*/ 50 h 330"/>
                  <a:gd name="T10" fmla="*/ 330 w 330"/>
                  <a:gd name="T11" fmla="*/ 25 h 330"/>
                  <a:gd name="T12" fmla="*/ 305 w 330"/>
                  <a:gd name="T13" fmla="*/ 0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0" h="330">
                    <a:moveTo>
                      <a:pt x="305" y="0"/>
                    </a:moveTo>
                    <a:cubicBezTo>
                      <a:pt x="137" y="0"/>
                      <a:pt x="0" y="137"/>
                      <a:pt x="0" y="305"/>
                    </a:cubicBezTo>
                    <a:cubicBezTo>
                      <a:pt x="0" y="319"/>
                      <a:pt x="11" y="330"/>
                      <a:pt x="25" y="330"/>
                    </a:cubicBezTo>
                    <a:cubicBezTo>
                      <a:pt x="39" y="330"/>
                      <a:pt x="50" y="319"/>
                      <a:pt x="50" y="305"/>
                    </a:cubicBezTo>
                    <a:cubicBezTo>
                      <a:pt x="50" y="165"/>
                      <a:pt x="165" y="50"/>
                      <a:pt x="305" y="50"/>
                    </a:cubicBezTo>
                    <a:cubicBezTo>
                      <a:pt x="319" y="50"/>
                      <a:pt x="330" y="39"/>
                      <a:pt x="330" y="25"/>
                    </a:cubicBezTo>
                    <a:cubicBezTo>
                      <a:pt x="330" y="11"/>
                      <a:pt x="319" y="0"/>
                      <a:pt x="30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5" name="Skupina 34"/>
          <p:cNvGrpSpPr/>
          <p:nvPr/>
        </p:nvGrpSpPr>
        <p:grpSpPr>
          <a:xfrm>
            <a:off x="982662" y="3106892"/>
            <a:ext cx="739929" cy="739929"/>
            <a:chOff x="982662" y="2844912"/>
            <a:chExt cx="739929" cy="739929"/>
          </a:xfrm>
        </p:grpSpPr>
        <p:sp>
          <p:nvSpPr>
            <p:cNvPr id="4" name="Rectangle 215"/>
            <p:cNvSpPr/>
            <p:nvPr/>
          </p:nvSpPr>
          <p:spPr>
            <a:xfrm>
              <a:off x="982662" y="2844912"/>
              <a:ext cx="739929" cy="73992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8" name="Freeform 44"/>
            <p:cNvSpPr>
              <a:spLocks noEditPoints="1"/>
            </p:cNvSpPr>
            <p:nvPr/>
          </p:nvSpPr>
          <p:spPr bwMode="auto">
            <a:xfrm>
              <a:off x="1144423" y="3108790"/>
              <a:ext cx="413397" cy="310281"/>
            </a:xfrm>
            <a:custGeom>
              <a:avLst/>
              <a:gdLst>
                <a:gd name="T0" fmla="*/ 925 w 1124"/>
                <a:gd name="T1" fmla="*/ 21 h 843"/>
                <a:gd name="T2" fmla="*/ 249 w 1124"/>
                <a:gd name="T3" fmla="*/ 0 h 843"/>
                <a:gd name="T4" fmla="*/ 21 w 1124"/>
                <a:gd name="T5" fmla="*/ 199 h 843"/>
                <a:gd name="T6" fmla="*/ 18 w 1124"/>
                <a:gd name="T7" fmla="*/ 295 h 843"/>
                <a:gd name="T8" fmla="*/ 562 w 1124"/>
                <a:gd name="T9" fmla="*/ 843 h 843"/>
                <a:gd name="T10" fmla="*/ 1106 w 1124"/>
                <a:gd name="T11" fmla="*/ 295 h 843"/>
                <a:gd name="T12" fmla="*/ 1103 w 1124"/>
                <a:gd name="T13" fmla="*/ 199 h 843"/>
                <a:gd name="T14" fmla="*/ 484 w 1124"/>
                <a:gd name="T15" fmla="*/ 246 h 843"/>
                <a:gd name="T16" fmla="*/ 640 w 1124"/>
                <a:gd name="T17" fmla="*/ 246 h 843"/>
                <a:gd name="T18" fmla="*/ 685 w 1124"/>
                <a:gd name="T19" fmla="*/ 78 h 843"/>
                <a:gd name="T20" fmla="*/ 667 w 1124"/>
                <a:gd name="T21" fmla="*/ 223 h 843"/>
                <a:gd name="T22" fmla="*/ 457 w 1124"/>
                <a:gd name="T23" fmla="*/ 223 h 843"/>
                <a:gd name="T24" fmla="*/ 439 w 1124"/>
                <a:gd name="T25" fmla="*/ 78 h 843"/>
                <a:gd name="T26" fmla="*/ 457 w 1124"/>
                <a:gd name="T27" fmla="*/ 223 h 843"/>
                <a:gd name="T28" fmla="*/ 562 w 1124"/>
                <a:gd name="T29" fmla="*/ 718 h 843"/>
                <a:gd name="T30" fmla="*/ 649 w 1124"/>
                <a:gd name="T31" fmla="*/ 281 h 843"/>
                <a:gd name="T32" fmla="*/ 858 w 1124"/>
                <a:gd name="T33" fmla="*/ 281 h 843"/>
                <a:gd name="T34" fmla="*/ 685 w 1124"/>
                <a:gd name="T35" fmla="*/ 281 h 843"/>
                <a:gd name="T36" fmla="*/ 781 w 1124"/>
                <a:gd name="T37" fmla="*/ 174 h 843"/>
                <a:gd name="T38" fmla="*/ 695 w 1124"/>
                <a:gd name="T39" fmla="*/ 246 h 843"/>
                <a:gd name="T40" fmla="*/ 851 w 1124"/>
                <a:gd name="T41" fmla="*/ 70 h 843"/>
                <a:gd name="T42" fmla="*/ 727 w 1124"/>
                <a:gd name="T43" fmla="*/ 70 h 843"/>
                <a:gd name="T44" fmla="*/ 484 w 1124"/>
                <a:gd name="T45" fmla="*/ 70 h 843"/>
                <a:gd name="T46" fmla="*/ 562 w 1124"/>
                <a:gd name="T47" fmla="*/ 135 h 843"/>
                <a:gd name="T48" fmla="*/ 273 w 1124"/>
                <a:gd name="T49" fmla="*/ 70 h 843"/>
                <a:gd name="T50" fmla="*/ 341 w 1124"/>
                <a:gd name="T51" fmla="*/ 126 h 843"/>
                <a:gd name="T52" fmla="*/ 429 w 1124"/>
                <a:gd name="T53" fmla="*/ 246 h 843"/>
                <a:gd name="T54" fmla="*/ 343 w 1124"/>
                <a:gd name="T55" fmla="*/ 174 h 843"/>
                <a:gd name="T56" fmla="*/ 525 w 1124"/>
                <a:gd name="T57" fmla="*/ 712 h 843"/>
                <a:gd name="T58" fmla="*/ 439 w 1124"/>
                <a:gd name="T59" fmla="*/ 281 h 843"/>
                <a:gd name="T60" fmla="*/ 101 w 1124"/>
                <a:gd name="T61" fmla="*/ 281 h 843"/>
                <a:gd name="T62" fmla="*/ 446 w 1124"/>
                <a:gd name="T63" fmla="*/ 649 h 843"/>
                <a:gd name="T64" fmla="*/ 1023 w 1124"/>
                <a:gd name="T65" fmla="*/ 281 h 843"/>
                <a:gd name="T66" fmla="*/ 899 w 1124"/>
                <a:gd name="T67" fmla="*/ 281 h 843"/>
                <a:gd name="T68" fmla="*/ 808 w 1124"/>
                <a:gd name="T69" fmla="*/ 151 h 843"/>
                <a:gd name="T70" fmla="*/ 1051 w 1124"/>
                <a:gd name="T71" fmla="*/ 246 h 843"/>
                <a:gd name="T72" fmla="*/ 235 w 1124"/>
                <a:gd name="T73" fmla="*/ 84 h 843"/>
                <a:gd name="T74" fmla="*/ 221 w 1124"/>
                <a:gd name="T75" fmla="*/ 246 h 843"/>
                <a:gd name="T76" fmla="*/ 235 w 1124"/>
                <a:gd name="T77" fmla="*/ 84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24" h="843">
                  <a:moveTo>
                    <a:pt x="1103" y="199"/>
                  </a:moveTo>
                  <a:cubicBezTo>
                    <a:pt x="925" y="21"/>
                    <a:pt x="925" y="21"/>
                    <a:pt x="925" y="21"/>
                  </a:cubicBezTo>
                  <a:cubicBezTo>
                    <a:pt x="912" y="7"/>
                    <a:pt x="894" y="0"/>
                    <a:pt x="875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30" y="0"/>
                    <a:pt x="212" y="7"/>
                    <a:pt x="199" y="21"/>
                  </a:cubicBezTo>
                  <a:cubicBezTo>
                    <a:pt x="21" y="199"/>
                    <a:pt x="21" y="199"/>
                    <a:pt x="21" y="199"/>
                  </a:cubicBezTo>
                  <a:cubicBezTo>
                    <a:pt x="7" y="213"/>
                    <a:pt x="0" y="231"/>
                    <a:pt x="0" y="249"/>
                  </a:cubicBezTo>
                  <a:cubicBezTo>
                    <a:pt x="0" y="266"/>
                    <a:pt x="6" y="282"/>
                    <a:pt x="18" y="295"/>
                  </a:cubicBezTo>
                  <a:cubicBezTo>
                    <a:pt x="509" y="819"/>
                    <a:pt x="509" y="819"/>
                    <a:pt x="509" y="819"/>
                  </a:cubicBezTo>
                  <a:cubicBezTo>
                    <a:pt x="523" y="834"/>
                    <a:pt x="542" y="843"/>
                    <a:pt x="562" y="843"/>
                  </a:cubicBezTo>
                  <a:cubicBezTo>
                    <a:pt x="582" y="843"/>
                    <a:pt x="601" y="834"/>
                    <a:pt x="615" y="819"/>
                  </a:cubicBezTo>
                  <a:cubicBezTo>
                    <a:pt x="1106" y="295"/>
                    <a:pt x="1106" y="295"/>
                    <a:pt x="1106" y="295"/>
                  </a:cubicBezTo>
                  <a:cubicBezTo>
                    <a:pt x="1118" y="282"/>
                    <a:pt x="1124" y="265"/>
                    <a:pt x="1124" y="248"/>
                  </a:cubicBezTo>
                  <a:cubicBezTo>
                    <a:pt x="1124" y="230"/>
                    <a:pt x="1117" y="213"/>
                    <a:pt x="1103" y="199"/>
                  </a:cubicBezTo>
                  <a:close/>
                  <a:moveTo>
                    <a:pt x="640" y="246"/>
                  </a:moveTo>
                  <a:cubicBezTo>
                    <a:pt x="484" y="246"/>
                    <a:pt x="484" y="246"/>
                    <a:pt x="484" y="246"/>
                  </a:cubicBezTo>
                  <a:cubicBezTo>
                    <a:pt x="562" y="181"/>
                    <a:pt x="562" y="181"/>
                    <a:pt x="562" y="181"/>
                  </a:cubicBezTo>
                  <a:lnTo>
                    <a:pt x="640" y="246"/>
                  </a:lnTo>
                  <a:close/>
                  <a:moveTo>
                    <a:pt x="589" y="158"/>
                  </a:moveTo>
                  <a:cubicBezTo>
                    <a:pt x="685" y="78"/>
                    <a:pt x="685" y="78"/>
                    <a:pt x="685" y="78"/>
                  </a:cubicBezTo>
                  <a:cubicBezTo>
                    <a:pt x="756" y="149"/>
                    <a:pt x="756" y="149"/>
                    <a:pt x="756" y="149"/>
                  </a:cubicBezTo>
                  <a:cubicBezTo>
                    <a:pt x="667" y="223"/>
                    <a:pt x="667" y="223"/>
                    <a:pt x="667" y="223"/>
                  </a:cubicBezTo>
                  <a:lnTo>
                    <a:pt x="589" y="158"/>
                  </a:lnTo>
                  <a:close/>
                  <a:moveTo>
                    <a:pt x="457" y="223"/>
                  </a:moveTo>
                  <a:cubicBezTo>
                    <a:pt x="368" y="149"/>
                    <a:pt x="368" y="149"/>
                    <a:pt x="368" y="149"/>
                  </a:cubicBezTo>
                  <a:cubicBezTo>
                    <a:pt x="439" y="78"/>
                    <a:pt x="439" y="78"/>
                    <a:pt x="439" y="78"/>
                  </a:cubicBezTo>
                  <a:cubicBezTo>
                    <a:pt x="535" y="158"/>
                    <a:pt x="535" y="158"/>
                    <a:pt x="535" y="158"/>
                  </a:cubicBezTo>
                  <a:lnTo>
                    <a:pt x="457" y="223"/>
                  </a:lnTo>
                  <a:close/>
                  <a:moveTo>
                    <a:pt x="649" y="281"/>
                  </a:moveTo>
                  <a:cubicBezTo>
                    <a:pt x="562" y="718"/>
                    <a:pt x="562" y="718"/>
                    <a:pt x="562" y="718"/>
                  </a:cubicBezTo>
                  <a:cubicBezTo>
                    <a:pt x="475" y="281"/>
                    <a:pt x="475" y="281"/>
                    <a:pt x="475" y="281"/>
                  </a:cubicBezTo>
                  <a:lnTo>
                    <a:pt x="649" y="281"/>
                  </a:lnTo>
                  <a:close/>
                  <a:moveTo>
                    <a:pt x="685" y="281"/>
                  </a:moveTo>
                  <a:cubicBezTo>
                    <a:pt x="858" y="281"/>
                    <a:pt x="858" y="281"/>
                    <a:pt x="858" y="281"/>
                  </a:cubicBezTo>
                  <a:cubicBezTo>
                    <a:pt x="599" y="712"/>
                    <a:pt x="599" y="712"/>
                    <a:pt x="599" y="712"/>
                  </a:cubicBezTo>
                  <a:lnTo>
                    <a:pt x="685" y="281"/>
                  </a:lnTo>
                  <a:close/>
                  <a:moveTo>
                    <a:pt x="695" y="246"/>
                  </a:moveTo>
                  <a:cubicBezTo>
                    <a:pt x="781" y="174"/>
                    <a:pt x="781" y="174"/>
                    <a:pt x="781" y="174"/>
                  </a:cubicBezTo>
                  <a:cubicBezTo>
                    <a:pt x="853" y="246"/>
                    <a:pt x="853" y="246"/>
                    <a:pt x="853" y="246"/>
                  </a:cubicBezTo>
                  <a:lnTo>
                    <a:pt x="695" y="246"/>
                  </a:lnTo>
                  <a:close/>
                  <a:moveTo>
                    <a:pt x="727" y="70"/>
                  </a:moveTo>
                  <a:cubicBezTo>
                    <a:pt x="851" y="70"/>
                    <a:pt x="851" y="70"/>
                    <a:pt x="851" y="70"/>
                  </a:cubicBezTo>
                  <a:cubicBezTo>
                    <a:pt x="783" y="126"/>
                    <a:pt x="783" y="126"/>
                    <a:pt x="783" y="126"/>
                  </a:cubicBezTo>
                  <a:lnTo>
                    <a:pt x="727" y="70"/>
                  </a:lnTo>
                  <a:close/>
                  <a:moveTo>
                    <a:pt x="562" y="135"/>
                  </a:moveTo>
                  <a:cubicBezTo>
                    <a:pt x="484" y="70"/>
                    <a:pt x="484" y="70"/>
                    <a:pt x="484" y="70"/>
                  </a:cubicBezTo>
                  <a:cubicBezTo>
                    <a:pt x="640" y="70"/>
                    <a:pt x="640" y="70"/>
                    <a:pt x="640" y="70"/>
                  </a:cubicBezTo>
                  <a:lnTo>
                    <a:pt x="562" y="135"/>
                  </a:lnTo>
                  <a:close/>
                  <a:moveTo>
                    <a:pt x="341" y="126"/>
                  </a:moveTo>
                  <a:cubicBezTo>
                    <a:pt x="273" y="70"/>
                    <a:pt x="273" y="70"/>
                    <a:pt x="273" y="70"/>
                  </a:cubicBezTo>
                  <a:cubicBezTo>
                    <a:pt x="397" y="70"/>
                    <a:pt x="397" y="70"/>
                    <a:pt x="397" y="70"/>
                  </a:cubicBezTo>
                  <a:lnTo>
                    <a:pt x="341" y="126"/>
                  </a:lnTo>
                  <a:close/>
                  <a:moveTo>
                    <a:pt x="343" y="174"/>
                  </a:moveTo>
                  <a:cubicBezTo>
                    <a:pt x="429" y="246"/>
                    <a:pt x="429" y="246"/>
                    <a:pt x="429" y="246"/>
                  </a:cubicBezTo>
                  <a:cubicBezTo>
                    <a:pt x="271" y="246"/>
                    <a:pt x="271" y="246"/>
                    <a:pt x="271" y="246"/>
                  </a:cubicBezTo>
                  <a:lnTo>
                    <a:pt x="343" y="174"/>
                  </a:lnTo>
                  <a:close/>
                  <a:moveTo>
                    <a:pt x="439" y="281"/>
                  </a:moveTo>
                  <a:cubicBezTo>
                    <a:pt x="525" y="712"/>
                    <a:pt x="525" y="712"/>
                    <a:pt x="525" y="712"/>
                  </a:cubicBezTo>
                  <a:cubicBezTo>
                    <a:pt x="266" y="281"/>
                    <a:pt x="266" y="281"/>
                    <a:pt x="266" y="281"/>
                  </a:cubicBezTo>
                  <a:lnTo>
                    <a:pt x="439" y="281"/>
                  </a:lnTo>
                  <a:close/>
                  <a:moveTo>
                    <a:pt x="446" y="649"/>
                  </a:moveTo>
                  <a:cubicBezTo>
                    <a:pt x="101" y="281"/>
                    <a:pt x="101" y="281"/>
                    <a:pt x="101" y="281"/>
                  </a:cubicBezTo>
                  <a:cubicBezTo>
                    <a:pt x="225" y="281"/>
                    <a:pt x="225" y="281"/>
                    <a:pt x="225" y="281"/>
                  </a:cubicBezTo>
                  <a:lnTo>
                    <a:pt x="446" y="649"/>
                  </a:lnTo>
                  <a:close/>
                  <a:moveTo>
                    <a:pt x="899" y="281"/>
                  </a:moveTo>
                  <a:cubicBezTo>
                    <a:pt x="1023" y="281"/>
                    <a:pt x="1023" y="281"/>
                    <a:pt x="1023" y="281"/>
                  </a:cubicBezTo>
                  <a:cubicBezTo>
                    <a:pt x="678" y="649"/>
                    <a:pt x="678" y="649"/>
                    <a:pt x="678" y="649"/>
                  </a:cubicBezTo>
                  <a:lnTo>
                    <a:pt x="899" y="281"/>
                  </a:lnTo>
                  <a:close/>
                  <a:moveTo>
                    <a:pt x="903" y="246"/>
                  </a:moveTo>
                  <a:cubicBezTo>
                    <a:pt x="808" y="151"/>
                    <a:pt x="808" y="151"/>
                    <a:pt x="808" y="151"/>
                  </a:cubicBezTo>
                  <a:cubicBezTo>
                    <a:pt x="889" y="84"/>
                    <a:pt x="889" y="84"/>
                    <a:pt x="889" y="84"/>
                  </a:cubicBezTo>
                  <a:cubicBezTo>
                    <a:pt x="1051" y="246"/>
                    <a:pt x="1051" y="246"/>
                    <a:pt x="1051" y="246"/>
                  </a:cubicBezTo>
                  <a:lnTo>
                    <a:pt x="903" y="246"/>
                  </a:lnTo>
                  <a:close/>
                  <a:moveTo>
                    <a:pt x="235" y="84"/>
                  </a:moveTo>
                  <a:cubicBezTo>
                    <a:pt x="316" y="151"/>
                    <a:pt x="316" y="151"/>
                    <a:pt x="316" y="151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70" y="246"/>
                    <a:pt x="70" y="246"/>
                    <a:pt x="70" y="246"/>
                  </a:cubicBezTo>
                  <a:lnTo>
                    <a:pt x="235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7" name="Skupina 36"/>
          <p:cNvGrpSpPr/>
          <p:nvPr/>
        </p:nvGrpSpPr>
        <p:grpSpPr>
          <a:xfrm>
            <a:off x="982662" y="5090990"/>
            <a:ext cx="739929" cy="739929"/>
            <a:chOff x="982662" y="4829010"/>
            <a:chExt cx="739929" cy="739929"/>
          </a:xfrm>
        </p:grpSpPr>
        <p:sp>
          <p:nvSpPr>
            <p:cNvPr id="6" name="Rectangle 217"/>
            <p:cNvSpPr/>
            <p:nvPr/>
          </p:nvSpPr>
          <p:spPr>
            <a:xfrm>
              <a:off x="982662" y="4829010"/>
              <a:ext cx="739929" cy="73992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0" name="Group 211"/>
            <p:cNvGrpSpPr/>
            <p:nvPr/>
          </p:nvGrpSpPr>
          <p:grpSpPr>
            <a:xfrm>
              <a:off x="1132661" y="5010535"/>
              <a:ext cx="436919" cy="376876"/>
              <a:chOff x="-122237" y="-128588"/>
              <a:chExt cx="4632324" cy="3995738"/>
            </a:xfrm>
            <a:solidFill>
              <a:schemeClr val="bg1"/>
            </a:solidFill>
          </p:grpSpPr>
          <p:sp>
            <p:nvSpPr>
              <p:cNvPr id="31" name="Freeform 34"/>
              <p:cNvSpPr>
                <a:spLocks noEditPoints="1"/>
              </p:cNvSpPr>
              <p:nvPr/>
            </p:nvSpPr>
            <p:spPr bwMode="auto">
              <a:xfrm>
                <a:off x="-122237" y="-128588"/>
                <a:ext cx="4632324" cy="3995738"/>
              </a:xfrm>
              <a:custGeom>
                <a:avLst/>
                <a:gdLst>
                  <a:gd name="T0" fmla="*/ 1096 w 1232"/>
                  <a:gd name="T1" fmla="*/ 134 h 1062"/>
                  <a:gd name="T2" fmla="*/ 616 w 1232"/>
                  <a:gd name="T3" fmla="*/ 123 h 1062"/>
                  <a:gd name="T4" fmla="*/ 136 w 1232"/>
                  <a:gd name="T5" fmla="*/ 134 h 1062"/>
                  <a:gd name="T6" fmla="*/ 136 w 1232"/>
                  <a:gd name="T7" fmla="*/ 622 h 1062"/>
                  <a:gd name="T8" fmla="*/ 538 w 1232"/>
                  <a:gd name="T9" fmla="*/ 1020 h 1062"/>
                  <a:gd name="T10" fmla="*/ 694 w 1232"/>
                  <a:gd name="T11" fmla="*/ 1020 h 1062"/>
                  <a:gd name="T12" fmla="*/ 1096 w 1232"/>
                  <a:gd name="T13" fmla="*/ 622 h 1062"/>
                  <a:gd name="T14" fmla="*/ 1096 w 1232"/>
                  <a:gd name="T15" fmla="*/ 134 h 1062"/>
                  <a:gd name="T16" fmla="*/ 1044 w 1232"/>
                  <a:gd name="T17" fmla="*/ 570 h 1062"/>
                  <a:gd name="T18" fmla="*/ 642 w 1232"/>
                  <a:gd name="T19" fmla="*/ 968 h 1062"/>
                  <a:gd name="T20" fmla="*/ 590 w 1232"/>
                  <a:gd name="T21" fmla="*/ 968 h 1062"/>
                  <a:gd name="T22" fmla="*/ 188 w 1232"/>
                  <a:gd name="T23" fmla="*/ 570 h 1062"/>
                  <a:gd name="T24" fmla="*/ 188 w 1232"/>
                  <a:gd name="T25" fmla="*/ 185 h 1062"/>
                  <a:gd name="T26" fmla="*/ 567 w 1232"/>
                  <a:gd name="T27" fmla="*/ 177 h 1062"/>
                  <a:gd name="T28" fmla="*/ 616 w 1232"/>
                  <a:gd name="T29" fmla="*/ 221 h 1062"/>
                  <a:gd name="T30" fmla="*/ 665 w 1232"/>
                  <a:gd name="T31" fmla="*/ 177 h 1062"/>
                  <a:gd name="T32" fmla="*/ 1044 w 1232"/>
                  <a:gd name="T33" fmla="*/ 185 h 1062"/>
                  <a:gd name="T34" fmla="*/ 1044 w 1232"/>
                  <a:gd name="T35" fmla="*/ 570 h 1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32" h="1062">
                    <a:moveTo>
                      <a:pt x="1096" y="134"/>
                    </a:moveTo>
                    <a:cubicBezTo>
                      <a:pt x="964" y="3"/>
                      <a:pt x="753" y="0"/>
                      <a:pt x="616" y="123"/>
                    </a:cubicBezTo>
                    <a:cubicBezTo>
                      <a:pt x="479" y="0"/>
                      <a:pt x="268" y="3"/>
                      <a:pt x="136" y="134"/>
                    </a:cubicBezTo>
                    <a:cubicBezTo>
                      <a:pt x="0" y="268"/>
                      <a:pt x="0" y="487"/>
                      <a:pt x="136" y="622"/>
                    </a:cubicBezTo>
                    <a:cubicBezTo>
                      <a:pt x="175" y="660"/>
                      <a:pt x="538" y="1020"/>
                      <a:pt x="538" y="1020"/>
                    </a:cubicBezTo>
                    <a:cubicBezTo>
                      <a:pt x="581" y="1062"/>
                      <a:pt x="651" y="1062"/>
                      <a:pt x="694" y="1020"/>
                    </a:cubicBezTo>
                    <a:cubicBezTo>
                      <a:pt x="694" y="1020"/>
                      <a:pt x="1092" y="626"/>
                      <a:pt x="1096" y="622"/>
                    </a:cubicBezTo>
                    <a:cubicBezTo>
                      <a:pt x="1232" y="487"/>
                      <a:pt x="1232" y="268"/>
                      <a:pt x="1096" y="134"/>
                    </a:cubicBezTo>
                    <a:close/>
                    <a:moveTo>
                      <a:pt x="1044" y="570"/>
                    </a:moveTo>
                    <a:cubicBezTo>
                      <a:pt x="642" y="968"/>
                      <a:pt x="642" y="968"/>
                      <a:pt x="642" y="968"/>
                    </a:cubicBezTo>
                    <a:cubicBezTo>
                      <a:pt x="628" y="982"/>
                      <a:pt x="604" y="982"/>
                      <a:pt x="590" y="968"/>
                    </a:cubicBezTo>
                    <a:cubicBezTo>
                      <a:pt x="188" y="570"/>
                      <a:pt x="188" y="570"/>
                      <a:pt x="188" y="570"/>
                    </a:cubicBezTo>
                    <a:cubicBezTo>
                      <a:pt x="81" y="464"/>
                      <a:pt x="81" y="291"/>
                      <a:pt x="188" y="185"/>
                    </a:cubicBezTo>
                    <a:cubicBezTo>
                      <a:pt x="291" y="82"/>
                      <a:pt x="458" y="79"/>
                      <a:pt x="567" y="177"/>
                    </a:cubicBezTo>
                    <a:cubicBezTo>
                      <a:pt x="616" y="221"/>
                      <a:pt x="616" y="221"/>
                      <a:pt x="616" y="221"/>
                    </a:cubicBezTo>
                    <a:cubicBezTo>
                      <a:pt x="665" y="177"/>
                      <a:pt x="665" y="177"/>
                      <a:pt x="665" y="177"/>
                    </a:cubicBezTo>
                    <a:cubicBezTo>
                      <a:pt x="774" y="79"/>
                      <a:pt x="941" y="82"/>
                      <a:pt x="1044" y="185"/>
                    </a:cubicBezTo>
                    <a:cubicBezTo>
                      <a:pt x="1151" y="291"/>
                      <a:pt x="1151" y="464"/>
                      <a:pt x="1044" y="5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2" name="Freeform 35"/>
              <p:cNvSpPr>
                <a:spLocks/>
              </p:cNvSpPr>
              <p:nvPr/>
            </p:nvSpPr>
            <p:spPr bwMode="auto">
              <a:xfrm>
                <a:off x="688975" y="681038"/>
                <a:ext cx="650875" cy="650875"/>
              </a:xfrm>
              <a:custGeom>
                <a:avLst/>
                <a:gdLst>
                  <a:gd name="T0" fmla="*/ 154 w 173"/>
                  <a:gd name="T1" fmla="*/ 0 h 173"/>
                  <a:gd name="T2" fmla="*/ 154 w 173"/>
                  <a:gd name="T3" fmla="*/ 0 h 173"/>
                  <a:gd name="T4" fmla="*/ 0 w 173"/>
                  <a:gd name="T5" fmla="*/ 154 h 173"/>
                  <a:gd name="T6" fmla="*/ 0 w 173"/>
                  <a:gd name="T7" fmla="*/ 154 h 173"/>
                  <a:gd name="T8" fmla="*/ 18 w 173"/>
                  <a:gd name="T9" fmla="*/ 173 h 173"/>
                  <a:gd name="T10" fmla="*/ 36 w 173"/>
                  <a:gd name="T11" fmla="*/ 154 h 173"/>
                  <a:gd name="T12" fmla="*/ 36 w 173"/>
                  <a:gd name="T13" fmla="*/ 154 h 173"/>
                  <a:gd name="T14" fmla="*/ 154 w 173"/>
                  <a:gd name="T15" fmla="*/ 36 h 173"/>
                  <a:gd name="T16" fmla="*/ 154 w 173"/>
                  <a:gd name="T17" fmla="*/ 36 h 173"/>
                  <a:gd name="T18" fmla="*/ 173 w 173"/>
                  <a:gd name="T19" fmla="*/ 18 h 173"/>
                  <a:gd name="T20" fmla="*/ 154 w 173"/>
                  <a:gd name="T21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3" h="173">
                    <a:moveTo>
                      <a:pt x="154" y="0"/>
                    </a:moveTo>
                    <a:cubicBezTo>
                      <a:pt x="154" y="0"/>
                      <a:pt x="154" y="0"/>
                      <a:pt x="154" y="0"/>
                    </a:cubicBezTo>
                    <a:cubicBezTo>
                      <a:pt x="69" y="0"/>
                      <a:pt x="0" y="69"/>
                      <a:pt x="0" y="154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65"/>
                      <a:pt x="8" y="173"/>
                      <a:pt x="18" y="173"/>
                    </a:cubicBezTo>
                    <a:cubicBezTo>
                      <a:pt x="28" y="173"/>
                      <a:pt x="36" y="165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89"/>
                      <a:pt x="89" y="36"/>
                      <a:pt x="154" y="36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65" y="36"/>
                      <a:pt x="173" y="28"/>
                      <a:pt x="173" y="18"/>
                    </a:cubicBezTo>
                    <a:cubicBezTo>
                      <a:pt x="173" y="8"/>
                      <a:pt x="165" y="0"/>
                      <a:pt x="1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34" name="Skupina 33"/>
          <p:cNvGrpSpPr/>
          <p:nvPr/>
        </p:nvGrpSpPr>
        <p:grpSpPr>
          <a:xfrm>
            <a:off x="982662" y="2108489"/>
            <a:ext cx="739929" cy="739929"/>
            <a:chOff x="982662" y="1811035"/>
            <a:chExt cx="739929" cy="739929"/>
          </a:xfrm>
        </p:grpSpPr>
        <p:sp>
          <p:nvSpPr>
            <p:cNvPr id="3" name="Rectangle 9"/>
            <p:cNvSpPr/>
            <p:nvPr/>
          </p:nvSpPr>
          <p:spPr>
            <a:xfrm>
              <a:off x="982662" y="1811035"/>
              <a:ext cx="739929" cy="7399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33" name="Freeform 40"/>
            <p:cNvSpPr>
              <a:spLocks noEditPoints="1"/>
            </p:cNvSpPr>
            <p:nvPr/>
          </p:nvSpPr>
          <p:spPr bwMode="auto">
            <a:xfrm>
              <a:off x="1144423" y="1979106"/>
              <a:ext cx="389374" cy="390206"/>
            </a:xfrm>
            <a:custGeom>
              <a:avLst/>
              <a:gdLst>
                <a:gd name="T0" fmla="*/ 192 w 198"/>
                <a:gd name="T1" fmla="*/ 19 h 198"/>
                <a:gd name="T2" fmla="*/ 184 w 198"/>
                <a:gd name="T3" fmla="*/ 17 h 198"/>
                <a:gd name="T4" fmla="*/ 190 w 198"/>
                <a:gd name="T5" fmla="*/ 22 h 198"/>
                <a:gd name="T6" fmla="*/ 177 w 198"/>
                <a:gd name="T7" fmla="*/ 25 h 198"/>
                <a:gd name="T8" fmla="*/ 182 w 198"/>
                <a:gd name="T9" fmla="*/ 29 h 198"/>
                <a:gd name="T10" fmla="*/ 169 w 198"/>
                <a:gd name="T11" fmla="*/ 33 h 198"/>
                <a:gd name="T12" fmla="*/ 98 w 198"/>
                <a:gd name="T13" fmla="*/ 104 h 198"/>
                <a:gd name="T14" fmla="*/ 94 w 198"/>
                <a:gd name="T15" fmla="*/ 100 h 198"/>
                <a:gd name="T16" fmla="*/ 165 w 198"/>
                <a:gd name="T17" fmla="*/ 29 h 198"/>
                <a:gd name="T18" fmla="*/ 168 w 198"/>
                <a:gd name="T19" fmla="*/ 16 h 198"/>
                <a:gd name="T20" fmla="*/ 173 w 198"/>
                <a:gd name="T21" fmla="*/ 21 h 198"/>
                <a:gd name="T22" fmla="*/ 176 w 198"/>
                <a:gd name="T23" fmla="*/ 8 h 198"/>
                <a:gd name="T24" fmla="*/ 181 w 198"/>
                <a:gd name="T25" fmla="*/ 14 h 198"/>
                <a:gd name="T26" fmla="*/ 178 w 198"/>
                <a:gd name="T27" fmla="*/ 5 h 198"/>
                <a:gd name="T28" fmla="*/ 186 w 198"/>
                <a:gd name="T29" fmla="*/ 8 h 198"/>
                <a:gd name="T30" fmla="*/ 193 w 198"/>
                <a:gd name="T31" fmla="*/ 9 h 198"/>
                <a:gd name="T32" fmla="*/ 198 w 198"/>
                <a:gd name="T33" fmla="*/ 14 h 198"/>
                <a:gd name="T34" fmla="*/ 104 w 198"/>
                <a:gd name="T35" fmla="*/ 81 h 198"/>
                <a:gd name="T36" fmla="*/ 71 w 198"/>
                <a:gd name="T37" fmla="*/ 103 h 198"/>
                <a:gd name="T38" fmla="*/ 119 w 198"/>
                <a:gd name="T39" fmla="*/ 103 h 198"/>
                <a:gd name="T40" fmla="*/ 102 w 198"/>
                <a:gd name="T41" fmla="*/ 108 h 198"/>
                <a:gd name="T42" fmla="*/ 96 w 198"/>
                <a:gd name="T43" fmla="*/ 111 h 198"/>
                <a:gd name="T44" fmla="*/ 87 w 198"/>
                <a:gd name="T45" fmla="*/ 103 h 198"/>
                <a:gd name="T46" fmla="*/ 90 w 198"/>
                <a:gd name="T47" fmla="*/ 96 h 198"/>
                <a:gd name="T48" fmla="*/ 95 w 198"/>
                <a:gd name="T49" fmla="*/ 44 h 198"/>
                <a:gd name="T50" fmla="*/ 95 w 198"/>
                <a:gd name="T51" fmla="*/ 162 h 198"/>
                <a:gd name="T52" fmla="*/ 143 w 198"/>
                <a:gd name="T53" fmla="*/ 68 h 198"/>
                <a:gd name="T54" fmla="*/ 138 w 198"/>
                <a:gd name="T55" fmla="*/ 103 h 198"/>
                <a:gd name="T56" fmla="*/ 52 w 198"/>
                <a:gd name="T57" fmla="*/ 103 h 198"/>
                <a:gd name="T58" fmla="*/ 119 w 198"/>
                <a:gd name="T59" fmla="*/ 67 h 198"/>
                <a:gd name="T60" fmla="*/ 157 w 198"/>
                <a:gd name="T61" fmla="*/ 54 h 198"/>
                <a:gd name="T62" fmla="*/ 95 w 198"/>
                <a:gd name="T63" fmla="*/ 182 h 198"/>
                <a:gd name="T64" fmla="*/ 95 w 198"/>
                <a:gd name="T65" fmla="*/ 24 h 198"/>
                <a:gd name="T66" fmla="*/ 156 w 198"/>
                <a:gd name="T67" fmla="*/ 30 h 198"/>
                <a:gd name="T68" fmla="*/ 0 w 198"/>
                <a:gd name="T69" fmla="*/ 103 h 198"/>
                <a:gd name="T70" fmla="*/ 190 w 198"/>
                <a:gd name="T71" fmla="*/ 103 h 198"/>
                <a:gd name="T72" fmla="*/ 157 w 198"/>
                <a:gd name="T73" fmla="*/ 54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8" h="198">
                  <a:moveTo>
                    <a:pt x="198" y="14"/>
                  </a:moveTo>
                  <a:cubicBezTo>
                    <a:pt x="192" y="19"/>
                    <a:pt x="192" y="19"/>
                    <a:pt x="192" y="19"/>
                  </a:cubicBezTo>
                  <a:cubicBezTo>
                    <a:pt x="185" y="17"/>
                    <a:pt x="185" y="17"/>
                    <a:pt x="185" y="17"/>
                  </a:cubicBezTo>
                  <a:cubicBezTo>
                    <a:pt x="184" y="17"/>
                    <a:pt x="184" y="17"/>
                    <a:pt x="184" y="17"/>
                  </a:cubicBezTo>
                  <a:cubicBezTo>
                    <a:pt x="183" y="19"/>
                    <a:pt x="183" y="19"/>
                    <a:pt x="183" y="19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77" y="25"/>
                    <a:pt x="177" y="25"/>
                    <a:pt x="177" y="25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76" y="35"/>
                    <a:pt x="176" y="35"/>
                    <a:pt x="176" y="35"/>
                  </a:cubicBezTo>
                  <a:cubicBezTo>
                    <a:pt x="169" y="33"/>
                    <a:pt x="169" y="33"/>
                    <a:pt x="169" y="33"/>
                  </a:cubicBezTo>
                  <a:cubicBezTo>
                    <a:pt x="106" y="95"/>
                    <a:pt x="106" y="95"/>
                    <a:pt x="106" y="95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7" y="105"/>
                    <a:pt x="95" y="105"/>
                    <a:pt x="94" y="104"/>
                  </a:cubicBezTo>
                  <a:cubicBezTo>
                    <a:pt x="93" y="103"/>
                    <a:pt x="93" y="101"/>
                    <a:pt x="94" y="100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3" y="21"/>
                    <a:pt x="163" y="21"/>
                    <a:pt x="163" y="21"/>
                  </a:cubicBezTo>
                  <a:cubicBezTo>
                    <a:pt x="168" y="16"/>
                    <a:pt x="168" y="16"/>
                    <a:pt x="168" y="16"/>
                  </a:cubicBezTo>
                  <a:cubicBezTo>
                    <a:pt x="171" y="24"/>
                    <a:pt x="171" y="24"/>
                    <a:pt x="171" y="24"/>
                  </a:cubicBezTo>
                  <a:cubicBezTo>
                    <a:pt x="173" y="21"/>
                    <a:pt x="173" y="21"/>
                    <a:pt x="173" y="21"/>
                  </a:cubicBezTo>
                  <a:cubicBezTo>
                    <a:pt x="170" y="13"/>
                    <a:pt x="170" y="13"/>
                    <a:pt x="170" y="13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8" y="16"/>
                    <a:pt x="178" y="16"/>
                    <a:pt x="178" y="16"/>
                  </a:cubicBezTo>
                  <a:cubicBezTo>
                    <a:pt x="181" y="14"/>
                    <a:pt x="181" y="14"/>
                    <a:pt x="181" y="14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78" y="5"/>
                    <a:pt x="178" y="5"/>
                    <a:pt x="178" y="5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6" y="8"/>
                    <a:pt x="186" y="8"/>
                    <a:pt x="186" y="8"/>
                  </a:cubicBezTo>
                  <a:cubicBezTo>
                    <a:pt x="189" y="5"/>
                    <a:pt x="189" y="5"/>
                    <a:pt x="189" y="5"/>
                  </a:cubicBezTo>
                  <a:cubicBezTo>
                    <a:pt x="193" y="9"/>
                    <a:pt x="193" y="9"/>
                    <a:pt x="193" y="9"/>
                  </a:cubicBezTo>
                  <a:cubicBezTo>
                    <a:pt x="190" y="11"/>
                    <a:pt x="190" y="11"/>
                    <a:pt x="190" y="11"/>
                  </a:cubicBezTo>
                  <a:lnTo>
                    <a:pt x="198" y="14"/>
                  </a:lnTo>
                  <a:close/>
                  <a:moveTo>
                    <a:pt x="90" y="96"/>
                  </a:moveTo>
                  <a:cubicBezTo>
                    <a:pt x="104" y="81"/>
                    <a:pt x="104" y="81"/>
                    <a:pt x="104" y="81"/>
                  </a:cubicBezTo>
                  <a:cubicBezTo>
                    <a:pt x="102" y="80"/>
                    <a:pt x="98" y="79"/>
                    <a:pt x="95" y="79"/>
                  </a:cubicBezTo>
                  <a:cubicBezTo>
                    <a:pt x="82" y="79"/>
                    <a:pt x="71" y="90"/>
                    <a:pt x="71" y="103"/>
                  </a:cubicBezTo>
                  <a:cubicBezTo>
                    <a:pt x="71" y="116"/>
                    <a:pt x="82" y="127"/>
                    <a:pt x="95" y="127"/>
                  </a:cubicBezTo>
                  <a:cubicBezTo>
                    <a:pt x="108" y="127"/>
                    <a:pt x="119" y="116"/>
                    <a:pt x="119" y="103"/>
                  </a:cubicBezTo>
                  <a:cubicBezTo>
                    <a:pt x="119" y="100"/>
                    <a:pt x="118" y="96"/>
                    <a:pt x="117" y="94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1" y="110"/>
                    <a:pt x="98" y="111"/>
                    <a:pt x="96" y="111"/>
                  </a:cubicBezTo>
                  <a:cubicBezTo>
                    <a:pt x="96" y="111"/>
                    <a:pt x="96" y="111"/>
                    <a:pt x="96" y="111"/>
                  </a:cubicBezTo>
                  <a:cubicBezTo>
                    <a:pt x="96" y="111"/>
                    <a:pt x="95" y="111"/>
                    <a:pt x="95" y="111"/>
                  </a:cubicBezTo>
                  <a:cubicBezTo>
                    <a:pt x="91" y="111"/>
                    <a:pt x="87" y="107"/>
                    <a:pt x="87" y="103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0"/>
                    <a:pt x="88" y="98"/>
                    <a:pt x="90" y="96"/>
                  </a:cubicBezTo>
                  <a:close/>
                  <a:moveTo>
                    <a:pt x="130" y="55"/>
                  </a:moveTo>
                  <a:cubicBezTo>
                    <a:pt x="120" y="48"/>
                    <a:pt x="108" y="44"/>
                    <a:pt x="95" y="44"/>
                  </a:cubicBezTo>
                  <a:cubicBezTo>
                    <a:pt x="62" y="44"/>
                    <a:pt x="36" y="70"/>
                    <a:pt x="36" y="103"/>
                  </a:cubicBezTo>
                  <a:cubicBezTo>
                    <a:pt x="36" y="136"/>
                    <a:pt x="62" y="162"/>
                    <a:pt x="95" y="162"/>
                  </a:cubicBezTo>
                  <a:cubicBezTo>
                    <a:pt x="128" y="162"/>
                    <a:pt x="154" y="136"/>
                    <a:pt x="154" y="103"/>
                  </a:cubicBezTo>
                  <a:cubicBezTo>
                    <a:pt x="154" y="90"/>
                    <a:pt x="150" y="78"/>
                    <a:pt x="143" y="68"/>
                  </a:cubicBezTo>
                  <a:cubicBezTo>
                    <a:pt x="131" y="79"/>
                    <a:pt x="131" y="79"/>
                    <a:pt x="131" y="79"/>
                  </a:cubicBezTo>
                  <a:cubicBezTo>
                    <a:pt x="136" y="86"/>
                    <a:pt x="138" y="94"/>
                    <a:pt x="138" y="103"/>
                  </a:cubicBezTo>
                  <a:cubicBezTo>
                    <a:pt x="138" y="127"/>
                    <a:pt x="119" y="146"/>
                    <a:pt x="95" y="146"/>
                  </a:cubicBezTo>
                  <a:cubicBezTo>
                    <a:pt x="71" y="146"/>
                    <a:pt x="52" y="127"/>
                    <a:pt x="52" y="103"/>
                  </a:cubicBezTo>
                  <a:cubicBezTo>
                    <a:pt x="52" y="79"/>
                    <a:pt x="71" y="60"/>
                    <a:pt x="95" y="60"/>
                  </a:cubicBezTo>
                  <a:cubicBezTo>
                    <a:pt x="104" y="60"/>
                    <a:pt x="112" y="62"/>
                    <a:pt x="119" y="67"/>
                  </a:cubicBezTo>
                  <a:lnTo>
                    <a:pt x="130" y="55"/>
                  </a:lnTo>
                  <a:close/>
                  <a:moveTo>
                    <a:pt x="157" y="54"/>
                  </a:moveTo>
                  <a:cubicBezTo>
                    <a:pt x="167" y="67"/>
                    <a:pt x="174" y="84"/>
                    <a:pt x="174" y="103"/>
                  </a:cubicBezTo>
                  <a:cubicBezTo>
                    <a:pt x="174" y="147"/>
                    <a:pt x="139" y="182"/>
                    <a:pt x="95" y="182"/>
                  </a:cubicBezTo>
                  <a:cubicBezTo>
                    <a:pt x="52" y="182"/>
                    <a:pt x="16" y="147"/>
                    <a:pt x="16" y="103"/>
                  </a:cubicBezTo>
                  <a:cubicBezTo>
                    <a:pt x="16" y="59"/>
                    <a:pt x="52" y="24"/>
                    <a:pt x="95" y="24"/>
                  </a:cubicBezTo>
                  <a:cubicBezTo>
                    <a:pt x="114" y="24"/>
                    <a:pt x="131" y="31"/>
                    <a:pt x="144" y="41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39" y="16"/>
                    <a:pt x="118" y="8"/>
                    <a:pt x="95" y="8"/>
                  </a:cubicBezTo>
                  <a:cubicBezTo>
                    <a:pt x="43" y="8"/>
                    <a:pt x="0" y="51"/>
                    <a:pt x="0" y="103"/>
                  </a:cubicBezTo>
                  <a:cubicBezTo>
                    <a:pt x="0" y="155"/>
                    <a:pt x="43" y="198"/>
                    <a:pt x="95" y="198"/>
                  </a:cubicBezTo>
                  <a:cubicBezTo>
                    <a:pt x="147" y="198"/>
                    <a:pt x="190" y="155"/>
                    <a:pt x="190" y="103"/>
                  </a:cubicBezTo>
                  <a:cubicBezTo>
                    <a:pt x="190" y="80"/>
                    <a:pt x="182" y="59"/>
                    <a:pt x="168" y="42"/>
                  </a:cubicBezTo>
                  <a:lnTo>
                    <a:pt x="157" y="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900"/>
            </a:p>
          </p:txBody>
        </p:sp>
      </p:grpSp>
    </p:spTree>
    <p:extLst>
      <p:ext uri="{BB962C8B-B14F-4D97-AF65-F5344CB8AC3E}">
        <p14:creationId xmlns:p14="http://schemas.microsoft.com/office/powerpoint/2010/main" val="65386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symbol obrázku 3">
            <a:extLst>
              <a:ext uri="{FF2B5EF4-FFF2-40B4-BE49-F238E27FC236}">
                <a16:creationId xmlns:a16="http://schemas.microsoft.com/office/drawing/2014/main" id="{4FEC62FB-214D-415F-87AB-7B12D48F62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63" r="-1" b="15408"/>
          <a:stretch/>
        </p:blipFill>
        <p:spPr>
          <a:xfrm>
            <a:off x="0" y="0"/>
            <a:ext cx="12263718" cy="6937513"/>
          </a:xfrm>
          <a:prstGeom prst="rect">
            <a:avLst/>
          </a:prstGeom>
        </p:spPr>
      </p:pic>
      <p:sp>
        <p:nvSpPr>
          <p:cNvPr id="4" name="Obdélník 3"/>
          <p:cNvSpPr/>
          <p:nvPr/>
        </p:nvSpPr>
        <p:spPr>
          <a:xfrm>
            <a:off x="-449981" y="2209799"/>
            <a:ext cx="7985156" cy="1258957"/>
          </a:xfrm>
          <a:prstGeom prst="rect">
            <a:avLst/>
          </a:prstGeom>
          <a:noFill/>
        </p:spPr>
        <p:txBody>
          <a:bodyPr wrap="square" lIns="792000" tIns="108000" rIns="396000" bIns="108000" anchor="ctr" anchorCtr="0">
            <a:noAutofit/>
          </a:bodyPr>
          <a:lstStyle/>
          <a:p>
            <a:r>
              <a:rPr lang="cs-CZ" sz="6000" dirty="0" smtClean="0">
                <a:solidFill>
                  <a:srgbClr val="FFFF00"/>
                </a:solidFill>
                <a:latin typeface="Abeceda" panose="02000000000000000000" pitchFamily="2" charset="2"/>
              </a:rPr>
              <a:t>Jaká </a:t>
            </a:r>
            <a:r>
              <a:rPr lang="cs-CZ" sz="6000" dirty="0" err="1" smtClean="0">
                <a:solidFill>
                  <a:srgbClr val="FFFF00"/>
                </a:solidFill>
                <a:latin typeface="Abeceda" panose="02000000000000000000" pitchFamily="2" charset="2"/>
              </a:rPr>
              <a:t>Łje</a:t>
            </a:r>
            <a:r>
              <a:rPr lang="cs-CZ" sz="6000" dirty="0" smtClean="0">
                <a:solidFill>
                  <a:srgbClr val="FFFF00"/>
                </a:solidFill>
                <a:latin typeface="Abeceda" panose="02000000000000000000" pitchFamily="2" charset="2"/>
              </a:rPr>
              <a:t> </a:t>
            </a:r>
            <a:r>
              <a:rPr lang="cs-CZ" sz="6000" dirty="0" err="1" smtClean="0">
                <a:solidFill>
                  <a:srgbClr val="FFFF00"/>
                </a:solidFill>
                <a:latin typeface="Abeceda" panose="02000000000000000000" pitchFamily="2" charset="2"/>
              </a:rPr>
              <a:t>Łvýchozí</a:t>
            </a:r>
            <a:r>
              <a:rPr lang="cs-CZ" sz="6000" dirty="0" smtClean="0">
                <a:solidFill>
                  <a:srgbClr val="FFFF00"/>
                </a:solidFill>
                <a:latin typeface="Abeceda" panose="02000000000000000000" pitchFamily="2" charset="2"/>
              </a:rPr>
              <a:t> </a:t>
            </a:r>
            <a:r>
              <a:rPr lang="cs-CZ" sz="6000" dirty="0" err="1" smtClean="0">
                <a:solidFill>
                  <a:srgbClr val="FFFF00"/>
                </a:solidFill>
                <a:latin typeface="Abeceda" panose="02000000000000000000" pitchFamily="2" charset="2"/>
              </a:rPr>
              <a:t>Łs¤ituace</a:t>
            </a:r>
            <a:r>
              <a:rPr lang="cs-CZ" sz="6000" dirty="0" smtClean="0">
                <a:solidFill>
                  <a:srgbClr val="FFFF00"/>
                </a:solidFill>
                <a:latin typeface="Abeceda" panose="02000000000000000000" pitchFamily="2" charset="2"/>
              </a:rPr>
              <a:t>?</a:t>
            </a:r>
            <a:endParaRPr lang="cs-CZ" sz="6000" dirty="0">
              <a:solidFill>
                <a:srgbClr val="FFFF00"/>
              </a:solidFill>
              <a:latin typeface="Abeceda" panose="02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33870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cs-CZ" sz="4400" dirty="0" smtClean="0"/>
              <a:t>Výsledky žáků 9. ročníků ZŠ</a:t>
            </a:r>
            <a:endParaRPr lang="cs-CZ" sz="2000" dirty="0">
              <a:solidFill>
                <a:schemeClr val="bg2"/>
              </a:solidFill>
            </a:endParaRPr>
          </a:p>
        </p:txBody>
      </p:sp>
      <p:graphicFrame>
        <p:nvGraphicFramePr>
          <p:cNvPr id="3" name="Chart 142"/>
          <p:cNvGraphicFramePr/>
          <p:nvPr>
            <p:extLst>
              <p:ext uri="{D42A27DB-BD31-4B8C-83A1-F6EECF244321}">
                <p14:modId xmlns:p14="http://schemas.microsoft.com/office/powerpoint/2010/main" val="142319893"/>
              </p:ext>
            </p:extLst>
          </p:nvPr>
        </p:nvGraphicFramePr>
        <p:xfrm>
          <a:off x="806837" y="2931649"/>
          <a:ext cx="2063097" cy="1956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val 143"/>
          <p:cNvSpPr/>
          <p:nvPr/>
        </p:nvSpPr>
        <p:spPr>
          <a:xfrm>
            <a:off x="1314440" y="3396453"/>
            <a:ext cx="1041332" cy="10413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cs-CZ" sz="2000" dirty="0" smtClean="0">
                <a:solidFill>
                  <a:schemeClr val="bg1"/>
                </a:solidFill>
              </a:rPr>
              <a:t>7,1 %</a:t>
            </a:r>
            <a:endParaRPr lang="id-ID" sz="2000" dirty="0">
              <a:solidFill>
                <a:schemeClr val="bg1"/>
              </a:solidFill>
            </a:endParaRPr>
          </a:p>
        </p:txBody>
      </p:sp>
      <p:grpSp>
        <p:nvGrpSpPr>
          <p:cNvPr id="7" name="Group 145"/>
          <p:cNvGrpSpPr/>
          <p:nvPr/>
        </p:nvGrpSpPr>
        <p:grpSpPr>
          <a:xfrm>
            <a:off x="1146732" y="5074166"/>
            <a:ext cx="1593320" cy="449129"/>
            <a:chOff x="911726" y="5250730"/>
            <a:chExt cx="2483671" cy="700104"/>
          </a:xfrm>
        </p:grpSpPr>
        <p:cxnSp>
          <p:nvCxnSpPr>
            <p:cNvPr id="9" name="Straight Connector 147"/>
            <p:cNvCxnSpPr/>
            <p:nvPr/>
          </p:nvCxnSpPr>
          <p:spPr>
            <a:xfrm>
              <a:off x="1098201" y="5250730"/>
              <a:ext cx="201217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48"/>
            <p:cNvSpPr txBox="1"/>
            <p:nvPr/>
          </p:nvSpPr>
          <p:spPr>
            <a:xfrm>
              <a:off x="911726" y="5327141"/>
              <a:ext cx="2483671" cy="623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s-CZ" sz="2000" dirty="0" smtClean="0">
                  <a:solidFill>
                    <a:schemeClr val="bg1">
                      <a:lumMod val="65000"/>
                    </a:schemeClr>
                  </a:solidFill>
                </a:rPr>
                <a:t>Matematika </a:t>
              </a:r>
              <a:endParaRPr lang="id-ID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aphicFrame>
        <p:nvGraphicFramePr>
          <p:cNvPr id="32" name="Chart 142"/>
          <p:cNvGraphicFramePr/>
          <p:nvPr>
            <p:extLst>
              <p:ext uri="{D42A27DB-BD31-4B8C-83A1-F6EECF244321}">
                <p14:modId xmlns:p14="http://schemas.microsoft.com/office/powerpoint/2010/main" val="538539067"/>
              </p:ext>
            </p:extLst>
          </p:nvPr>
        </p:nvGraphicFramePr>
        <p:xfrm>
          <a:off x="2720052" y="2925967"/>
          <a:ext cx="2063097" cy="1956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Oval 143"/>
          <p:cNvSpPr/>
          <p:nvPr/>
        </p:nvSpPr>
        <p:spPr>
          <a:xfrm>
            <a:off x="3227655" y="3390771"/>
            <a:ext cx="1041332" cy="104133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cs-CZ" sz="2000" dirty="0" smtClean="0">
                <a:solidFill>
                  <a:schemeClr val="bg1"/>
                </a:solidFill>
              </a:rPr>
              <a:t>1,1 %</a:t>
            </a:r>
            <a:endParaRPr lang="id-ID" sz="2000" dirty="0">
              <a:solidFill>
                <a:schemeClr val="bg1"/>
              </a:solidFill>
            </a:endParaRPr>
          </a:p>
        </p:txBody>
      </p:sp>
      <p:grpSp>
        <p:nvGrpSpPr>
          <p:cNvPr id="34" name="Group 145"/>
          <p:cNvGrpSpPr/>
          <p:nvPr/>
        </p:nvGrpSpPr>
        <p:grpSpPr>
          <a:xfrm>
            <a:off x="3122271" y="5068484"/>
            <a:ext cx="1468672" cy="449129"/>
            <a:chOff x="1008877" y="5250730"/>
            <a:chExt cx="2289370" cy="700104"/>
          </a:xfrm>
        </p:grpSpPr>
        <p:cxnSp>
          <p:nvCxnSpPr>
            <p:cNvPr id="36" name="Straight Connector 147"/>
            <p:cNvCxnSpPr/>
            <p:nvPr/>
          </p:nvCxnSpPr>
          <p:spPr>
            <a:xfrm>
              <a:off x="1196731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148"/>
            <p:cNvSpPr txBox="1"/>
            <p:nvPr/>
          </p:nvSpPr>
          <p:spPr>
            <a:xfrm>
              <a:off x="1008877" y="5327141"/>
              <a:ext cx="2289370" cy="623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s-CZ" sz="2000" dirty="0" smtClean="0">
                  <a:solidFill>
                    <a:schemeClr val="bg1">
                      <a:lumMod val="65000"/>
                    </a:schemeClr>
                  </a:solidFill>
                </a:rPr>
                <a:t>Český jazyk</a:t>
              </a:r>
              <a:endParaRPr lang="id-ID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aphicFrame>
        <p:nvGraphicFramePr>
          <p:cNvPr id="38" name="Chart 142"/>
          <p:cNvGraphicFramePr/>
          <p:nvPr>
            <p:extLst>
              <p:ext uri="{D42A27DB-BD31-4B8C-83A1-F6EECF244321}">
                <p14:modId xmlns:p14="http://schemas.microsoft.com/office/powerpoint/2010/main" val="2723439080"/>
              </p:ext>
            </p:extLst>
          </p:nvPr>
        </p:nvGraphicFramePr>
        <p:xfrm>
          <a:off x="4590943" y="2917192"/>
          <a:ext cx="2063097" cy="1956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Oval 143"/>
          <p:cNvSpPr/>
          <p:nvPr/>
        </p:nvSpPr>
        <p:spPr>
          <a:xfrm>
            <a:off x="5098546" y="3381996"/>
            <a:ext cx="1041332" cy="1041332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cs-CZ" sz="2000" dirty="0" smtClean="0">
                <a:solidFill>
                  <a:schemeClr val="bg1"/>
                </a:solidFill>
              </a:rPr>
              <a:t>8,6 %</a:t>
            </a:r>
            <a:endParaRPr lang="id-ID" sz="2000" dirty="0">
              <a:solidFill>
                <a:schemeClr val="bg1"/>
              </a:solidFill>
            </a:endParaRPr>
          </a:p>
        </p:txBody>
      </p:sp>
      <p:grpSp>
        <p:nvGrpSpPr>
          <p:cNvPr id="40" name="Group 145"/>
          <p:cNvGrpSpPr/>
          <p:nvPr/>
        </p:nvGrpSpPr>
        <p:grpSpPr>
          <a:xfrm>
            <a:off x="5113673" y="5059709"/>
            <a:ext cx="1227636" cy="449129"/>
            <a:chOff x="1196731" y="5250730"/>
            <a:chExt cx="1913642" cy="700104"/>
          </a:xfrm>
        </p:grpSpPr>
        <p:cxnSp>
          <p:nvCxnSpPr>
            <p:cNvPr id="42" name="Straight Connector 147"/>
            <p:cNvCxnSpPr/>
            <p:nvPr/>
          </p:nvCxnSpPr>
          <p:spPr>
            <a:xfrm>
              <a:off x="1196731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148"/>
            <p:cNvSpPr txBox="1"/>
            <p:nvPr/>
          </p:nvSpPr>
          <p:spPr>
            <a:xfrm>
              <a:off x="1341215" y="5327141"/>
              <a:ext cx="1624696" cy="623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s-CZ" sz="2000" dirty="0" smtClean="0">
                  <a:solidFill>
                    <a:schemeClr val="bg1">
                      <a:lumMod val="65000"/>
                    </a:schemeClr>
                  </a:solidFill>
                </a:rPr>
                <a:t>Chemie</a:t>
              </a:r>
            </a:p>
          </p:txBody>
        </p:sp>
      </p:grpSp>
      <p:graphicFrame>
        <p:nvGraphicFramePr>
          <p:cNvPr id="44" name="Chart 142"/>
          <p:cNvGraphicFramePr/>
          <p:nvPr>
            <p:extLst>
              <p:ext uri="{D42A27DB-BD31-4B8C-83A1-F6EECF244321}">
                <p14:modId xmlns:p14="http://schemas.microsoft.com/office/powerpoint/2010/main" val="1830396272"/>
              </p:ext>
            </p:extLst>
          </p:nvPr>
        </p:nvGraphicFramePr>
        <p:xfrm>
          <a:off x="6461834" y="2908417"/>
          <a:ext cx="2063097" cy="1956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5" name="Oval 143"/>
          <p:cNvSpPr/>
          <p:nvPr/>
        </p:nvSpPr>
        <p:spPr>
          <a:xfrm>
            <a:off x="6969437" y="3373221"/>
            <a:ext cx="1041332" cy="104133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cs-CZ" sz="2000" dirty="0" smtClean="0">
                <a:solidFill>
                  <a:schemeClr val="bg1"/>
                </a:solidFill>
              </a:rPr>
              <a:t>8,7 %</a:t>
            </a:r>
            <a:endParaRPr lang="id-ID" sz="2000" dirty="0">
              <a:solidFill>
                <a:schemeClr val="bg1"/>
              </a:solidFill>
            </a:endParaRPr>
          </a:p>
        </p:txBody>
      </p:sp>
      <p:grpSp>
        <p:nvGrpSpPr>
          <p:cNvPr id="46" name="Group 145"/>
          <p:cNvGrpSpPr/>
          <p:nvPr/>
        </p:nvGrpSpPr>
        <p:grpSpPr>
          <a:xfrm>
            <a:off x="6984565" y="5050934"/>
            <a:ext cx="1227636" cy="449129"/>
            <a:chOff x="1196731" y="5250730"/>
            <a:chExt cx="1913642" cy="700104"/>
          </a:xfrm>
        </p:grpSpPr>
        <p:cxnSp>
          <p:nvCxnSpPr>
            <p:cNvPr id="48" name="Straight Connector 147"/>
            <p:cNvCxnSpPr/>
            <p:nvPr/>
          </p:nvCxnSpPr>
          <p:spPr>
            <a:xfrm>
              <a:off x="1196731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148"/>
            <p:cNvSpPr txBox="1"/>
            <p:nvPr/>
          </p:nvSpPr>
          <p:spPr>
            <a:xfrm>
              <a:off x="1476149" y="5327141"/>
              <a:ext cx="1354830" cy="623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s-CZ" sz="2000" dirty="0" smtClean="0">
                  <a:solidFill>
                    <a:schemeClr val="bg1">
                      <a:lumMod val="65000"/>
                    </a:schemeClr>
                  </a:solidFill>
                </a:rPr>
                <a:t>Fyzika</a:t>
              </a:r>
            </a:p>
          </p:txBody>
        </p:sp>
      </p:grpSp>
      <p:graphicFrame>
        <p:nvGraphicFramePr>
          <p:cNvPr id="50" name="Chart 142"/>
          <p:cNvGraphicFramePr/>
          <p:nvPr>
            <p:extLst>
              <p:ext uri="{D42A27DB-BD31-4B8C-83A1-F6EECF244321}">
                <p14:modId xmlns:p14="http://schemas.microsoft.com/office/powerpoint/2010/main" val="657415347"/>
              </p:ext>
            </p:extLst>
          </p:nvPr>
        </p:nvGraphicFramePr>
        <p:xfrm>
          <a:off x="8297893" y="2908417"/>
          <a:ext cx="2063097" cy="1956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1" name="Oval 143"/>
          <p:cNvSpPr/>
          <p:nvPr/>
        </p:nvSpPr>
        <p:spPr>
          <a:xfrm>
            <a:off x="8805496" y="3373221"/>
            <a:ext cx="1041332" cy="1041332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cs-CZ" sz="2000" dirty="0">
                <a:solidFill>
                  <a:schemeClr val="bg1"/>
                </a:solidFill>
              </a:rPr>
              <a:t>9</a:t>
            </a:r>
            <a:r>
              <a:rPr lang="cs-CZ" sz="2000" dirty="0" smtClean="0">
                <a:solidFill>
                  <a:schemeClr val="bg1"/>
                </a:solidFill>
              </a:rPr>
              <a:t>,1 %</a:t>
            </a:r>
            <a:endParaRPr lang="id-ID" sz="2000" dirty="0">
              <a:solidFill>
                <a:schemeClr val="bg1"/>
              </a:solidFill>
            </a:endParaRPr>
          </a:p>
        </p:txBody>
      </p:sp>
      <p:grpSp>
        <p:nvGrpSpPr>
          <p:cNvPr id="52" name="Group 145"/>
          <p:cNvGrpSpPr/>
          <p:nvPr/>
        </p:nvGrpSpPr>
        <p:grpSpPr>
          <a:xfrm>
            <a:off x="8763531" y="5050934"/>
            <a:ext cx="1341841" cy="449129"/>
            <a:chOff x="1107736" y="5250730"/>
            <a:chExt cx="2091666" cy="700104"/>
          </a:xfrm>
        </p:grpSpPr>
        <p:cxnSp>
          <p:nvCxnSpPr>
            <p:cNvPr id="54" name="Straight Connector 147"/>
            <p:cNvCxnSpPr/>
            <p:nvPr/>
          </p:nvCxnSpPr>
          <p:spPr>
            <a:xfrm>
              <a:off x="1196731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148"/>
            <p:cNvSpPr txBox="1"/>
            <p:nvPr/>
          </p:nvSpPr>
          <p:spPr>
            <a:xfrm>
              <a:off x="1107736" y="5327141"/>
              <a:ext cx="2091666" cy="623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s-CZ" sz="2000" dirty="0" smtClean="0">
                  <a:solidFill>
                    <a:schemeClr val="bg1">
                      <a:lumMod val="65000"/>
                    </a:schemeClr>
                  </a:solidFill>
                </a:rPr>
                <a:t>Přírodopis</a:t>
              </a:r>
            </a:p>
          </p:txBody>
        </p:sp>
      </p:grpSp>
      <p:graphicFrame>
        <p:nvGraphicFramePr>
          <p:cNvPr id="56" name="Chart 142"/>
          <p:cNvGraphicFramePr/>
          <p:nvPr>
            <p:extLst>
              <p:ext uri="{D42A27DB-BD31-4B8C-83A1-F6EECF244321}">
                <p14:modId xmlns:p14="http://schemas.microsoft.com/office/powerpoint/2010/main" val="2582102718"/>
              </p:ext>
            </p:extLst>
          </p:nvPr>
        </p:nvGraphicFramePr>
        <p:xfrm>
          <a:off x="10128903" y="2917192"/>
          <a:ext cx="2063097" cy="19568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57" name="Oval 143"/>
          <p:cNvSpPr/>
          <p:nvPr/>
        </p:nvSpPr>
        <p:spPr>
          <a:xfrm>
            <a:off x="10636506" y="3381996"/>
            <a:ext cx="1041332" cy="104133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cs-CZ" sz="2000" dirty="0">
                <a:solidFill>
                  <a:schemeClr val="bg1"/>
                </a:solidFill>
              </a:rPr>
              <a:t>6</a:t>
            </a:r>
            <a:r>
              <a:rPr lang="cs-CZ" sz="2000" dirty="0" smtClean="0">
                <a:solidFill>
                  <a:schemeClr val="bg1"/>
                </a:solidFill>
              </a:rPr>
              <a:t>,1 %</a:t>
            </a:r>
            <a:endParaRPr lang="id-ID" sz="2000" dirty="0">
              <a:solidFill>
                <a:schemeClr val="bg1"/>
              </a:solidFill>
            </a:endParaRPr>
          </a:p>
        </p:txBody>
      </p:sp>
      <p:grpSp>
        <p:nvGrpSpPr>
          <p:cNvPr id="58" name="Group 145"/>
          <p:cNvGrpSpPr/>
          <p:nvPr/>
        </p:nvGrpSpPr>
        <p:grpSpPr>
          <a:xfrm>
            <a:off x="10651634" y="5059709"/>
            <a:ext cx="1227636" cy="449129"/>
            <a:chOff x="1196731" y="5250730"/>
            <a:chExt cx="1913642" cy="700104"/>
          </a:xfrm>
        </p:grpSpPr>
        <p:cxnSp>
          <p:nvCxnSpPr>
            <p:cNvPr id="60" name="Straight Connector 147"/>
            <p:cNvCxnSpPr/>
            <p:nvPr/>
          </p:nvCxnSpPr>
          <p:spPr>
            <a:xfrm>
              <a:off x="1196731" y="5250730"/>
              <a:ext cx="1913642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148"/>
            <p:cNvSpPr txBox="1"/>
            <p:nvPr/>
          </p:nvSpPr>
          <p:spPr>
            <a:xfrm>
              <a:off x="1262502" y="5327141"/>
              <a:ext cx="1782120" cy="6236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s-CZ" sz="2000" dirty="0" smtClean="0">
                  <a:solidFill>
                    <a:schemeClr val="bg1">
                      <a:lumMod val="65000"/>
                    </a:schemeClr>
                  </a:solidFill>
                </a:rPr>
                <a:t>Zeměpis</a:t>
              </a:r>
            </a:p>
          </p:txBody>
        </p:sp>
      </p:grpSp>
      <p:sp>
        <p:nvSpPr>
          <p:cNvPr id="2" name="Obdélník 1"/>
          <p:cNvSpPr/>
          <p:nvPr/>
        </p:nvSpPr>
        <p:spPr>
          <a:xfrm>
            <a:off x="8260857" y="6554097"/>
            <a:ext cx="362952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1000" i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Pozn.: </a:t>
            </a:r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Zjišťování výsledků žáků, květen 2017 (bez </a:t>
            </a:r>
            <a:r>
              <a:rPr lang="cs-CZ" sz="1000" i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žáků se </a:t>
            </a:r>
            <a:r>
              <a:rPr lang="cs-CZ" sz="1000" i="1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ea typeface="Calibri" panose="020F0502020204030204" pitchFamily="34" charset="0"/>
                <a:cs typeface="Segoe UI" panose="020B0502040204020203" pitchFamily="34" charset="0"/>
              </a:rPr>
              <a:t>SVP)</a:t>
            </a:r>
            <a:endParaRPr lang="cs-CZ" sz="10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963312" y="2180028"/>
            <a:ext cx="1112418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2400" dirty="0">
                <a:solidFill>
                  <a:schemeClr val="bg2"/>
                </a:solidFill>
              </a:rPr>
              <a:t>Podíl škol, v nichž ani jeden žák nedosáhl 60% úspěšnost při řešení testu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92370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1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1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1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 animBg="1"/>
      <p:bldGraphic spid="32" grpId="0">
        <p:bldAsOne/>
      </p:bldGraphic>
      <p:bldP spid="33" grpId="0" animBg="1"/>
      <p:bldGraphic spid="38" grpId="0">
        <p:bldAsOne/>
      </p:bldGraphic>
      <p:bldP spid="39" grpId="0" animBg="1"/>
      <p:bldGraphic spid="44" grpId="0">
        <p:bldAsOne/>
      </p:bldGraphic>
      <p:bldP spid="45" grpId="0" animBg="1"/>
      <p:bldGraphic spid="50" grpId="0">
        <p:bldAsOne/>
      </p:bldGraphic>
      <p:bldP spid="51" grpId="0" animBg="1"/>
      <p:bldGraphic spid="56" grpId="0">
        <p:bldAsOne/>
      </p:bldGraphic>
      <p:bldP spid="57" grpId="0" animBg="1"/>
    </p:bldLst>
  </p:timing>
</p:sld>
</file>

<file path=ppt/theme/theme1.xml><?xml version="1.0" encoding="utf-8"?>
<a:theme xmlns:a="http://schemas.openxmlformats.org/drawingml/2006/main" name="Motiv Office">
  <a:themeElements>
    <a:clrScheme name="Vlastní 107">
      <a:dk1>
        <a:sysClr val="windowText" lastClr="000000"/>
      </a:dk1>
      <a:lt1>
        <a:sysClr val="window" lastClr="FFFFFF"/>
      </a:lt1>
      <a:dk2>
        <a:srgbClr val="0073CF"/>
      </a:dk2>
      <a:lt2>
        <a:srgbClr val="C60C30"/>
      </a:lt2>
      <a:accent1>
        <a:srgbClr val="0073CF"/>
      </a:accent1>
      <a:accent2>
        <a:srgbClr val="C60C30"/>
      </a:accent2>
      <a:accent3>
        <a:srgbClr val="9A9B9C"/>
      </a:accent3>
      <a:accent4>
        <a:srgbClr val="FEB729"/>
      </a:accent4>
      <a:accent5>
        <a:srgbClr val="A3502B"/>
      </a:accent5>
      <a:accent6>
        <a:srgbClr val="00A650"/>
      </a:accent6>
      <a:hlink>
        <a:srgbClr val="0073CF"/>
      </a:hlink>
      <a:folHlink>
        <a:srgbClr val="C60C30"/>
      </a:folHlink>
    </a:clrScheme>
    <a:fontScheme name="Vlastní 209">
      <a:majorFont>
        <a:latin typeface="Crimson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18399</TotalTime>
  <Words>990</Words>
  <Application>Microsoft Office PowerPoint</Application>
  <PresentationFormat>Širokoúhlá obrazovka</PresentationFormat>
  <Paragraphs>164</Paragraphs>
  <Slides>25</Slides>
  <Notes>11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34" baseType="lpstr">
      <vt:lpstr>Calibri</vt:lpstr>
      <vt:lpstr>Wingdings</vt:lpstr>
      <vt:lpstr>Segoe UI Semibold</vt:lpstr>
      <vt:lpstr>Times New Roman</vt:lpstr>
      <vt:lpstr>Abeceda</vt:lpstr>
      <vt:lpstr>Segoe UI</vt:lpstr>
      <vt:lpstr>Crimson</vt:lpstr>
      <vt:lpstr>Arial</vt:lpstr>
      <vt:lpstr>Motiv Office</vt:lpstr>
      <vt:lpstr>Co může udělat vedení školy  pro zlepšování kvality vzdělávání</vt:lpstr>
      <vt:lpstr>Prezentace aplikace PowerPoint</vt:lpstr>
      <vt:lpstr>Prezentace aplikace PowerPoint</vt:lpstr>
      <vt:lpstr>Absolvent</vt:lpstr>
      <vt:lpstr>Musí být vybaven kompetencemi</vt:lpstr>
      <vt:lpstr>Musí být schopen reagovat na zásadní výzvy</vt:lpstr>
      <vt:lpstr>Aby mohl na tyto výzvy absolvent reagovat, bude potřebovat</vt:lpstr>
      <vt:lpstr>Prezentace aplikace PowerPoint</vt:lpstr>
      <vt:lpstr>Výsledky žáků 9. ročníků ZŠ</vt:lpstr>
      <vt:lpstr>Gramotnosti – rozložení výsledků žáků 2. ročníku SŠ podle celkové úspěšnosti v testu</vt:lpstr>
      <vt:lpstr>Pozor: průměr může mnohdy mást</vt:lpstr>
      <vt:lpstr>Prezentace aplikace PowerPoint</vt:lpstr>
      <vt:lpstr>Výsledky žáků 2. ročníků SŠ</vt:lpstr>
      <vt:lpstr>Pětina žáků dosahuje úspěšnosti nižší než 40 %</vt:lpstr>
      <vt:lpstr>Plánované a reálné uplatnění absolventů v oboru (v % odpovědí)</vt:lpstr>
      <vt:lpstr>Kvalita středního vzdělávání – pozitivní zjištění</vt:lpstr>
      <vt:lpstr>Doporučení pro střední vzdělávání</vt:lpstr>
      <vt:lpstr>DOPORUČENÍ │Co mohou udělat školy</vt:lpstr>
      <vt:lpstr>Prezentace aplikace PowerPoint</vt:lpstr>
      <vt:lpstr>Prezentace aplikace PowerPoint</vt:lpstr>
      <vt:lpstr> Reporty z inspekční činnosti pro školy</vt:lpstr>
      <vt:lpstr>Prezentace aplikace PowerPoint</vt:lpstr>
      <vt:lpstr> Ukázka části reportu prezentujícího kriteriální hodnocení ve SŠ</vt:lpstr>
      <vt:lpstr>Využití reportů</vt:lpstr>
      <vt:lpstr>Děkuji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Marek Anděl</dc:creator>
  <cp:lastModifiedBy>Zatloukal Tomáš</cp:lastModifiedBy>
  <cp:revision>964</cp:revision>
  <dcterms:created xsi:type="dcterms:W3CDTF">2017-11-10T14:13:41Z</dcterms:created>
  <dcterms:modified xsi:type="dcterms:W3CDTF">2019-10-01T06:32:22Z</dcterms:modified>
</cp:coreProperties>
</file>